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60" r:id="rId5"/>
  </p:sldMasterIdLst>
  <p:notesMasterIdLst>
    <p:notesMasterId r:id="rId20"/>
  </p:notesMasterIdLst>
  <p:sldIdLst>
    <p:sldId id="273" r:id="rId6"/>
    <p:sldId id="271" r:id="rId7"/>
    <p:sldId id="257" r:id="rId8"/>
    <p:sldId id="259" r:id="rId9"/>
    <p:sldId id="260" r:id="rId10"/>
    <p:sldId id="261" r:id="rId11"/>
    <p:sldId id="262" r:id="rId12"/>
    <p:sldId id="258" r:id="rId13"/>
    <p:sldId id="263" r:id="rId14"/>
    <p:sldId id="266" r:id="rId15"/>
    <p:sldId id="264" r:id="rId16"/>
    <p:sldId id="265" r:id="rId17"/>
    <p:sldId id="268" r:id="rId18"/>
    <p:sldId id="272" r:id="rId1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0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E33BBA-74CC-4147-9F11-1AD46882831B}" v="70" dt="2022-05-16T05:15:02.7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onen Anssi" userId="241902be-ee4f-4c15-a5e1-57b8755bc3ff" providerId="ADAL" clId="{474B4970-9C8D-412D-8C91-6409B2E75D31}"/>
    <pc:docChg chg="undo custSel addSld modSld sldOrd">
      <pc:chgData name="Salonen Anssi" userId="241902be-ee4f-4c15-a5e1-57b8755bc3ff" providerId="ADAL" clId="{474B4970-9C8D-412D-8C91-6409B2E75D31}" dt="2022-02-20T07:34:50.827" v="6264" actId="115"/>
      <pc:docMkLst>
        <pc:docMk/>
      </pc:docMkLst>
      <pc:sldChg chg="modSp mod modAnim">
        <pc:chgData name="Salonen Anssi" userId="241902be-ee4f-4c15-a5e1-57b8755bc3ff" providerId="ADAL" clId="{474B4970-9C8D-412D-8C91-6409B2E75D31}" dt="2022-02-19T11:43:24.486" v="6241" actId="6549"/>
        <pc:sldMkLst>
          <pc:docMk/>
          <pc:sldMk cId="1842948755" sldId="257"/>
        </pc:sldMkLst>
        <pc:spChg chg="mod">
          <ac:chgData name="Salonen Anssi" userId="241902be-ee4f-4c15-a5e1-57b8755bc3ff" providerId="ADAL" clId="{474B4970-9C8D-412D-8C91-6409B2E75D31}" dt="2022-02-19T11:43:24.486" v="6241" actId="6549"/>
          <ac:spMkLst>
            <pc:docMk/>
            <pc:sldMk cId="1842948755" sldId="257"/>
            <ac:spMk id="2" creationId="{00000000-0000-0000-0000-000000000000}"/>
          </ac:spMkLst>
        </pc:spChg>
        <pc:spChg chg="mod">
          <ac:chgData name="Salonen Anssi" userId="241902be-ee4f-4c15-a5e1-57b8755bc3ff" providerId="ADAL" clId="{474B4970-9C8D-412D-8C91-6409B2E75D31}" dt="2022-02-18T06:23:13.955" v="4089" actId="115"/>
          <ac:spMkLst>
            <pc:docMk/>
            <pc:sldMk cId="1842948755" sldId="257"/>
            <ac:spMk id="3" creationId="{00000000-0000-0000-0000-000000000000}"/>
          </ac:spMkLst>
        </pc:spChg>
      </pc:sldChg>
      <pc:sldChg chg="modSp mod modAnim">
        <pc:chgData name="Salonen Anssi" userId="241902be-ee4f-4c15-a5e1-57b8755bc3ff" providerId="ADAL" clId="{474B4970-9C8D-412D-8C91-6409B2E75D31}" dt="2022-02-20T07:33:00.228" v="6263" actId="20577"/>
        <pc:sldMkLst>
          <pc:docMk/>
          <pc:sldMk cId="2040136982" sldId="258"/>
        </pc:sldMkLst>
        <pc:spChg chg="mod">
          <ac:chgData name="Salonen Anssi" userId="241902be-ee4f-4c15-a5e1-57b8755bc3ff" providerId="ADAL" clId="{474B4970-9C8D-412D-8C91-6409B2E75D31}" dt="2022-02-17T14:26:45.451" v="1701" actId="6549"/>
          <ac:spMkLst>
            <pc:docMk/>
            <pc:sldMk cId="2040136982" sldId="258"/>
            <ac:spMk id="2" creationId="{00000000-0000-0000-0000-000000000000}"/>
          </ac:spMkLst>
        </pc:spChg>
        <pc:spChg chg="mod">
          <ac:chgData name="Salonen Anssi" userId="241902be-ee4f-4c15-a5e1-57b8755bc3ff" providerId="ADAL" clId="{474B4970-9C8D-412D-8C91-6409B2E75D31}" dt="2022-02-17T14:28:24.794" v="1741" actId="20577"/>
          <ac:spMkLst>
            <pc:docMk/>
            <pc:sldMk cId="2040136982" sldId="258"/>
            <ac:spMk id="4" creationId="{00000000-0000-0000-0000-000000000000}"/>
          </ac:spMkLst>
        </pc:spChg>
        <pc:spChg chg="mod">
          <ac:chgData name="Salonen Anssi" userId="241902be-ee4f-4c15-a5e1-57b8755bc3ff" providerId="ADAL" clId="{474B4970-9C8D-412D-8C91-6409B2E75D31}" dt="2022-02-20T07:33:00.228" v="6263" actId="20577"/>
          <ac:spMkLst>
            <pc:docMk/>
            <pc:sldMk cId="2040136982" sldId="258"/>
            <ac:spMk id="5" creationId="{00000000-0000-0000-0000-000000000000}"/>
          </ac:spMkLst>
        </pc:spChg>
      </pc:sldChg>
      <pc:sldChg chg="modSp mod modAnim">
        <pc:chgData name="Salonen Anssi" userId="241902be-ee4f-4c15-a5e1-57b8755bc3ff" providerId="ADAL" clId="{474B4970-9C8D-412D-8C91-6409B2E75D31}" dt="2022-02-18T06:23:01.506" v="4085" actId="115"/>
        <pc:sldMkLst>
          <pc:docMk/>
          <pc:sldMk cId="2206190456" sldId="259"/>
        </pc:sldMkLst>
        <pc:spChg chg="mod">
          <ac:chgData name="Salonen Anssi" userId="241902be-ee4f-4c15-a5e1-57b8755bc3ff" providerId="ADAL" clId="{474B4970-9C8D-412D-8C91-6409B2E75D31}" dt="2022-02-18T06:16:04.743" v="3679" actId="6549"/>
          <ac:spMkLst>
            <pc:docMk/>
            <pc:sldMk cId="2206190456" sldId="259"/>
            <ac:spMk id="2" creationId="{00000000-0000-0000-0000-000000000000}"/>
          </ac:spMkLst>
        </pc:spChg>
        <pc:spChg chg="mod">
          <ac:chgData name="Salonen Anssi" userId="241902be-ee4f-4c15-a5e1-57b8755bc3ff" providerId="ADAL" clId="{474B4970-9C8D-412D-8C91-6409B2E75D31}" dt="2022-02-18T06:23:01.506" v="4085" actId="115"/>
          <ac:spMkLst>
            <pc:docMk/>
            <pc:sldMk cId="2206190456" sldId="259"/>
            <ac:spMk id="3" creationId="{00000000-0000-0000-0000-000000000000}"/>
          </ac:spMkLst>
        </pc:spChg>
      </pc:sldChg>
      <pc:sldChg chg="modSp mod modAnim">
        <pc:chgData name="Salonen Anssi" userId="241902be-ee4f-4c15-a5e1-57b8755bc3ff" providerId="ADAL" clId="{474B4970-9C8D-412D-8C91-6409B2E75D31}" dt="2022-02-18T06:27:33.228" v="4365" actId="115"/>
        <pc:sldMkLst>
          <pc:docMk/>
          <pc:sldMk cId="1352487836" sldId="260"/>
        </pc:sldMkLst>
        <pc:spChg chg="mod">
          <ac:chgData name="Salonen Anssi" userId="241902be-ee4f-4c15-a5e1-57b8755bc3ff" providerId="ADAL" clId="{474B4970-9C8D-412D-8C91-6409B2E75D31}" dt="2022-02-18T06:18:57.865" v="3780" actId="6549"/>
          <ac:spMkLst>
            <pc:docMk/>
            <pc:sldMk cId="1352487836" sldId="260"/>
            <ac:spMk id="2" creationId="{00000000-0000-0000-0000-000000000000}"/>
          </ac:spMkLst>
        </pc:spChg>
        <pc:spChg chg="mod">
          <ac:chgData name="Salonen Anssi" userId="241902be-ee4f-4c15-a5e1-57b8755bc3ff" providerId="ADAL" clId="{474B4970-9C8D-412D-8C91-6409B2E75D31}" dt="2022-02-18T06:27:33.228" v="4365" actId="115"/>
          <ac:spMkLst>
            <pc:docMk/>
            <pc:sldMk cId="1352487836" sldId="260"/>
            <ac:spMk id="3" creationId="{00000000-0000-0000-0000-000000000000}"/>
          </ac:spMkLst>
        </pc:spChg>
      </pc:sldChg>
      <pc:sldChg chg="modSp mod">
        <pc:chgData name="Salonen Anssi" userId="241902be-ee4f-4c15-a5e1-57b8755bc3ff" providerId="ADAL" clId="{474B4970-9C8D-412D-8C91-6409B2E75D31}" dt="2022-02-18T06:27:49.592" v="4396" actId="20577"/>
        <pc:sldMkLst>
          <pc:docMk/>
          <pc:sldMk cId="3191114401" sldId="261"/>
        </pc:sldMkLst>
        <pc:spChg chg="mod">
          <ac:chgData name="Salonen Anssi" userId="241902be-ee4f-4c15-a5e1-57b8755bc3ff" providerId="ADAL" clId="{474B4970-9C8D-412D-8C91-6409B2E75D31}" dt="2022-02-18T06:27:06.775" v="4361" actId="6549"/>
          <ac:spMkLst>
            <pc:docMk/>
            <pc:sldMk cId="3191114401" sldId="261"/>
            <ac:spMk id="2" creationId="{00000000-0000-0000-0000-000000000000}"/>
          </ac:spMkLst>
        </pc:spChg>
        <pc:spChg chg="mod">
          <ac:chgData name="Salonen Anssi" userId="241902be-ee4f-4c15-a5e1-57b8755bc3ff" providerId="ADAL" clId="{474B4970-9C8D-412D-8C91-6409B2E75D31}" dt="2022-02-18T06:27:49.592" v="4396" actId="20577"/>
          <ac:spMkLst>
            <pc:docMk/>
            <pc:sldMk cId="3191114401" sldId="261"/>
            <ac:spMk id="3" creationId="{00000000-0000-0000-0000-000000000000}"/>
          </ac:spMkLst>
        </pc:spChg>
      </pc:sldChg>
      <pc:sldChg chg="modSp mod modAnim">
        <pc:chgData name="Salonen Anssi" userId="241902be-ee4f-4c15-a5e1-57b8755bc3ff" providerId="ADAL" clId="{474B4970-9C8D-412D-8C91-6409B2E75D31}" dt="2022-02-18T06:28:35.868" v="4415" actId="20577"/>
        <pc:sldMkLst>
          <pc:docMk/>
          <pc:sldMk cId="2629795500" sldId="262"/>
        </pc:sldMkLst>
        <pc:spChg chg="mod">
          <ac:chgData name="Salonen Anssi" userId="241902be-ee4f-4c15-a5e1-57b8755bc3ff" providerId="ADAL" clId="{474B4970-9C8D-412D-8C91-6409B2E75D31}" dt="2022-02-18T06:28:10.564" v="4397" actId="6549"/>
          <ac:spMkLst>
            <pc:docMk/>
            <pc:sldMk cId="2629795500" sldId="262"/>
            <ac:spMk id="2" creationId="{00000000-0000-0000-0000-000000000000}"/>
          </ac:spMkLst>
        </pc:spChg>
        <pc:spChg chg="mod">
          <ac:chgData name="Salonen Anssi" userId="241902be-ee4f-4c15-a5e1-57b8755bc3ff" providerId="ADAL" clId="{474B4970-9C8D-412D-8C91-6409B2E75D31}" dt="2022-02-18T06:28:35.868" v="4415" actId="20577"/>
          <ac:spMkLst>
            <pc:docMk/>
            <pc:sldMk cId="2629795500" sldId="262"/>
            <ac:spMk id="3" creationId="{00000000-0000-0000-0000-000000000000}"/>
          </ac:spMkLst>
        </pc:spChg>
      </pc:sldChg>
      <pc:sldChg chg="modSp mod modAnim">
        <pc:chgData name="Salonen Anssi" userId="241902be-ee4f-4c15-a5e1-57b8755bc3ff" providerId="ADAL" clId="{474B4970-9C8D-412D-8C91-6409B2E75D31}" dt="2022-02-17T14:29:31.151" v="1841" actId="6549"/>
        <pc:sldMkLst>
          <pc:docMk/>
          <pc:sldMk cId="2917994726" sldId="263"/>
        </pc:sldMkLst>
        <pc:spChg chg="mod">
          <ac:chgData name="Salonen Anssi" userId="241902be-ee4f-4c15-a5e1-57b8755bc3ff" providerId="ADAL" clId="{474B4970-9C8D-412D-8C91-6409B2E75D31}" dt="2022-02-17T14:29:27.722" v="1840" actId="5793"/>
          <ac:spMkLst>
            <pc:docMk/>
            <pc:sldMk cId="2917994726" sldId="263"/>
            <ac:spMk id="4" creationId="{00000000-0000-0000-0000-000000000000}"/>
          </ac:spMkLst>
        </pc:spChg>
        <pc:spChg chg="mod">
          <ac:chgData name="Salonen Anssi" userId="241902be-ee4f-4c15-a5e1-57b8755bc3ff" providerId="ADAL" clId="{474B4970-9C8D-412D-8C91-6409B2E75D31}" dt="2022-02-17T14:29:31.151" v="1841" actId="6549"/>
          <ac:spMkLst>
            <pc:docMk/>
            <pc:sldMk cId="2917994726" sldId="263"/>
            <ac:spMk id="5" creationId="{00000000-0000-0000-0000-000000000000}"/>
          </ac:spMkLst>
        </pc:spChg>
      </pc:sldChg>
      <pc:sldChg chg="modSp mod modAnim">
        <pc:chgData name="Salonen Anssi" userId="241902be-ee4f-4c15-a5e1-57b8755bc3ff" providerId="ADAL" clId="{474B4970-9C8D-412D-8C91-6409B2E75D31}" dt="2022-02-18T06:47:25.150" v="6193" actId="6549"/>
        <pc:sldMkLst>
          <pc:docMk/>
          <pc:sldMk cId="644729040" sldId="264"/>
        </pc:sldMkLst>
        <pc:spChg chg="mod">
          <ac:chgData name="Salonen Anssi" userId="241902be-ee4f-4c15-a5e1-57b8755bc3ff" providerId="ADAL" clId="{474B4970-9C8D-412D-8C91-6409B2E75D31}" dt="2022-02-18T06:47:09.197" v="6145" actId="6549"/>
          <ac:spMkLst>
            <pc:docMk/>
            <pc:sldMk cId="644729040" sldId="264"/>
            <ac:spMk id="4" creationId="{00000000-0000-0000-0000-000000000000}"/>
          </ac:spMkLst>
        </pc:spChg>
        <pc:spChg chg="mod">
          <ac:chgData name="Salonen Anssi" userId="241902be-ee4f-4c15-a5e1-57b8755bc3ff" providerId="ADAL" clId="{474B4970-9C8D-412D-8C91-6409B2E75D31}" dt="2022-02-18T06:47:25.150" v="6193" actId="6549"/>
          <ac:spMkLst>
            <pc:docMk/>
            <pc:sldMk cId="644729040" sldId="264"/>
            <ac:spMk id="5" creationId="{00000000-0000-0000-0000-000000000000}"/>
          </ac:spMkLst>
        </pc:spChg>
      </pc:sldChg>
      <pc:sldChg chg="modSp mod modAnim">
        <pc:chgData name="Salonen Anssi" userId="241902be-ee4f-4c15-a5e1-57b8755bc3ff" providerId="ADAL" clId="{474B4970-9C8D-412D-8C91-6409B2E75D31}" dt="2022-02-17T14:37:52.832" v="2526" actId="20577"/>
        <pc:sldMkLst>
          <pc:docMk/>
          <pc:sldMk cId="1140473143" sldId="265"/>
        </pc:sldMkLst>
        <pc:spChg chg="mod">
          <ac:chgData name="Salonen Anssi" userId="241902be-ee4f-4c15-a5e1-57b8755bc3ff" providerId="ADAL" clId="{474B4970-9C8D-412D-8C91-6409B2E75D31}" dt="2022-02-17T14:37:52.832" v="2526" actId="20577"/>
          <ac:spMkLst>
            <pc:docMk/>
            <pc:sldMk cId="1140473143" sldId="265"/>
            <ac:spMk id="4" creationId="{00000000-0000-0000-0000-000000000000}"/>
          </ac:spMkLst>
        </pc:spChg>
        <pc:spChg chg="mod">
          <ac:chgData name="Salonen Anssi" userId="241902be-ee4f-4c15-a5e1-57b8755bc3ff" providerId="ADAL" clId="{474B4970-9C8D-412D-8C91-6409B2E75D31}" dt="2022-02-17T14:37:30.411" v="2512" actId="20577"/>
          <ac:spMkLst>
            <pc:docMk/>
            <pc:sldMk cId="1140473143" sldId="265"/>
            <ac:spMk id="5" creationId="{00000000-0000-0000-0000-000000000000}"/>
          </ac:spMkLst>
        </pc:spChg>
      </pc:sldChg>
      <pc:sldChg chg="modSp mod modAnim">
        <pc:chgData name="Salonen Anssi" userId="241902be-ee4f-4c15-a5e1-57b8755bc3ff" providerId="ADAL" clId="{474B4970-9C8D-412D-8C91-6409B2E75D31}" dt="2022-02-17T14:43:38.214" v="3197" actId="113"/>
        <pc:sldMkLst>
          <pc:docMk/>
          <pc:sldMk cId="1043261683" sldId="268"/>
        </pc:sldMkLst>
        <pc:spChg chg="mod">
          <ac:chgData name="Salonen Anssi" userId="241902be-ee4f-4c15-a5e1-57b8755bc3ff" providerId="ADAL" clId="{474B4970-9C8D-412D-8C91-6409B2E75D31}" dt="2022-02-17T14:43:12.990" v="3115" actId="20577"/>
          <ac:spMkLst>
            <pc:docMk/>
            <pc:sldMk cId="1043261683" sldId="268"/>
            <ac:spMk id="3" creationId="{00000000-0000-0000-0000-000000000000}"/>
          </ac:spMkLst>
        </pc:spChg>
        <pc:spChg chg="mod">
          <ac:chgData name="Salonen Anssi" userId="241902be-ee4f-4c15-a5e1-57b8755bc3ff" providerId="ADAL" clId="{474B4970-9C8D-412D-8C91-6409B2E75D31}" dt="2022-02-17T14:43:38.214" v="3197" actId="113"/>
          <ac:spMkLst>
            <pc:docMk/>
            <pc:sldMk cId="1043261683" sldId="268"/>
            <ac:spMk id="4" creationId="{00000000-0000-0000-0000-000000000000}"/>
          </ac:spMkLst>
        </pc:spChg>
      </pc:sldChg>
      <pc:sldChg chg="modSp mod setBg">
        <pc:chgData name="Salonen Anssi" userId="241902be-ee4f-4c15-a5e1-57b8755bc3ff" providerId="ADAL" clId="{474B4970-9C8D-412D-8C91-6409B2E75D31}" dt="2022-02-20T07:31:13.697" v="6248"/>
        <pc:sldMkLst>
          <pc:docMk/>
          <pc:sldMk cId="2766955859" sldId="270"/>
        </pc:sldMkLst>
        <pc:spChg chg="mod">
          <ac:chgData name="Salonen Anssi" userId="241902be-ee4f-4c15-a5e1-57b8755bc3ff" providerId="ADAL" clId="{474B4970-9C8D-412D-8C91-6409B2E75D31}" dt="2022-02-17T14:00:36.961" v="17" actId="20577"/>
          <ac:spMkLst>
            <pc:docMk/>
            <pc:sldMk cId="2766955859" sldId="270"/>
            <ac:spMk id="3075" creationId="{00000000-0000-0000-0000-000000000000}"/>
          </ac:spMkLst>
        </pc:spChg>
      </pc:sldChg>
      <pc:sldChg chg="addSp modSp add mod ord modAnim">
        <pc:chgData name="Salonen Anssi" userId="241902be-ee4f-4c15-a5e1-57b8755bc3ff" providerId="ADAL" clId="{474B4970-9C8D-412D-8C91-6409B2E75D31}" dt="2022-02-18T06:26:47.169" v="4359"/>
        <pc:sldMkLst>
          <pc:docMk/>
          <pc:sldMk cId="2998840814" sldId="271"/>
        </pc:sldMkLst>
        <pc:spChg chg="mod">
          <ac:chgData name="Salonen Anssi" userId="241902be-ee4f-4c15-a5e1-57b8755bc3ff" providerId="ADAL" clId="{474B4970-9C8D-412D-8C91-6409B2E75D31}" dt="2022-02-17T14:02:01.298" v="23" actId="6549"/>
          <ac:spMkLst>
            <pc:docMk/>
            <pc:sldMk cId="2998840814" sldId="271"/>
            <ac:spMk id="2" creationId="{00000000-0000-0000-0000-000000000000}"/>
          </ac:spMkLst>
        </pc:spChg>
        <pc:spChg chg="mod">
          <ac:chgData name="Salonen Anssi" userId="241902be-ee4f-4c15-a5e1-57b8755bc3ff" providerId="ADAL" clId="{474B4970-9C8D-412D-8C91-6409B2E75D31}" dt="2022-02-18T06:23:35.980" v="4092" actId="20577"/>
          <ac:spMkLst>
            <pc:docMk/>
            <pc:sldMk cId="2998840814" sldId="271"/>
            <ac:spMk id="3" creationId="{00000000-0000-0000-0000-000000000000}"/>
          </ac:spMkLst>
        </pc:spChg>
        <pc:spChg chg="add mod">
          <ac:chgData name="Salonen Anssi" userId="241902be-ee4f-4c15-a5e1-57b8755bc3ff" providerId="ADAL" clId="{474B4970-9C8D-412D-8C91-6409B2E75D31}" dt="2022-02-18T06:26:42.531" v="4358" actId="207"/>
          <ac:spMkLst>
            <pc:docMk/>
            <pc:sldMk cId="2998840814" sldId="271"/>
            <ac:spMk id="4" creationId="{FD1884F3-5EBC-4567-A3CC-C3A385CCF727}"/>
          </ac:spMkLst>
        </pc:spChg>
      </pc:sldChg>
      <pc:sldChg chg="modSp add mod modAnim">
        <pc:chgData name="Salonen Anssi" userId="241902be-ee4f-4c15-a5e1-57b8755bc3ff" providerId="ADAL" clId="{474B4970-9C8D-412D-8C91-6409B2E75D31}" dt="2022-02-20T07:34:50.827" v="6264" actId="115"/>
        <pc:sldMkLst>
          <pc:docMk/>
          <pc:sldMk cId="2553187467" sldId="272"/>
        </pc:sldMkLst>
        <pc:spChg chg="mod">
          <ac:chgData name="Salonen Anssi" userId="241902be-ee4f-4c15-a5e1-57b8755bc3ff" providerId="ADAL" clId="{474B4970-9C8D-412D-8C91-6409B2E75D31}" dt="2022-02-18T06:31:34.922" v="4804" actId="113"/>
          <ac:spMkLst>
            <pc:docMk/>
            <pc:sldMk cId="2553187467" sldId="272"/>
            <ac:spMk id="2" creationId="{00000000-0000-0000-0000-000000000000}"/>
          </ac:spMkLst>
        </pc:spChg>
        <pc:spChg chg="mod">
          <ac:chgData name="Salonen Anssi" userId="241902be-ee4f-4c15-a5e1-57b8755bc3ff" providerId="ADAL" clId="{474B4970-9C8D-412D-8C91-6409B2E75D31}" dt="2022-02-19T11:44:59.955" v="6247" actId="20577"/>
          <ac:spMkLst>
            <pc:docMk/>
            <pc:sldMk cId="2553187467" sldId="272"/>
            <ac:spMk id="3" creationId="{00000000-0000-0000-0000-000000000000}"/>
          </ac:spMkLst>
        </pc:spChg>
        <pc:spChg chg="mod">
          <ac:chgData name="Salonen Anssi" userId="241902be-ee4f-4c15-a5e1-57b8755bc3ff" providerId="ADAL" clId="{474B4970-9C8D-412D-8C91-6409B2E75D31}" dt="2022-02-20T07:34:50.827" v="6264" actId="115"/>
          <ac:spMkLst>
            <pc:docMk/>
            <pc:sldMk cId="2553187467" sldId="272"/>
            <ac:spMk id="4" creationId="{00000000-0000-0000-0000-000000000000}"/>
          </ac:spMkLst>
        </pc:spChg>
      </pc:sldChg>
    </pc:docChg>
  </pc:docChgLst>
  <pc:docChgLst>
    <pc:chgData name="Halmari Eeva-Kaisa" userId="8ab80814-2d4e-4a86-af27-149daaf2ae61" providerId="ADAL" clId="{A1E33BBA-74CC-4147-9F11-1AD46882831B}"/>
    <pc:docChg chg="modSld">
      <pc:chgData name="Halmari Eeva-Kaisa" userId="8ab80814-2d4e-4a86-af27-149daaf2ae61" providerId="ADAL" clId="{A1E33BBA-74CC-4147-9F11-1AD46882831B}" dt="2022-05-16T05:16:02.547" v="73" actId="20577"/>
      <pc:docMkLst>
        <pc:docMk/>
      </pc:docMkLst>
      <pc:sldChg chg="modSp">
        <pc:chgData name="Halmari Eeva-Kaisa" userId="8ab80814-2d4e-4a86-af27-149daaf2ae61" providerId="ADAL" clId="{A1E33BBA-74CC-4147-9F11-1AD46882831B}" dt="2022-05-16T05:15:02.720" v="69" actId="20577"/>
        <pc:sldMkLst>
          <pc:docMk/>
          <pc:sldMk cId="1352487836" sldId="260"/>
        </pc:sldMkLst>
        <pc:spChg chg="mod">
          <ac:chgData name="Halmari Eeva-Kaisa" userId="8ab80814-2d4e-4a86-af27-149daaf2ae61" providerId="ADAL" clId="{A1E33BBA-74CC-4147-9F11-1AD46882831B}" dt="2022-05-16T05:15:02.720" v="69" actId="20577"/>
          <ac:spMkLst>
            <pc:docMk/>
            <pc:sldMk cId="1352487836" sldId="260"/>
            <ac:spMk id="3" creationId="{00000000-0000-0000-0000-000000000000}"/>
          </ac:spMkLst>
        </pc:spChg>
      </pc:sldChg>
      <pc:sldChg chg="modSp mod">
        <pc:chgData name="Halmari Eeva-Kaisa" userId="8ab80814-2d4e-4a86-af27-149daaf2ae61" providerId="ADAL" clId="{A1E33BBA-74CC-4147-9F11-1AD46882831B}" dt="2022-05-16T05:16:02.547" v="73" actId="20577"/>
        <pc:sldMkLst>
          <pc:docMk/>
          <pc:sldMk cId="1140473143" sldId="265"/>
        </pc:sldMkLst>
        <pc:spChg chg="mod">
          <ac:chgData name="Halmari Eeva-Kaisa" userId="8ab80814-2d4e-4a86-af27-149daaf2ae61" providerId="ADAL" clId="{A1E33BBA-74CC-4147-9F11-1AD46882831B}" dt="2022-05-16T05:16:02.547" v="73" actId="20577"/>
          <ac:spMkLst>
            <pc:docMk/>
            <pc:sldMk cId="1140473143" sldId="265"/>
            <ac:spMk id="4" creationId="{00000000-0000-0000-0000-000000000000}"/>
          </ac:spMkLst>
        </pc:spChg>
      </pc:sldChg>
      <pc:sldChg chg="modSp modAnim">
        <pc:chgData name="Halmari Eeva-Kaisa" userId="8ab80814-2d4e-4a86-af27-149daaf2ae61" providerId="ADAL" clId="{A1E33BBA-74CC-4147-9F11-1AD46882831B}" dt="2022-05-13T12:41:05.441" v="54" actId="113"/>
        <pc:sldMkLst>
          <pc:docMk/>
          <pc:sldMk cId="2553187467" sldId="272"/>
        </pc:sldMkLst>
        <pc:spChg chg="mod">
          <ac:chgData name="Halmari Eeva-Kaisa" userId="8ab80814-2d4e-4a86-af27-149daaf2ae61" providerId="ADAL" clId="{A1E33BBA-74CC-4147-9F11-1AD46882831B}" dt="2022-05-13T12:41:05.441" v="54" actId="113"/>
          <ac:spMkLst>
            <pc:docMk/>
            <pc:sldMk cId="2553187467" sldId="272"/>
            <ac:spMk id="4" creationId="{00000000-0000-0000-0000-000000000000}"/>
          </ac:spMkLst>
        </pc:spChg>
      </pc:sldChg>
    </pc:docChg>
  </pc:docChgLst>
  <pc:docChgLst>
    <pc:chgData name="Harinen Henri" userId="fd3b207c-c6a3-466a-abfa-4fc86693bee5" providerId="ADAL" clId="{E65F3F49-4C42-416D-9185-3DADC466B2E3}"/>
    <pc:docChg chg="undo custSel modSld">
      <pc:chgData name="Harinen Henri" userId="fd3b207c-c6a3-466a-abfa-4fc86693bee5" providerId="ADAL" clId="{E65F3F49-4C42-416D-9185-3DADC466B2E3}" dt="2020-06-16T06:54:26.421" v="165"/>
      <pc:docMkLst>
        <pc:docMk/>
      </pc:docMkLst>
      <pc:sldChg chg="modSp modAnim">
        <pc:chgData name="Harinen Henri" userId="fd3b207c-c6a3-466a-abfa-4fc86693bee5" providerId="ADAL" clId="{E65F3F49-4C42-416D-9185-3DADC466B2E3}" dt="2020-06-16T06:52:44.614" v="148"/>
        <pc:sldMkLst>
          <pc:docMk/>
          <pc:sldMk cId="1842948755" sldId="257"/>
        </pc:sldMkLst>
        <pc:spChg chg="mod">
          <ac:chgData name="Harinen Henri" userId="fd3b207c-c6a3-466a-abfa-4fc86693bee5" providerId="ADAL" clId="{E65F3F49-4C42-416D-9185-3DADC466B2E3}" dt="2020-06-16T06:24:43.534" v="6" actId="2711"/>
          <ac:spMkLst>
            <pc:docMk/>
            <pc:sldMk cId="1842948755" sldId="257"/>
            <ac:spMk id="2" creationId="{00000000-0000-0000-0000-000000000000}"/>
          </ac:spMkLst>
        </pc:spChg>
        <pc:spChg chg="mod">
          <ac:chgData name="Harinen Henri" userId="fd3b207c-c6a3-466a-abfa-4fc86693bee5" providerId="ADAL" clId="{E65F3F49-4C42-416D-9185-3DADC466B2E3}" dt="2020-06-16T06:27:18.910" v="24" actId="20577"/>
          <ac:spMkLst>
            <pc:docMk/>
            <pc:sldMk cId="1842948755" sldId="257"/>
            <ac:spMk id="3" creationId="{00000000-0000-0000-0000-000000000000}"/>
          </ac:spMkLst>
        </pc:spChg>
      </pc:sldChg>
      <pc:sldChg chg="modSp modAnim">
        <pc:chgData name="Harinen Henri" userId="fd3b207c-c6a3-466a-abfa-4fc86693bee5" providerId="ADAL" clId="{E65F3F49-4C42-416D-9185-3DADC466B2E3}" dt="2020-06-16T06:53:39.402" v="155"/>
        <pc:sldMkLst>
          <pc:docMk/>
          <pc:sldMk cId="2040136982" sldId="258"/>
        </pc:sldMkLst>
        <pc:spChg chg="mod">
          <ac:chgData name="Harinen Henri" userId="fd3b207c-c6a3-466a-abfa-4fc86693bee5" providerId="ADAL" clId="{E65F3F49-4C42-416D-9185-3DADC466B2E3}" dt="2020-06-16T06:33:04.767" v="76" actId="113"/>
          <ac:spMkLst>
            <pc:docMk/>
            <pc:sldMk cId="2040136982" sldId="258"/>
            <ac:spMk id="2" creationId="{00000000-0000-0000-0000-000000000000}"/>
          </ac:spMkLst>
        </pc:spChg>
        <pc:spChg chg="mod">
          <ac:chgData name="Harinen Henri" userId="fd3b207c-c6a3-466a-abfa-4fc86693bee5" providerId="ADAL" clId="{E65F3F49-4C42-416D-9185-3DADC466B2E3}" dt="2020-06-16T06:34:56.764" v="125" actId="108"/>
          <ac:spMkLst>
            <pc:docMk/>
            <pc:sldMk cId="2040136982" sldId="258"/>
            <ac:spMk id="4" creationId="{00000000-0000-0000-0000-000000000000}"/>
          </ac:spMkLst>
        </pc:spChg>
        <pc:spChg chg="mod">
          <ac:chgData name="Harinen Henri" userId="fd3b207c-c6a3-466a-abfa-4fc86693bee5" providerId="ADAL" clId="{E65F3F49-4C42-416D-9185-3DADC466B2E3}" dt="2020-06-16T06:35:14.671" v="128" actId="20577"/>
          <ac:spMkLst>
            <pc:docMk/>
            <pc:sldMk cId="2040136982" sldId="258"/>
            <ac:spMk id="5" creationId="{00000000-0000-0000-0000-000000000000}"/>
          </ac:spMkLst>
        </pc:spChg>
      </pc:sldChg>
      <pc:sldChg chg="modSp modAnim">
        <pc:chgData name="Harinen Henri" userId="fd3b207c-c6a3-466a-abfa-4fc86693bee5" providerId="ADAL" clId="{E65F3F49-4C42-416D-9185-3DADC466B2E3}" dt="2020-06-16T06:52:59.100" v="150"/>
        <pc:sldMkLst>
          <pc:docMk/>
          <pc:sldMk cId="2206190456" sldId="259"/>
        </pc:sldMkLst>
        <pc:spChg chg="mod">
          <ac:chgData name="Harinen Henri" userId="fd3b207c-c6a3-466a-abfa-4fc86693bee5" providerId="ADAL" clId="{E65F3F49-4C42-416D-9185-3DADC466B2E3}" dt="2020-06-16T06:27:45.888" v="29" actId="2711"/>
          <ac:spMkLst>
            <pc:docMk/>
            <pc:sldMk cId="2206190456" sldId="259"/>
            <ac:spMk id="2" creationId="{00000000-0000-0000-0000-000000000000}"/>
          </ac:spMkLst>
        </pc:spChg>
        <pc:spChg chg="mod">
          <ac:chgData name="Harinen Henri" userId="fd3b207c-c6a3-466a-abfa-4fc86693bee5" providerId="ADAL" clId="{E65F3F49-4C42-416D-9185-3DADC466B2E3}" dt="2020-06-16T06:30:57.180" v="53" actId="20577"/>
          <ac:spMkLst>
            <pc:docMk/>
            <pc:sldMk cId="2206190456" sldId="259"/>
            <ac:spMk id="3" creationId="{00000000-0000-0000-0000-000000000000}"/>
          </ac:spMkLst>
        </pc:spChg>
      </pc:sldChg>
      <pc:sldChg chg="modSp modAnim">
        <pc:chgData name="Harinen Henri" userId="fd3b207c-c6a3-466a-abfa-4fc86693bee5" providerId="ADAL" clId="{E65F3F49-4C42-416D-9185-3DADC466B2E3}" dt="2020-06-16T06:53:10.385" v="151"/>
        <pc:sldMkLst>
          <pc:docMk/>
          <pc:sldMk cId="1352487836" sldId="260"/>
        </pc:sldMkLst>
        <pc:spChg chg="mod">
          <ac:chgData name="Harinen Henri" userId="fd3b207c-c6a3-466a-abfa-4fc86693bee5" providerId="ADAL" clId="{E65F3F49-4C42-416D-9185-3DADC466B2E3}" dt="2020-06-16T06:28:49.047" v="37" actId="2711"/>
          <ac:spMkLst>
            <pc:docMk/>
            <pc:sldMk cId="1352487836" sldId="260"/>
            <ac:spMk id="2" creationId="{00000000-0000-0000-0000-000000000000}"/>
          </ac:spMkLst>
        </pc:spChg>
        <pc:spChg chg="mod">
          <ac:chgData name="Harinen Henri" userId="fd3b207c-c6a3-466a-abfa-4fc86693bee5" providerId="ADAL" clId="{E65F3F49-4C42-416D-9185-3DADC466B2E3}" dt="2020-06-16T06:29:27.453" v="43" actId="255"/>
          <ac:spMkLst>
            <pc:docMk/>
            <pc:sldMk cId="1352487836" sldId="260"/>
            <ac:spMk id="3" creationId="{00000000-0000-0000-0000-000000000000}"/>
          </ac:spMkLst>
        </pc:spChg>
      </pc:sldChg>
      <pc:sldChg chg="modSp modAnim">
        <pc:chgData name="Harinen Henri" userId="fd3b207c-c6a3-466a-abfa-4fc86693bee5" providerId="ADAL" clId="{E65F3F49-4C42-416D-9185-3DADC466B2E3}" dt="2020-06-16T06:53:18.329" v="152"/>
        <pc:sldMkLst>
          <pc:docMk/>
          <pc:sldMk cId="3191114401" sldId="261"/>
        </pc:sldMkLst>
        <pc:spChg chg="mod">
          <ac:chgData name="Harinen Henri" userId="fd3b207c-c6a3-466a-abfa-4fc86693bee5" providerId="ADAL" clId="{E65F3F49-4C42-416D-9185-3DADC466B2E3}" dt="2020-06-16T06:29:50.113" v="48" actId="2711"/>
          <ac:spMkLst>
            <pc:docMk/>
            <pc:sldMk cId="3191114401" sldId="261"/>
            <ac:spMk id="2" creationId="{00000000-0000-0000-0000-000000000000}"/>
          </ac:spMkLst>
        </pc:spChg>
        <pc:spChg chg="mod">
          <ac:chgData name="Harinen Henri" userId="fd3b207c-c6a3-466a-abfa-4fc86693bee5" providerId="ADAL" clId="{E65F3F49-4C42-416D-9185-3DADC466B2E3}" dt="2020-06-16T06:31:49.094" v="60" actId="255"/>
          <ac:spMkLst>
            <pc:docMk/>
            <pc:sldMk cId="3191114401" sldId="261"/>
            <ac:spMk id="3" creationId="{00000000-0000-0000-0000-000000000000}"/>
          </ac:spMkLst>
        </pc:spChg>
      </pc:sldChg>
      <pc:sldChg chg="modSp modAnim">
        <pc:chgData name="Harinen Henri" userId="fd3b207c-c6a3-466a-abfa-4fc86693bee5" providerId="ADAL" clId="{E65F3F49-4C42-416D-9185-3DADC466B2E3}" dt="2020-06-16T06:53:26.880" v="153"/>
        <pc:sldMkLst>
          <pc:docMk/>
          <pc:sldMk cId="2629795500" sldId="262"/>
        </pc:sldMkLst>
        <pc:spChg chg="mod">
          <ac:chgData name="Harinen Henri" userId="fd3b207c-c6a3-466a-abfa-4fc86693bee5" providerId="ADAL" clId="{E65F3F49-4C42-416D-9185-3DADC466B2E3}" dt="2020-06-16T06:32:17.575" v="65" actId="2711"/>
          <ac:spMkLst>
            <pc:docMk/>
            <pc:sldMk cId="2629795500" sldId="262"/>
            <ac:spMk id="2" creationId="{00000000-0000-0000-0000-000000000000}"/>
          </ac:spMkLst>
        </pc:spChg>
        <pc:spChg chg="mod">
          <ac:chgData name="Harinen Henri" userId="fd3b207c-c6a3-466a-abfa-4fc86693bee5" providerId="ADAL" clId="{E65F3F49-4C42-416D-9185-3DADC466B2E3}" dt="2020-06-16T06:32:40.983" v="73" actId="255"/>
          <ac:spMkLst>
            <pc:docMk/>
            <pc:sldMk cId="2629795500" sldId="262"/>
            <ac:spMk id="3" creationId="{00000000-0000-0000-0000-000000000000}"/>
          </ac:spMkLst>
        </pc:spChg>
      </pc:sldChg>
      <pc:sldChg chg="modSp modAnim">
        <pc:chgData name="Harinen Henri" userId="fd3b207c-c6a3-466a-abfa-4fc86693bee5" providerId="ADAL" clId="{E65F3F49-4C42-416D-9185-3DADC466B2E3}" dt="2020-06-16T06:53:54.222" v="157"/>
        <pc:sldMkLst>
          <pc:docMk/>
          <pc:sldMk cId="2917994726" sldId="263"/>
        </pc:sldMkLst>
        <pc:spChg chg="mod">
          <ac:chgData name="Harinen Henri" userId="fd3b207c-c6a3-466a-abfa-4fc86693bee5" providerId="ADAL" clId="{E65F3F49-4C42-416D-9185-3DADC466B2E3}" dt="2020-06-16T06:35:44.367" v="131" actId="113"/>
          <ac:spMkLst>
            <pc:docMk/>
            <pc:sldMk cId="2917994726" sldId="263"/>
            <ac:spMk id="2" creationId="{00000000-0000-0000-0000-000000000000}"/>
          </ac:spMkLst>
        </pc:spChg>
      </pc:sldChg>
      <pc:sldChg chg="modSp modAnim">
        <pc:chgData name="Harinen Henri" userId="fd3b207c-c6a3-466a-abfa-4fc86693bee5" providerId="ADAL" clId="{E65F3F49-4C42-416D-9185-3DADC466B2E3}" dt="2020-06-16T06:54:13.038" v="161"/>
        <pc:sldMkLst>
          <pc:docMk/>
          <pc:sldMk cId="644729040" sldId="264"/>
        </pc:sldMkLst>
        <pc:spChg chg="mod">
          <ac:chgData name="Harinen Henri" userId="fd3b207c-c6a3-466a-abfa-4fc86693bee5" providerId="ADAL" clId="{E65F3F49-4C42-416D-9185-3DADC466B2E3}" dt="2020-06-16T06:51:07.529" v="139" actId="113"/>
          <ac:spMkLst>
            <pc:docMk/>
            <pc:sldMk cId="644729040" sldId="264"/>
            <ac:spMk id="2" creationId="{00000000-0000-0000-0000-000000000000}"/>
          </ac:spMkLst>
        </pc:spChg>
      </pc:sldChg>
      <pc:sldChg chg="modSp modAnim">
        <pc:chgData name="Harinen Henri" userId="fd3b207c-c6a3-466a-abfa-4fc86693bee5" providerId="ADAL" clId="{E65F3F49-4C42-416D-9185-3DADC466B2E3}" dt="2020-06-16T06:54:19.186" v="163"/>
        <pc:sldMkLst>
          <pc:docMk/>
          <pc:sldMk cId="1140473143" sldId="265"/>
        </pc:sldMkLst>
        <pc:spChg chg="mod">
          <ac:chgData name="Harinen Henri" userId="fd3b207c-c6a3-466a-abfa-4fc86693bee5" providerId="ADAL" clId="{E65F3F49-4C42-416D-9185-3DADC466B2E3}" dt="2020-06-16T06:51:20.684" v="142" actId="113"/>
          <ac:spMkLst>
            <pc:docMk/>
            <pc:sldMk cId="1140473143" sldId="265"/>
            <ac:spMk id="2" creationId="{00000000-0000-0000-0000-000000000000}"/>
          </ac:spMkLst>
        </pc:spChg>
      </pc:sldChg>
      <pc:sldChg chg="modSp modAnim">
        <pc:chgData name="Harinen Henri" userId="fd3b207c-c6a3-466a-abfa-4fc86693bee5" providerId="ADAL" clId="{E65F3F49-4C42-416D-9185-3DADC466B2E3}" dt="2020-06-16T06:54:06.342" v="159"/>
        <pc:sldMkLst>
          <pc:docMk/>
          <pc:sldMk cId="1824935403" sldId="266"/>
        </pc:sldMkLst>
        <pc:spChg chg="mod">
          <ac:chgData name="Harinen Henri" userId="fd3b207c-c6a3-466a-abfa-4fc86693bee5" providerId="ADAL" clId="{E65F3F49-4C42-416D-9185-3DADC466B2E3}" dt="2020-06-16T06:50:02.659" v="134" actId="113"/>
          <ac:spMkLst>
            <pc:docMk/>
            <pc:sldMk cId="1824935403" sldId="266"/>
            <ac:spMk id="2" creationId="{00000000-0000-0000-0000-000000000000}"/>
          </ac:spMkLst>
        </pc:spChg>
        <pc:spChg chg="mod">
          <ac:chgData name="Harinen Henri" userId="fd3b207c-c6a3-466a-abfa-4fc86693bee5" providerId="ADAL" clId="{E65F3F49-4C42-416D-9185-3DADC466B2E3}" dt="2020-06-16T06:50:30.823" v="136" actId="14100"/>
          <ac:spMkLst>
            <pc:docMk/>
            <pc:sldMk cId="1824935403" sldId="266"/>
            <ac:spMk id="5" creationId="{00000000-0000-0000-0000-000000000000}"/>
          </ac:spMkLst>
        </pc:spChg>
      </pc:sldChg>
      <pc:sldChg chg="modSp modAnim">
        <pc:chgData name="Harinen Henri" userId="fd3b207c-c6a3-466a-abfa-4fc86693bee5" providerId="ADAL" clId="{E65F3F49-4C42-416D-9185-3DADC466B2E3}" dt="2020-06-16T06:54:26.421" v="165"/>
        <pc:sldMkLst>
          <pc:docMk/>
          <pc:sldMk cId="1043261683" sldId="268"/>
        </pc:sldMkLst>
        <pc:spChg chg="mod">
          <ac:chgData name="Harinen Henri" userId="fd3b207c-c6a3-466a-abfa-4fc86693bee5" providerId="ADAL" clId="{E65F3F49-4C42-416D-9185-3DADC466B2E3}" dt="2020-06-16T06:52:09.405" v="146" actId="113"/>
          <ac:spMkLst>
            <pc:docMk/>
            <pc:sldMk cId="1043261683" sldId="268"/>
            <ac:spMk id="2" creationId="{00000000-0000-0000-0000-000000000000}"/>
          </ac:spMkLst>
        </pc:spChg>
        <pc:spChg chg="mod">
          <ac:chgData name="Harinen Henri" userId="fd3b207c-c6a3-466a-abfa-4fc86693bee5" providerId="ADAL" clId="{E65F3F49-4C42-416D-9185-3DADC466B2E3}" dt="2020-06-16T06:52:18.640" v="147" actId="20577"/>
          <ac:spMkLst>
            <pc:docMk/>
            <pc:sldMk cId="1043261683" sldId="268"/>
            <ac:spMk id="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BEEC33-5DD4-4502-9594-C99EE42A48AE}" type="datetimeFigureOut">
              <a:rPr lang="fi-FI" smtClean="0"/>
              <a:t>22.4.2024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B5B5F4-FBB5-45AD-8348-77FE42EC618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6166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E5467-D3EA-4F72-A923-B4942E185CB1}" type="datetime1">
              <a:rPr lang="fi-FI" smtClean="0"/>
              <a:t>22.4.2024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FOKUS 4 grammatik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0177-45C0-4BAD-92B7-9F360E57B87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65517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BF0AA-C7B9-4CFA-8B6C-776CEF492676}" type="datetime1">
              <a:rPr lang="fi-FI" smtClean="0"/>
              <a:t>22.4.2024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FOKUS 4 grammatik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0177-45C0-4BAD-92B7-9F360E57B87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99430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6CCDE-A158-4BDA-B71E-2E41C7637F2B}" type="datetime1">
              <a:rPr lang="fi-FI" smtClean="0"/>
              <a:t>22.4.2024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FOKUS 4 grammatik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0177-45C0-4BAD-92B7-9F360E57B87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43676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12BA-24EB-4336-BC56-166C263D6C12}" type="datetime1">
              <a:rPr lang="fi-FI" smtClean="0"/>
              <a:t>22.4.2024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FOKUS 4 grammatik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0177-45C0-4BAD-92B7-9F360E57B87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93601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E6BC7-371A-4496-AB03-C903DE8FFE8C}" type="datetime1">
              <a:rPr lang="fi-FI" smtClean="0"/>
              <a:t>22.4.2024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FOKUS 4 grammatik</a:t>
            </a:r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0177-45C0-4BAD-92B7-9F360E57B87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86693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1D14A-B4B2-4FB1-8056-216A7B1E87C8}" type="datetime1">
              <a:rPr lang="fi-FI" smtClean="0"/>
              <a:t>22.4.2024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FOKUS 4 grammatik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0177-45C0-4BAD-92B7-9F360E57B87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04650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3FC55-25CC-4ACE-BBB7-421CF7A37E32}" type="datetime1">
              <a:rPr lang="fi-FI" smtClean="0"/>
              <a:t>22.4.2024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FOKUS 4 grammatik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0177-45C0-4BAD-92B7-9F360E57B87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7923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2F7EA-D6D5-4250-BC2F-70CCB8B9EF9A}" type="datetime1">
              <a:rPr lang="fi-FI" smtClean="0"/>
              <a:t>22.4.2024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FOKUS 4 grammatik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0177-45C0-4BAD-92B7-9F360E57B87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89501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1D0B8-561D-4845-870B-069DE83E9744}" type="datetime1">
              <a:rPr lang="fi-FI" smtClean="0"/>
              <a:t>22.4.2024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FOKUS 4 grammatik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0177-45C0-4BAD-92B7-9F360E57B87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4384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112B9-7A71-4924-B53D-F20073695E03}" type="datetime1">
              <a:rPr lang="fi-FI" smtClean="0"/>
              <a:t>22.4.2024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FOKUS 4 grammatik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0177-45C0-4BAD-92B7-9F360E57B87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4683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E543F-54D1-4DF7-8900-86B0C5646705}" type="datetime1">
              <a:rPr lang="fi-FI" smtClean="0"/>
              <a:t>22.4.2024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FOKUS 4 grammatik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90177-45C0-4BAD-92B7-9F360E57B87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83598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ukautettu asettel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838200" y="2883449"/>
            <a:ext cx="10515600" cy="1325563"/>
          </a:xfrm>
        </p:spPr>
        <p:txBody>
          <a:bodyPr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fi-FI"/>
              <a:t>&lt; Luvun numero ja nimi &gt;</a:t>
            </a:r>
          </a:p>
        </p:txBody>
      </p:sp>
      <p:sp>
        <p:nvSpPr>
          <p:cNvPr id="10" name="Tekstin paikkamerkki 13">
            <a:extLst>
              <a:ext uri="{FF2B5EF4-FFF2-40B4-BE49-F238E27FC236}">
                <a16:creationId xmlns:a16="http://schemas.microsoft.com/office/drawing/2014/main" id="{B2306A64-4093-8E4F-B458-9B414E6F961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8200" y="885873"/>
            <a:ext cx="10515600" cy="542451"/>
          </a:xfrm>
        </p:spPr>
        <p:txBody>
          <a:bodyPr anchor="ctr">
            <a:normAutofit/>
          </a:bodyPr>
          <a:lstStyle>
            <a:lvl1pPr algn="ctr">
              <a:defRPr sz="3300" b="1">
                <a:solidFill>
                  <a:schemeClr val="bg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i-FI"/>
              <a:t> &lt; Sarjan nimi &gt;</a:t>
            </a:r>
          </a:p>
        </p:txBody>
      </p:sp>
      <p:sp>
        <p:nvSpPr>
          <p:cNvPr id="13" name="Tekstin paikkamerkki 13">
            <a:extLst>
              <a:ext uri="{FF2B5EF4-FFF2-40B4-BE49-F238E27FC236}">
                <a16:creationId xmlns:a16="http://schemas.microsoft.com/office/drawing/2014/main" id="{C91695A4-5868-DA40-A773-70E350E5E2C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8200" y="1428323"/>
            <a:ext cx="10515600" cy="542451"/>
          </a:xfrm>
        </p:spPr>
        <p:txBody>
          <a:bodyPr anchor="ctr">
            <a:normAutofit/>
          </a:bodyPr>
          <a:lstStyle>
            <a:lvl1pPr algn="ctr">
              <a:defRPr sz="2400">
                <a:solidFill>
                  <a:schemeClr val="bg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i-FI"/>
              <a:t>&lt; Kurssin numero&gt;</a:t>
            </a:r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D17B3A4E-31B1-F24F-9FEC-092DB1BD86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2227" y="5886039"/>
            <a:ext cx="902109" cy="496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74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PencilSketch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ADD85-E967-40A3-B66B-ACB4492B0E3B}" type="datetime1">
              <a:rPr lang="fi-FI" smtClean="0"/>
              <a:t>22.4.2024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FOKUS 4 grammatik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90177-45C0-4BAD-92B7-9F360E57B87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5941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perustyylejä naps.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70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8" name="Dian numeron paikkamerkki 4">
            <a:extLst>
              <a:ext uri="{FF2B5EF4-FFF2-40B4-BE49-F238E27FC236}">
                <a16:creationId xmlns:a16="http://schemas.microsoft.com/office/drawing/2014/main" id="{9C5378BE-169B-F04E-A1AB-192DBC6B7C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7828" y="6127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01E4971-310B-774B-8DEE-5F834C2330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340797D-46D6-024D-AC75-2CE162BEE8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0972" y="61277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i-FI"/>
              <a:t>FOKUS 4 grammatik</a:t>
            </a:r>
          </a:p>
        </p:txBody>
      </p:sp>
    </p:spTree>
    <p:extLst>
      <p:ext uri="{BB962C8B-B14F-4D97-AF65-F5344CB8AC3E}">
        <p14:creationId xmlns:p14="http://schemas.microsoft.com/office/powerpoint/2010/main" val="3242179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00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520D0E8-4325-1A49-9C80-BF440F63C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Infinitiivi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16EE2A2-1585-1C4A-A7CF-9E1614286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r>
              <a:rPr lang="fi-FI" sz="3200" dirty="0" err="1"/>
              <a:t>grammatik</a:t>
            </a:r>
            <a:endParaRPr lang="fi-FI" sz="3200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72EC1BF-C009-614D-A722-6892BDBD0E1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Autofit/>
          </a:bodyPr>
          <a:lstStyle/>
          <a:p>
            <a:r>
              <a:rPr lang="fi-FI" sz="3600" dirty="0"/>
              <a:t>FOKUS</a:t>
            </a:r>
          </a:p>
        </p:txBody>
      </p:sp>
    </p:spTree>
    <p:extLst>
      <p:ext uri="{BB962C8B-B14F-4D97-AF65-F5344CB8AC3E}">
        <p14:creationId xmlns:p14="http://schemas.microsoft.com/office/powerpoint/2010/main" val="2675401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3737"/>
          </a:xfrm>
        </p:spPr>
        <p:txBody>
          <a:bodyPr>
            <a:normAutofit fontScale="90000"/>
          </a:bodyPr>
          <a:lstStyle/>
          <a:p>
            <a:br>
              <a:rPr lang="fi-FI" b="1" dirty="0"/>
            </a:br>
            <a:r>
              <a:rPr lang="fi-FI" sz="4900" dirty="0">
                <a:latin typeface="Calibri" panose="020F0502020204030204" pitchFamily="34" charset="0"/>
                <a:cs typeface="Calibri" panose="020F0502020204030204" pitchFamily="34" charset="0"/>
              </a:rPr>
              <a:t>Infinitiivi</a:t>
            </a:r>
            <a:br>
              <a:rPr lang="fi-FI" b="1" dirty="0"/>
            </a:br>
            <a:endParaRPr lang="fi-FI" sz="3100" i="1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i-FI" sz="2400" b="1" dirty="0"/>
              <a:t>Verbin perusmuotoa (1. muoto) kutsutaan infinitiiviksi.</a:t>
            </a:r>
          </a:p>
          <a:p>
            <a:pPr marL="0" indent="0">
              <a:buNone/>
            </a:pPr>
            <a:r>
              <a:rPr lang="fi-FI" sz="2400" b="1" dirty="0"/>
              <a:t>Sitä käytetään apuverbin ja </a:t>
            </a:r>
            <a:r>
              <a:rPr lang="fi-FI" sz="2400" b="1" dirty="0" err="1"/>
              <a:t>att</a:t>
            </a:r>
            <a:r>
              <a:rPr lang="fi-FI" sz="2400" b="1" dirty="0"/>
              <a:t>-sanan jälkeen. </a:t>
            </a:r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u="sng" dirty="0" err="1"/>
              <a:t>kan</a:t>
            </a:r>
            <a:r>
              <a:rPr lang="fi-FI" sz="2400" dirty="0"/>
              <a:t> </a:t>
            </a:r>
            <a:r>
              <a:rPr lang="fi-FI" sz="2400" b="1" dirty="0" err="1"/>
              <a:t>hjälpa</a:t>
            </a:r>
            <a:r>
              <a:rPr lang="fi-FI" sz="2400" dirty="0"/>
              <a:t> </a:t>
            </a:r>
            <a:r>
              <a:rPr lang="fi-FI" sz="2400" dirty="0" err="1"/>
              <a:t>dig</a:t>
            </a:r>
            <a:r>
              <a:rPr lang="fi-FI" sz="2400" dirty="0"/>
              <a:t>.		</a:t>
            </a:r>
            <a:r>
              <a:rPr lang="fi-FI" sz="2400" i="1" dirty="0"/>
              <a:t>Voin </a:t>
            </a:r>
            <a:r>
              <a:rPr lang="fi-FI" sz="2400" b="1" i="1" dirty="0"/>
              <a:t>auttaa</a:t>
            </a:r>
            <a:r>
              <a:rPr lang="fi-FI" sz="2400" i="1" dirty="0"/>
              <a:t> sinua.</a:t>
            </a:r>
          </a:p>
          <a:p>
            <a:pPr marL="0" indent="0">
              <a:buNone/>
            </a:pPr>
            <a:endParaRPr lang="fi-FI" sz="2400" i="1" dirty="0"/>
          </a:p>
          <a:p>
            <a:pPr marL="0" indent="0">
              <a:buNone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u="sng" dirty="0" err="1"/>
              <a:t>vill</a:t>
            </a:r>
            <a:r>
              <a:rPr lang="fi-FI" sz="2400" dirty="0"/>
              <a:t> </a:t>
            </a:r>
            <a:r>
              <a:rPr lang="fi-FI" sz="2400" b="1" dirty="0" err="1"/>
              <a:t>hjälpa</a:t>
            </a:r>
            <a:r>
              <a:rPr lang="fi-FI" sz="2400" dirty="0"/>
              <a:t> </a:t>
            </a:r>
            <a:r>
              <a:rPr lang="fi-FI" sz="2400" dirty="0" err="1"/>
              <a:t>dig</a:t>
            </a:r>
            <a:r>
              <a:rPr lang="fi-FI" sz="2400" dirty="0"/>
              <a:t>.</a:t>
            </a:r>
            <a:r>
              <a:rPr lang="fi-FI" sz="2400" i="1" dirty="0"/>
              <a:t>		Haluan </a:t>
            </a:r>
            <a:r>
              <a:rPr lang="fi-FI" sz="2400" b="1" i="1" dirty="0"/>
              <a:t>auttaa</a:t>
            </a:r>
            <a:r>
              <a:rPr lang="fi-FI" sz="2400" i="1" dirty="0"/>
              <a:t> sinua.</a:t>
            </a:r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gillar</a:t>
            </a:r>
            <a:r>
              <a:rPr lang="fi-FI" sz="2400" dirty="0"/>
              <a:t> </a:t>
            </a:r>
            <a:r>
              <a:rPr lang="fi-FI" sz="2400" u="sng" dirty="0" err="1"/>
              <a:t>att</a:t>
            </a:r>
            <a:r>
              <a:rPr lang="fi-FI" sz="2400" dirty="0"/>
              <a:t> </a:t>
            </a:r>
            <a:r>
              <a:rPr lang="fi-FI" sz="2400" b="1" dirty="0" err="1"/>
              <a:t>hjälpa</a:t>
            </a:r>
            <a:r>
              <a:rPr lang="fi-FI" sz="2400" dirty="0"/>
              <a:t> </a:t>
            </a:r>
            <a:r>
              <a:rPr lang="fi-FI" sz="2400" dirty="0" err="1"/>
              <a:t>dig</a:t>
            </a:r>
            <a:r>
              <a:rPr lang="fi-FI" sz="2400" dirty="0"/>
              <a:t>.	</a:t>
            </a:r>
            <a:r>
              <a:rPr lang="fi-FI" sz="2400" i="1" dirty="0"/>
              <a:t>Tykkään </a:t>
            </a:r>
            <a:r>
              <a:rPr lang="fi-FI" sz="2400" b="1" i="1" dirty="0"/>
              <a:t>auttaa</a:t>
            </a:r>
            <a:r>
              <a:rPr lang="fi-FI" sz="2400" i="1" dirty="0"/>
              <a:t> sinua.</a:t>
            </a:r>
          </a:p>
          <a:p>
            <a:pPr marL="0" indent="0">
              <a:buNone/>
            </a:pPr>
            <a:endParaRPr lang="fi-FI" sz="2400" i="1" dirty="0"/>
          </a:p>
          <a:p>
            <a:pPr marL="0" indent="0">
              <a:buNone/>
            </a:pPr>
            <a:r>
              <a:rPr lang="fi-FI" sz="2400" dirty="0" err="1"/>
              <a:t>Det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dirty="0" err="1"/>
              <a:t>roligt</a:t>
            </a:r>
            <a:r>
              <a:rPr lang="fi-FI" sz="2400" dirty="0"/>
              <a:t> </a:t>
            </a:r>
            <a:r>
              <a:rPr lang="fi-FI" sz="2400" u="sng" dirty="0" err="1"/>
              <a:t>att</a:t>
            </a:r>
            <a:r>
              <a:rPr lang="fi-FI" sz="2400" dirty="0"/>
              <a:t> </a:t>
            </a:r>
            <a:r>
              <a:rPr lang="fi-FI" sz="2400" b="1" dirty="0" err="1"/>
              <a:t>hjälpa</a:t>
            </a:r>
            <a:r>
              <a:rPr lang="fi-FI" sz="2400" dirty="0"/>
              <a:t>.	</a:t>
            </a:r>
            <a:r>
              <a:rPr lang="fi-FI" sz="2400" i="1" dirty="0"/>
              <a:t>On hauskaa </a:t>
            </a:r>
            <a:r>
              <a:rPr lang="fi-FI" sz="2400" b="1" i="1" dirty="0"/>
              <a:t>auttaa</a:t>
            </a:r>
            <a:r>
              <a:rPr lang="fi-FI" sz="2400" i="1" dirty="0"/>
              <a:t>.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FD1884F3-5EBC-4567-A3CC-C3A385CCF727}"/>
              </a:ext>
            </a:extLst>
          </p:cNvPr>
          <p:cNvSpPr txBox="1"/>
          <p:nvPr/>
        </p:nvSpPr>
        <p:spPr>
          <a:xfrm>
            <a:off x="7961244" y="4488311"/>
            <a:ext cx="365760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i-FI" b="1" dirty="0"/>
              <a:t>HUOM!</a:t>
            </a:r>
            <a:br>
              <a:rPr lang="fi-FI" b="1" dirty="0"/>
            </a:br>
            <a:r>
              <a:rPr lang="fi-FI" b="1" dirty="0" err="1"/>
              <a:t>Att</a:t>
            </a:r>
            <a:r>
              <a:rPr lang="fi-FI" b="1" dirty="0"/>
              <a:t>-sana vastaa englannin to-sanaa.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2F8B0CA-5C92-48BC-87D7-DE2E0D6BB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FOKUS 4 </a:t>
            </a:r>
            <a:r>
              <a:rPr lang="fi-FI" dirty="0" err="1"/>
              <a:t>grammatik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98840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417443"/>
            <a:ext cx="10515600" cy="905979"/>
          </a:xfrm>
        </p:spPr>
        <p:txBody>
          <a:bodyPr>
            <a:normAutofit fontScale="90000"/>
          </a:bodyPr>
          <a:lstStyle/>
          <a:p>
            <a:br>
              <a:rPr lang="fi-FI" b="1" dirty="0"/>
            </a:br>
            <a:r>
              <a:rPr lang="fi-FI" sz="4900" dirty="0">
                <a:latin typeface="Calibri" panose="020F0502020204030204" pitchFamily="34" charset="0"/>
                <a:cs typeface="Calibri" panose="020F0502020204030204" pitchFamily="34" charset="0"/>
              </a:rPr>
              <a:t>Infinitiivi</a:t>
            </a:r>
            <a:br>
              <a:rPr lang="fi-FI" sz="49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i-FI" sz="3100" i="1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Infinitiivin edessä </a:t>
            </a:r>
            <a:r>
              <a:rPr lang="fi-FI" sz="2400" b="1" u="sng" dirty="0"/>
              <a:t>ei</a:t>
            </a:r>
            <a:r>
              <a:rPr lang="fi-FI" sz="2400" b="1" dirty="0"/>
              <a:t> ole </a:t>
            </a:r>
            <a:r>
              <a:rPr lang="fi-FI" sz="2400" b="1" u="sng" dirty="0" err="1"/>
              <a:t>att</a:t>
            </a:r>
            <a:r>
              <a:rPr lang="fi-FI" sz="2400" b="1" u="sng" dirty="0"/>
              <a:t>-sanaa</a:t>
            </a:r>
            <a:r>
              <a:rPr lang="fi-FI" sz="2400" b="1" dirty="0"/>
              <a:t>, kun:</a:t>
            </a:r>
          </a:p>
          <a:p>
            <a:pPr marL="0" indent="0">
              <a:buNone/>
            </a:pPr>
            <a:endParaRPr lang="fi-FI" sz="2400" b="1" dirty="0"/>
          </a:p>
          <a:p>
            <a:pPr marL="0" indent="0">
              <a:buNone/>
            </a:pPr>
            <a:r>
              <a:rPr lang="fi-FI" sz="2400" b="1" dirty="0"/>
              <a:t>Infinitiivin edessä on apuverbi.</a:t>
            </a:r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r>
              <a:rPr lang="fi-FI" sz="2400" dirty="0" err="1"/>
              <a:t>Vad</a:t>
            </a:r>
            <a:r>
              <a:rPr lang="fi-FI" sz="2400" dirty="0"/>
              <a:t> </a:t>
            </a:r>
            <a:r>
              <a:rPr lang="fi-FI" sz="2400" b="1" u="sng" dirty="0" err="1"/>
              <a:t>ska</a:t>
            </a:r>
            <a:r>
              <a:rPr lang="fi-FI" sz="2400" b="1" dirty="0"/>
              <a:t>/</a:t>
            </a:r>
            <a:r>
              <a:rPr lang="fi-FI" sz="2400" b="1" u="sng" dirty="0" err="1"/>
              <a:t>vill</a:t>
            </a:r>
            <a:r>
              <a:rPr lang="fi-FI" sz="2400" b="1" dirty="0"/>
              <a:t> </a:t>
            </a:r>
            <a:r>
              <a:rPr lang="fi-FI" sz="2400" dirty="0"/>
              <a:t>du </a:t>
            </a:r>
            <a:r>
              <a:rPr lang="fi-FI" sz="2400" b="1" dirty="0" err="1"/>
              <a:t>göra</a:t>
            </a:r>
            <a:r>
              <a:rPr lang="fi-FI" sz="2400" dirty="0"/>
              <a:t>?		</a:t>
            </a:r>
            <a:r>
              <a:rPr lang="fi-FI" sz="2000" i="1" dirty="0"/>
              <a:t>Mitä </a:t>
            </a:r>
            <a:r>
              <a:rPr lang="fi-FI" sz="2000" b="1" i="1" dirty="0"/>
              <a:t>aiot/haluat tehdä</a:t>
            </a:r>
            <a:r>
              <a:rPr lang="fi-FI" sz="2000" i="1" dirty="0"/>
              <a:t>?</a:t>
            </a:r>
          </a:p>
          <a:p>
            <a:pPr marL="0" indent="0">
              <a:buNone/>
            </a:pPr>
            <a:endParaRPr lang="fi-FI" sz="2400" b="1" i="1" dirty="0"/>
          </a:p>
          <a:p>
            <a:pPr marL="0" indent="0">
              <a:buNone/>
            </a:pPr>
            <a:r>
              <a:rPr lang="fi-FI" sz="2400" b="1" dirty="0"/>
              <a:t>Infinitiivin edessä on apuverbin kaltainen verbi.</a:t>
            </a:r>
          </a:p>
          <a:p>
            <a:pPr marL="0" indent="0">
              <a:buNone/>
            </a:pPr>
            <a:endParaRPr lang="fi-FI" sz="2400" b="1" dirty="0"/>
          </a:p>
          <a:p>
            <a:pPr marL="0" indent="0">
              <a:buNone/>
            </a:pPr>
            <a:r>
              <a:rPr lang="fi-FI" sz="2400" b="1" u="sng" dirty="0" err="1"/>
              <a:t>Orkar</a:t>
            </a:r>
            <a:r>
              <a:rPr lang="fi-FI" sz="2400" b="1" dirty="0"/>
              <a:t>/</a:t>
            </a:r>
            <a:r>
              <a:rPr lang="fi-FI" sz="2400" b="1" u="sng" dirty="0" err="1"/>
              <a:t>vågar</a:t>
            </a:r>
            <a:r>
              <a:rPr lang="fi-FI" sz="2400" b="1" dirty="0"/>
              <a:t> </a:t>
            </a:r>
            <a:r>
              <a:rPr lang="fi-FI" sz="2400" dirty="0"/>
              <a:t>du </a:t>
            </a:r>
            <a:r>
              <a:rPr lang="fi-FI" sz="2400" dirty="0" err="1"/>
              <a:t>göra</a:t>
            </a:r>
            <a:r>
              <a:rPr lang="fi-FI" sz="2400" dirty="0"/>
              <a:t> </a:t>
            </a:r>
            <a:r>
              <a:rPr lang="fi-FI" sz="2400" dirty="0" err="1"/>
              <a:t>det</a:t>
            </a:r>
            <a:r>
              <a:rPr lang="fi-FI" sz="2400" dirty="0"/>
              <a:t>?	</a:t>
            </a:r>
            <a:r>
              <a:rPr lang="fi-FI" sz="2000" b="1" i="1" dirty="0"/>
              <a:t>Jaksatko/uskallatko tehdä</a:t>
            </a:r>
            <a:r>
              <a:rPr lang="fi-FI" sz="2000" i="1" dirty="0"/>
              <a:t> sen?</a:t>
            </a:r>
          </a:p>
          <a:p>
            <a:pPr marL="0" indent="0">
              <a:buNone/>
            </a:pPr>
            <a:endParaRPr lang="fi-FI" b="1" i="1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F99C0BF-3718-487C-B902-04743C74A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FOKUS 4 grammatik</a:t>
            </a:r>
          </a:p>
        </p:txBody>
      </p:sp>
    </p:spTree>
    <p:extLst>
      <p:ext uri="{BB962C8B-B14F-4D97-AF65-F5344CB8AC3E}">
        <p14:creationId xmlns:p14="http://schemas.microsoft.com/office/powerpoint/2010/main" val="184294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3737"/>
          </a:xfrm>
        </p:spPr>
        <p:txBody>
          <a:bodyPr>
            <a:normAutofit fontScale="90000"/>
          </a:bodyPr>
          <a:lstStyle/>
          <a:p>
            <a:br>
              <a:rPr lang="fi-FI" b="1" dirty="0"/>
            </a:br>
            <a:r>
              <a:rPr lang="fi-FI" sz="4900" dirty="0">
                <a:latin typeface="Calibri" panose="020F0502020204030204" pitchFamily="34" charset="0"/>
                <a:cs typeface="Calibri" panose="020F0502020204030204" pitchFamily="34" charset="0"/>
              </a:rPr>
              <a:t>Infinitiivi</a:t>
            </a:r>
            <a:br>
              <a:rPr lang="fi-FI" b="1" dirty="0"/>
            </a:br>
            <a:endParaRPr lang="fi-FI" sz="3100" i="1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Infinitiivin edessä </a:t>
            </a:r>
            <a:r>
              <a:rPr lang="fi-FI" sz="2400" b="1" u="sng" dirty="0"/>
              <a:t>ei</a:t>
            </a:r>
            <a:r>
              <a:rPr lang="fi-FI" sz="2400" b="1" dirty="0"/>
              <a:t> ole </a:t>
            </a:r>
            <a:r>
              <a:rPr lang="fi-FI" sz="2400" b="1" u="sng" dirty="0" err="1"/>
              <a:t>att</a:t>
            </a:r>
            <a:r>
              <a:rPr lang="fi-FI" sz="2400" b="1" u="sng" dirty="0"/>
              <a:t>-sanaa</a:t>
            </a:r>
            <a:r>
              <a:rPr lang="fi-FI" sz="2400" b="1" dirty="0"/>
              <a:t>, kun:</a:t>
            </a:r>
          </a:p>
          <a:p>
            <a:pPr marL="0" indent="0">
              <a:buNone/>
            </a:pPr>
            <a:endParaRPr lang="fi-FI" sz="2400" b="1" dirty="0"/>
          </a:p>
          <a:p>
            <a:pPr marL="0" indent="0">
              <a:buNone/>
            </a:pPr>
            <a:r>
              <a:rPr lang="fi-FI" sz="2400" b="1" dirty="0"/>
              <a:t>Infinitiivi esiintyy objekti + infinitiivi-rakenteessa.</a:t>
            </a:r>
          </a:p>
          <a:p>
            <a:pPr marL="0" indent="0">
              <a:buNone/>
            </a:pPr>
            <a:r>
              <a:rPr lang="fi-FI" sz="2400" dirty="0"/>
              <a:t>	</a:t>
            </a:r>
          </a:p>
          <a:p>
            <a:pPr marL="0" indent="0">
              <a:buNone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b="1" dirty="0" err="1"/>
              <a:t>såg</a:t>
            </a:r>
            <a:r>
              <a:rPr lang="fi-FI" sz="2400" b="1" dirty="0"/>
              <a:t> </a:t>
            </a:r>
            <a:r>
              <a:rPr lang="fi-FI" sz="2400" b="1" u="sng" dirty="0" err="1"/>
              <a:t>dig</a:t>
            </a:r>
            <a:r>
              <a:rPr lang="fi-FI" sz="2400" b="1" dirty="0"/>
              <a:t> </a:t>
            </a:r>
            <a:r>
              <a:rPr lang="fi-FI" sz="2400" b="1" dirty="0" err="1"/>
              <a:t>göra</a:t>
            </a:r>
            <a:r>
              <a:rPr lang="fi-FI" sz="2400" b="1" dirty="0"/>
              <a:t> </a:t>
            </a:r>
            <a:r>
              <a:rPr lang="fi-FI" sz="2400" dirty="0" err="1"/>
              <a:t>det</a:t>
            </a:r>
            <a:r>
              <a:rPr lang="fi-FI" sz="2400" dirty="0"/>
              <a:t>.		</a:t>
            </a:r>
            <a:r>
              <a:rPr lang="fi-FI" sz="2000" b="1" i="1" dirty="0"/>
              <a:t>Näin</a:t>
            </a:r>
            <a:r>
              <a:rPr lang="fi-FI" sz="2000" i="1" dirty="0"/>
              <a:t> </a:t>
            </a:r>
            <a:r>
              <a:rPr lang="fi-FI" sz="2000" b="1" i="1" dirty="0"/>
              <a:t>sinun</a:t>
            </a:r>
            <a:r>
              <a:rPr lang="fi-FI" sz="2000" i="1" dirty="0"/>
              <a:t> </a:t>
            </a:r>
            <a:r>
              <a:rPr lang="fi-FI" sz="2000" b="1" i="1" dirty="0"/>
              <a:t>tekevän</a:t>
            </a:r>
            <a:r>
              <a:rPr lang="fi-FI" sz="2000" i="1" dirty="0"/>
              <a:t> sen.</a:t>
            </a:r>
          </a:p>
          <a:p>
            <a:pPr marL="0" indent="0">
              <a:buNone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b="1" dirty="0" err="1"/>
              <a:t>hörde</a:t>
            </a:r>
            <a:r>
              <a:rPr lang="fi-FI" sz="2400" dirty="0"/>
              <a:t> </a:t>
            </a:r>
            <a:r>
              <a:rPr lang="fi-FI" sz="2400" b="1" u="sng" dirty="0" err="1"/>
              <a:t>dig</a:t>
            </a:r>
            <a:r>
              <a:rPr lang="fi-FI" sz="2400" dirty="0"/>
              <a:t> </a:t>
            </a:r>
            <a:r>
              <a:rPr lang="fi-FI" sz="2400" b="1" dirty="0" err="1"/>
              <a:t>sjunga</a:t>
            </a:r>
            <a:r>
              <a:rPr lang="fi-FI" sz="2400" dirty="0"/>
              <a:t>.</a:t>
            </a:r>
            <a:r>
              <a:rPr lang="fi-FI" sz="2000" dirty="0"/>
              <a:t>		</a:t>
            </a:r>
            <a:r>
              <a:rPr lang="fi-FI" sz="2000" b="1" i="1" dirty="0"/>
              <a:t>Kuulin</a:t>
            </a:r>
            <a:r>
              <a:rPr lang="fi-FI" sz="2000" i="1" dirty="0"/>
              <a:t> </a:t>
            </a:r>
            <a:r>
              <a:rPr lang="fi-FI" sz="2000" b="1" i="1" dirty="0"/>
              <a:t>sinun</a:t>
            </a:r>
            <a:r>
              <a:rPr lang="fi-FI" sz="2000" i="1" dirty="0"/>
              <a:t> </a:t>
            </a:r>
            <a:r>
              <a:rPr lang="fi-FI" sz="2000" b="1" i="1" dirty="0"/>
              <a:t>laulavan</a:t>
            </a:r>
            <a:r>
              <a:rPr lang="fi-FI" sz="2000" i="1" dirty="0"/>
              <a:t>.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2074FF88-F846-425F-9C05-9F801CFF1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FOKUS 4 grammatik</a:t>
            </a:r>
          </a:p>
        </p:txBody>
      </p:sp>
    </p:spTree>
    <p:extLst>
      <p:ext uri="{BB962C8B-B14F-4D97-AF65-F5344CB8AC3E}">
        <p14:creationId xmlns:p14="http://schemas.microsoft.com/office/powerpoint/2010/main" val="2206190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67749"/>
          </a:xfrm>
        </p:spPr>
        <p:txBody>
          <a:bodyPr>
            <a:normAutofit fontScale="90000"/>
          </a:bodyPr>
          <a:lstStyle/>
          <a:p>
            <a:br>
              <a:rPr lang="fi-FI" b="1" dirty="0"/>
            </a:br>
            <a:r>
              <a:rPr lang="fi-FI" sz="4900" dirty="0">
                <a:latin typeface="Calibri" panose="020F0502020204030204" pitchFamily="34" charset="0"/>
                <a:cs typeface="Calibri" panose="020F0502020204030204" pitchFamily="34" charset="0"/>
              </a:rPr>
              <a:t>Infinitiivi</a:t>
            </a:r>
            <a:br>
              <a:rPr lang="fi-FI" b="1" dirty="0"/>
            </a:br>
            <a:endParaRPr lang="fi-FI" sz="3100" i="1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1649691"/>
            <a:ext cx="10515600" cy="493021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i-FI" sz="2400" b="1" dirty="0"/>
              <a:t>Infinitiivin </a:t>
            </a:r>
            <a:r>
              <a:rPr lang="fi-FI" sz="2400" b="1" u="sng" dirty="0"/>
              <a:t>edessä on </a:t>
            </a:r>
            <a:r>
              <a:rPr lang="fi-FI" sz="2400" b="1" u="sng" dirty="0" err="1"/>
              <a:t>att</a:t>
            </a:r>
            <a:r>
              <a:rPr lang="fi-FI" sz="2400" b="1" u="sng" dirty="0"/>
              <a:t>-sana</a:t>
            </a:r>
            <a:r>
              <a:rPr lang="fi-FI" sz="2400" b="1" dirty="0"/>
              <a:t>, kun:</a:t>
            </a:r>
          </a:p>
          <a:p>
            <a:pPr marL="0" indent="0">
              <a:buNone/>
            </a:pPr>
            <a:r>
              <a:rPr lang="fi-FI" sz="2400" b="1" dirty="0"/>
              <a:t>Infinitiivi liittyy substantiiviin, adjektiivin, pronominiin tai prepositioon.</a:t>
            </a:r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r>
              <a:rPr lang="fi-FI" sz="2400" dirty="0" err="1"/>
              <a:t>Har</a:t>
            </a:r>
            <a:r>
              <a:rPr lang="fi-FI" sz="2400" dirty="0"/>
              <a:t> du </a:t>
            </a:r>
            <a:r>
              <a:rPr lang="fi-FI" sz="2400" b="1" u="sng" dirty="0" err="1"/>
              <a:t>tid</a:t>
            </a:r>
            <a:r>
              <a:rPr lang="fi-FI" sz="2400" b="1" dirty="0"/>
              <a:t> </a:t>
            </a:r>
            <a:r>
              <a:rPr lang="fi-FI" sz="2400" b="1" dirty="0" err="1"/>
              <a:t>att</a:t>
            </a:r>
            <a:r>
              <a:rPr lang="fi-FI" sz="2400" b="1" dirty="0"/>
              <a:t> </a:t>
            </a:r>
            <a:r>
              <a:rPr lang="fi-FI" sz="2400" b="1" dirty="0" err="1"/>
              <a:t>göra</a:t>
            </a:r>
            <a:r>
              <a:rPr lang="fi-FI" sz="2400" b="1" dirty="0"/>
              <a:t> </a:t>
            </a:r>
            <a:r>
              <a:rPr lang="fi-FI" sz="2400" dirty="0" err="1"/>
              <a:t>det</a:t>
            </a:r>
            <a:r>
              <a:rPr lang="fi-FI" sz="2400" dirty="0"/>
              <a:t>?		</a:t>
            </a:r>
            <a:r>
              <a:rPr lang="fi-FI" sz="2000" i="1" dirty="0"/>
              <a:t>Onko sinulla </a:t>
            </a:r>
            <a:r>
              <a:rPr lang="fi-FI" sz="2000" b="1" i="1" dirty="0"/>
              <a:t>aikaa tehdä </a:t>
            </a:r>
            <a:r>
              <a:rPr lang="fi-FI" sz="2000" i="1" dirty="0"/>
              <a:t>se?</a:t>
            </a:r>
          </a:p>
          <a:p>
            <a:pPr marL="0" indent="0">
              <a:buNone/>
            </a:pPr>
            <a:r>
              <a:rPr lang="fi-FI" sz="2400" dirty="0" err="1"/>
              <a:t>Det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b="1" u="sng" dirty="0" err="1"/>
              <a:t>roligt</a:t>
            </a:r>
            <a:r>
              <a:rPr lang="fi-FI" sz="2400" dirty="0"/>
              <a:t> </a:t>
            </a:r>
            <a:r>
              <a:rPr lang="fi-FI" sz="2400" b="1" dirty="0" err="1"/>
              <a:t>att</a:t>
            </a:r>
            <a:r>
              <a:rPr lang="fi-FI" sz="2400" dirty="0"/>
              <a:t> </a:t>
            </a:r>
            <a:r>
              <a:rPr lang="fi-FI" sz="2400" b="1" dirty="0" err="1"/>
              <a:t>spela</a:t>
            </a:r>
            <a:r>
              <a:rPr lang="fi-FI" sz="2400" dirty="0"/>
              <a:t>.			</a:t>
            </a:r>
            <a:r>
              <a:rPr lang="fi-FI" sz="2000" i="1" dirty="0"/>
              <a:t>On hauskaa </a:t>
            </a:r>
            <a:r>
              <a:rPr lang="fi-FI" sz="2000" b="1" i="1" dirty="0"/>
              <a:t>pelata</a:t>
            </a:r>
            <a:r>
              <a:rPr lang="fi-FI" sz="2000" i="1" dirty="0"/>
              <a:t>.</a:t>
            </a:r>
          </a:p>
          <a:p>
            <a:pPr marL="0" indent="0">
              <a:buNone/>
            </a:pPr>
            <a:r>
              <a:rPr lang="fi-FI" sz="2400" dirty="0"/>
              <a:t>Vi </a:t>
            </a:r>
            <a:r>
              <a:rPr lang="fi-FI" sz="2400" dirty="0" err="1"/>
              <a:t>har</a:t>
            </a:r>
            <a:r>
              <a:rPr lang="fi-FI" sz="2400" dirty="0"/>
              <a:t> </a:t>
            </a:r>
            <a:r>
              <a:rPr lang="fi-FI" sz="2400" b="1" u="sng" dirty="0" err="1"/>
              <a:t>mycket</a:t>
            </a:r>
            <a:r>
              <a:rPr lang="fi-FI" sz="2400" b="1" dirty="0"/>
              <a:t> </a:t>
            </a:r>
            <a:r>
              <a:rPr lang="fi-FI" sz="2400" b="1" dirty="0" err="1"/>
              <a:t>att</a:t>
            </a:r>
            <a:r>
              <a:rPr lang="fi-FI" sz="2400" b="1" dirty="0"/>
              <a:t> </a:t>
            </a:r>
            <a:r>
              <a:rPr lang="fi-FI" sz="2400" b="1" dirty="0" err="1"/>
              <a:t>göra</a:t>
            </a:r>
            <a:r>
              <a:rPr lang="fi-FI" sz="2400" dirty="0"/>
              <a:t>.		</a:t>
            </a:r>
            <a:r>
              <a:rPr lang="fi-FI" sz="2000" i="1" dirty="0"/>
              <a:t>Meillä </a:t>
            </a:r>
            <a:r>
              <a:rPr lang="fi-FI" sz="2000" b="1" i="1" dirty="0"/>
              <a:t>on paljon tekemistä/tehtävää</a:t>
            </a:r>
            <a:r>
              <a:rPr lang="fi-FI" sz="2000" i="1" dirty="0"/>
              <a:t>.</a:t>
            </a:r>
          </a:p>
          <a:p>
            <a:pPr marL="0" indent="0">
              <a:buNone/>
            </a:pPr>
            <a:r>
              <a:rPr lang="fi-FI" sz="2400" dirty="0" err="1"/>
              <a:t>Hon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b="1" dirty="0" err="1"/>
              <a:t>bra</a:t>
            </a:r>
            <a:r>
              <a:rPr lang="fi-FI" sz="2400" dirty="0"/>
              <a:t> </a:t>
            </a:r>
            <a:r>
              <a:rPr lang="fi-FI" sz="2400" b="1" u="sng" dirty="0" err="1"/>
              <a:t>på</a:t>
            </a:r>
            <a:r>
              <a:rPr lang="fi-FI" sz="2400" b="1" dirty="0"/>
              <a:t> </a:t>
            </a:r>
            <a:r>
              <a:rPr lang="fi-FI" sz="2400" b="1" dirty="0" err="1"/>
              <a:t>att</a:t>
            </a:r>
            <a:r>
              <a:rPr lang="fi-FI" sz="2400" b="1" dirty="0"/>
              <a:t> </a:t>
            </a:r>
            <a:r>
              <a:rPr lang="fi-FI" sz="2400" b="1" dirty="0" err="1"/>
              <a:t>sjunga</a:t>
            </a:r>
            <a:r>
              <a:rPr lang="fi-FI" sz="2400" dirty="0"/>
              <a:t>.		</a:t>
            </a:r>
            <a:r>
              <a:rPr lang="fi-FI" sz="2000" i="1" dirty="0"/>
              <a:t>Hän on </a:t>
            </a:r>
            <a:r>
              <a:rPr lang="fi-FI" sz="2000" b="1" i="1" dirty="0"/>
              <a:t>hyvä</a:t>
            </a:r>
            <a:r>
              <a:rPr lang="fi-FI" sz="2000" i="1" dirty="0"/>
              <a:t> </a:t>
            </a:r>
            <a:r>
              <a:rPr lang="fi-FI" sz="2000" b="1" i="1" dirty="0"/>
              <a:t>laulamaan</a:t>
            </a:r>
            <a:r>
              <a:rPr lang="fi-FI" sz="2000" i="1" dirty="0"/>
              <a:t>.</a:t>
            </a:r>
          </a:p>
          <a:p>
            <a:pPr marL="0" indent="0">
              <a:buNone/>
            </a:pPr>
            <a:endParaRPr lang="fi-FI" sz="2400" b="1" dirty="0"/>
          </a:p>
          <a:p>
            <a:pPr marL="0" indent="0">
              <a:buNone/>
            </a:pPr>
            <a:r>
              <a:rPr lang="fi-FI" sz="2400" b="1" dirty="0"/>
              <a:t>Infinitiivi liittyy verbiin, joka ei ole apuverbi eikä apuverbin kaltainen verbi.</a:t>
            </a:r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b="1" u="sng" dirty="0" err="1"/>
              <a:t>gillar</a:t>
            </a:r>
            <a:r>
              <a:rPr lang="fi-FI" sz="2400" b="1" u="sng" dirty="0"/>
              <a:t>/</a:t>
            </a:r>
            <a:r>
              <a:rPr lang="fi-FI" sz="2400" b="1" u="sng" dirty="0" err="1"/>
              <a:t>älskar</a:t>
            </a:r>
            <a:r>
              <a:rPr lang="fi-FI" sz="2400" b="1" u="sng" dirty="0"/>
              <a:t> </a:t>
            </a:r>
            <a:r>
              <a:rPr lang="fi-FI" sz="2400" b="1" dirty="0" err="1"/>
              <a:t>att</a:t>
            </a:r>
            <a:r>
              <a:rPr lang="fi-FI" sz="2400" b="1" dirty="0"/>
              <a:t> </a:t>
            </a:r>
            <a:r>
              <a:rPr lang="fi-FI" sz="2400" b="1" dirty="0" err="1"/>
              <a:t>sjunga</a:t>
            </a:r>
            <a:r>
              <a:rPr lang="fi-FI" sz="2400" dirty="0"/>
              <a:t>.		</a:t>
            </a:r>
            <a:r>
              <a:rPr lang="fi-FI" sz="2000" b="1" i="1"/>
              <a:t>Pidän laulamisesta / rakastan </a:t>
            </a:r>
            <a:r>
              <a:rPr lang="fi-FI" sz="2000" b="1" i="1" dirty="0"/>
              <a:t>laulamista</a:t>
            </a:r>
            <a:r>
              <a:rPr lang="fi-FI" sz="2000" i="1" dirty="0"/>
              <a:t>.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BFD4773-FC88-427A-BE6C-E6BCF3D44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FOKUS 4 grammatik</a:t>
            </a:r>
          </a:p>
        </p:txBody>
      </p:sp>
    </p:spTree>
    <p:extLst>
      <p:ext uri="{BB962C8B-B14F-4D97-AF65-F5344CB8AC3E}">
        <p14:creationId xmlns:p14="http://schemas.microsoft.com/office/powerpoint/2010/main" val="135248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67749"/>
          </a:xfrm>
        </p:spPr>
        <p:txBody>
          <a:bodyPr>
            <a:normAutofit fontScale="90000"/>
          </a:bodyPr>
          <a:lstStyle/>
          <a:p>
            <a:br>
              <a:rPr lang="fi-FI" b="1" dirty="0"/>
            </a:br>
            <a:r>
              <a:rPr lang="fi-FI" sz="4900" dirty="0">
                <a:latin typeface="Calibri" panose="020F0502020204030204" pitchFamily="34" charset="0"/>
                <a:cs typeface="Calibri" panose="020F0502020204030204" pitchFamily="34" charset="0"/>
              </a:rPr>
              <a:t>Infinitiivi</a:t>
            </a:r>
            <a:br>
              <a:rPr lang="fi-FI" b="1" dirty="0"/>
            </a:br>
            <a:endParaRPr lang="fi-FI" sz="3100" i="1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762786" y="1772238"/>
            <a:ext cx="10515600" cy="47416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 err="1"/>
              <a:t>Att</a:t>
            </a:r>
            <a:r>
              <a:rPr lang="fi-FI" sz="2400" b="1" dirty="0"/>
              <a:t> + infinitiivi voi olla myös lauseen subjektina.</a:t>
            </a:r>
          </a:p>
          <a:p>
            <a:pPr marL="0" indent="0">
              <a:buNone/>
            </a:pPr>
            <a:endParaRPr lang="fi-FI" sz="2400" b="1" dirty="0"/>
          </a:p>
          <a:p>
            <a:pPr marL="0" indent="0">
              <a:buNone/>
            </a:pPr>
            <a:r>
              <a:rPr lang="fi-FI" sz="2400" b="1" dirty="0" err="1"/>
              <a:t>Att</a:t>
            </a:r>
            <a:r>
              <a:rPr lang="fi-FI" sz="2400" b="1" dirty="0"/>
              <a:t> </a:t>
            </a:r>
            <a:r>
              <a:rPr lang="fi-FI" sz="2400" b="1" dirty="0" err="1"/>
              <a:t>röka</a:t>
            </a:r>
            <a:r>
              <a:rPr lang="fi-FI" sz="2400" b="1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dirty="0" err="1"/>
              <a:t>farligt</a:t>
            </a:r>
            <a:r>
              <a:rPr lang="fi-FI" sz="2400" dirty="0"/>
              <a:t>.			</a:t>
            </a:r>
            <a:r>
              <a:rPr lang="fi-FI" sz="2000" b="1" i="1" dirty="0"/>
              <a:t>Tupakointi</a:t>
            </a:r>
            <a:r>
              <a:rPr lang="fi-FI" sz="2000" i="1" dirty="0"/>
              <a:t> on vaarallista.</a:t>
            </a:r>
          </a:p>
          <a:p>
            <a:pPr marL="0" indent="0">
              <a:buNone/>
            </a:pPr>
            <a:r>
              <a:rPr lang="fi-FI" sz="2400" dirty="0"/>
              <a:t>(</a:t>
            </a:r>
            <a:r>
              <a:rPr lang="fi-FI" sz="2400" dirty="0" err="1"/>
              <a:t>Det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dirty="0" err="1"/>
              <a:t>farligt</a:t>
            </a:r>
            <a:r>
              <a:rPr lang="fi-FI" sz="2400" dirty="0"/>
              <a:t> </a:t>
            </a:r>
            <a:r>
              <a:rPr lang="fi-FI" sz="2400" dirty="0" err="1"/>
              <a:t>att</a:t>
            </a:r>
            <a:r>
              <a:rPr lang="fi-FI" sz="2400" dirty="0"/>
              <a:t> </a:t>
            </a:r>
            <a:r>
              <a:rPr lang="fi-FI" sz="2400" dirty="0" err="1"/>
              <a:t>röka</a:t>
            </a:r>
            <a:r>
              <a:rPr lang="fi-FI" sz="2400" dirty="0"/>
              <a:t>.	)		</a:t>
            </a:r>
            <a:r>
              <a:rPr lang="fi-FI" sz="2000" dirty="0"/>
              <a:t>(</a:t>
            </a:r>
            <a:r>
              <a:rPr lang="fi-FI" sz="2000" i="1" dirty="0"/>
              <a:t>On vaarallista tupakoida.)</a:t>
            </a:r>
          </a:p>
          <a:p>
            <a:pPr marL="0" indent="0">
              <a:buNone/>
            </a:pPr>
            <a:endParaRPr lang="fi-FI" sz="2400" i="1" dirty="0"/>
          </a:p>
          <a:p>
            <a:pPr marL="0" indent="0">
              <a:buNone/>
            </a:pPr>
            <a:r>
              <a:rPr lang="fi-FI" sz="2400" b="1" dirty="0" err="1"/>
              <a:t>Att</a:t>
            </a:r>
            <a:r>
              <a:rPr lang="fi-FI" sz="2400" b="1" dirty="0"/>
              <a:t> </a:t>
            </a:r>
            <a:r>
              <a:rPr lang="fi-FI" sz="2400" b="1" dirty="0" err="1"/>
              <a:t>äta</a:t>
            </a:r>
            <a:r>
              <a:rPr lang="fi-FI" sz="2400" b="1" dirty="0"/>
              <a:t> </a:t>
            </a:r>
            <a:r>
              <a:rPr lang="fi-FI" sz="2400" b="1" dirty="0" err="1"/>
              <a:t>grönsaker</a:t>
            </a:r>
            <a:r>
              <a:rPr lang="fi-FI" sz="2400" b="1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dirty="0" err="1"/>
              <a:t>nyttigt</a:t>
            </a:r>
            <a:r>
              <a:rPr lang="fi-FI" sz="2400" dirty="0"/>
              <a:t>.		</a:t>
            </a:r>
            <a:r>
              <a:rPr lang="fi-FI" sz="2000" b="1" i="1" dirty="0"/>
              <a:t>Vihannesten syöminen </a:t>
            </a:r>
            <a:r>
              <a:rPr lang="fi-FI" sz="2000" i="1" dirty="0"/>
              <a:t>on terveellistä.</a:t>
            </a:r>
          </a:p>
          <a:p>
            <a:pPr marL="0" indent="0">
              <a:buNone/>
            </a:pPr>
            <a:r>
              <a:rPr lang="fi-FI" sz="2400" dirty="0"/>
              <a:t>(</a:t>
            </a:r>
            <a:r>
              <a:rPr lang="fi-FI" sz="2400" dirty="0" err="1"/>
              <a:t>Det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dirty="0" err="1"/>
              <a:t>nyttigt</a:t>
            </a:r>
            <a:r>
              <a:rPr lang="fi-FI" sz="2400" dirty="0"/>
              <a:t> </a:t>
            </a:r>
            <a:r>
              <a:rPr lang="fi-FI" sz="2400" dirty="0" err="1"/>
              <a:t>att</a:t>
            </a:r>
            <a:r>
              <a:rPr lang="fi-FI" sz="2400" dirty="0"/>
              <a:t> </a:t>
            </a:r>
            <a:r>
              <a:rPr lang="fi-FI" sz="2400" dirty="0" err="1"/>
              <a:t>äta</a:t>
            </a:r>
            <a:r>
              <a:rPr lang="fi-FI" sz="2400" dirty="0"/>
              <a:t> </a:t>
            </a:r>
            <a:r>
              <a:rPr lang="fi-FI" sz="2400" dirty="0" err="1"/>
              <a:t>grönsaker</a:t>
            </a:r>
            <a:r>
              <a:rPr lang="fi-FI" sz="2400" dirty="0"/>
              <a:t>.)	</a:t>
            </a:r>
            <a:r>
              <a:rPr lang="fi-FI" sz="2000" dirty="0"/>
              <a:t>(</a:t>
            </a:r>
            <a:r>
              <a:rPr lang="fi-FI" sz="2000" i="1" dirty="0"/>
              <a:t>On terveellistä syödä vihanneksia.)</a:t>
            </a:r>
          </a:p>
          <a:p>
            <a:pPr marL="0" indent="0">
              <a:buNone/>
            </a:pPr>
            <a:endParaRPr lang="fi-FI" sz="2400" i="1" dirty="0"/>
          </a:p>
          <a:p>
            <a:pPr marL="0" indent="0">
              <a:buNone/>
            </a:pPr>
            <a:endParaRPr lang="fi-FI" sz="24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C50C7DFA-9FCB-4313-9F6A-8011493E2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FOKUS 4 grammatik</a:t>
            </a:r>
          </a:p>
        </p:txBody>
      </p:sp>
    </p:spTree>
    <p:extLst>
      <p:ext uri="{BB962C8B-B14F-4D97-AF65-F5344CB8AC3E}">
        <p14:creationId xmlns:p14="http://schemas.microsoft.com/office/powerpoint/2010/main" val="3191114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67749"/>
          </a:xfrm>
        </p:spPr>
        <p:txBody>
          <a:bodyPr>
            <a:normAutofit fontScale="90000"/>
          </a:bodyPr>
          <a:lstStyle/>
          <a:p>
            <a:br>
              <a:rPr lang="fi-FI" b="1" dirty="0"/>
            </a:br>
            <a:r>
              <a:rPr lang="fi-FI" sz="4900" dirty="0">
                <a:latin typeface="Calibri" panose="020F0502020204030204" pitchFamily="34" charset="0"/>
                <a:cs typeface="Calibri" panose="020F0502020204030204" pitchFamily="34" charset="0"/>
              </a:rPr>
              <a:t>Infinitiivi</a:t>
            </a:r>
            <a:br>
              <a:rPr lang="fi-FI" b="1" dirty="0"/>
            </a:br>
            <a:endParaRPr lang="fi-FI" sz="3100" i="1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762786" y="1772238"/>
            <a:ext cx="10515600" cy="47416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Huomaa seuraavat rakenteet:</a:t>
            </a:r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r>
              <a:rPr lang="fi-FI" sz="2400" b="1" dirty="0" err="1"/>
              <a:t>Det</a:t>
            </a:r>
            <a:r>
              <a:rPr lang="fi-FI" sz="2400" b="1" dirty="0"/>
              <a:t> </a:t>
            </a:r>
            <a:r>
              <a:rPr lang="fi-FI" sz="2400" b="1" dirty="0" err="1"/>
              <a:t>lönar</a:t>
            </a:r>
            <a:r>
              <a:rPr lang="fi-FI" sz="2400" b="1" dirty="0"/>
              <a:t> </a:t>
            </a:r>
            <a:r>
              <a:rPr lang="fi-FI" sz="2400" b="1" dirty="0" err="1"/>
              <a:t>sig</a:t>
            </a:r>
            <a:r>
              <a:rPr lang="fi-FI" sz="2400" b="1" dirty="0"/>
              <a:t> </a:t>
            </a:r>
            <a:r>
              <a:rPr lang="fi-FI" sz="2400" b="1" dirty="0" err="1"/>
              <a:t>att</a:t>
            </a:r>
            <a:r>
              <a:rPr lang="fi-FI" sz="2400" b="1" dirty="0"/>
              <a:t> </a:t>
            </a:r>
            <a:r>
              <a:rPr lang="fi-FI" sz="2400" b="1" dirty="0" err="1"/>
              <a:t>träna</a:t>
            </a:r>
            <a:r>
              <a:rPr lang="fi-FI" sz="2400" b="1" dirty="0"/>
              <a:t> </a:t>
            </a:r>
            <a:r>
              <a:rPr lang="fi-FI" sz="2400" dirty="0" err="1"/>
              <a:t>hårt</a:t>
            </a:r>
            <a:r>
              <a:rPr lang="fi-FI" sz="2400" dirty="0"/>
              <a:t>.			</a:t>
            </a:r>
            <a:r>
              <a:rPr lang="fi-FI" sz="2000" b="1" i="1" dirty="0"/>
              <a:t>Kannattaa</a:t>
            </a:r>
            <a:r>
              <a:rPr lang="fi-FI" sz="2000" i="1" dirty="0"/>
              <a:t> </a:t>
            </a:r>
            <a:r>
              <a:rPr lang="fi-FI" sz="2000" b="1" i="1" dirty="0"/>
              <a:t>treenata </a:t>
            </a:r>
            <a:r>
              <a:rPr lang="fi-FI" sz="2000" i="1" dirty="0"/>
              <a:t>kovasti</a:t>
            </a:r>
            <a:r>
              <a:rPr lang="fi-FI" sz="2000" b="1" i="1" dirty="0"/>
              <a:t>.</a:t>
            </a:r>
            <a:endParaRPr lang="fi-FI" sz="2000" dirty="0"/>
          </a:p>
          <a:p>
            <a:pPr marL="0" indent="0">
              <a:buNone/>
            </a:pPr>
            <a:r>
              <a:rPr lang="fi-FI" sz="2400" b="1" dirty="0" err="1"/>
              <a:t>Det</a:t>
            </a:r>
            <a:r>
              <a:rPr lang="fi-FI" sz="2400" b="1" dirty="0"/>
              <a:t> </a:t>
            </a:r>
            <a:r>
              <a:rPr lang="fi-FI" sz="2400" b="1" dirty="0" err="1"/>
              <a:t>gäller</a:t>
            </a:r>
            <a:r>
              <a:rPr lang="fi-FI" sz="2400" b="1" dirty="0"/>
              <a:t> </a:t>
            </a:r>
            <a:r>
              <a:rPr lang="fi-FI" sz="2400" b="1" dirty="0" err="1"/>
              <a:t>att</a:t>
            </a:r>
            <a:r>
              <a:rPr lang="fi-FI" sz="2400" b="1" dirty="0"/>
              <a:t> </a:t>
            </a:r>
            <a:r>
              <a:rPr lang="fi-FI" sz="2400" b="1" dirty="0" err="1"/>
              <a:t>träna</a:t>
            </a:r>
            <a:r>
              <a:rPr lang="fi-FI" sz="2400" b="1" dirty="0"/>
              <a:t> </a:t>
            </a:r>
            <a:r>
              <a:rPr lang="fi-FI" sz="2400" dirty="0" err="1"/>
              <a:t>hårt</a:t>
            </a:r>
            <a:r>
              <a:rPr lang="fi-FI" sz="2400" b="1" dirty="0"/>
              <a:t>.			</a:t>
            </a:r>
            <a:r>
              <a:rPr lang="fi-FI" sz="2000" b="1" i="1" dirty="0"/>
              <a:t>Pitää/täytyy</a:t>
            </a:r>
            <a:r>
              <a:rPr lang="fi-FI" sz="2000" i="1" dirty="0"/>
              <a:t> </a:t>
            </a:r>
            <a:r>
              <a:rPr lang="fi-FI" sz="2000" b="1" i="1" dirty="0"/>
              <a:t>treenata </a:t>
            </a:r>
            <a:r>
              <a:rPr lang="fi-FI" sz="2000" i="1" dirty="0"/>
              <a:t>kovasti</a:t>
            </a:r>
            <a:r>
              <a:rPr lang="fi-FI" sz="2000" b="1" i="1" dirty="0"/>
              <a:t>.</a:t>
            </a:r>
          </a:p>
          <a:p>
            <a:pPr marL="0" indent="0">
              <a:buNone/>
            </a:pPr>
            <a:r>
              <a:rPr lang="fi-FI" sz="2400" dirty="0"/>
              <a:t>			</a:t>
            </a:r>
          </a:p>
          <a:p>
            <a:pPr marL="0" indent="0">
              <a:buNone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går</a:t>
            </a:r>
            <a:r>
              <a:rPr lang="fi-FI" sz="2400" dirty="0"/>
              <a:t> </a:t>
            </a:r>
            <a:r>
              <a:rPr lang="fi-FI" sz="2400" dirty="0" err="1"/>
              <a:t>till</a:t>
            </a:r>
            <a:r>
              <a:rPr lang="fi-FI" sz="2400" dirty="0"/>
              <a:t> </a:t>
            </a:r>
            <a:r>
              <a:rPr lang="fi-FI" sz="2400" dirty="0" err="1"/>
              <a:t>gymmet</a:t>
            </a:r>
            <a:r>
              <a:rPr lang="fi-FI" sz="2400" dirty="0"/>
              <a:t> </a:t>
            </a:r>
            <a:r>
              <a:rPr lang="fi-FI" sz="2400" b="1" dirty="0"/>
              <a:t>för </a:t>
            </a:r>
            <a:r>
              <a:rPr lang="fi-FI" sz="2400" b="1" dirty="0" err="1"/>
              <a:t>att</a:t>
            </a:r>
            <a:r>
              <a:rPr lang="fi-FI" sz="2400" b="1" dirty="0"/>
              <a:t> </a:t>
            </a:r>
            <a:r>
              <a:rPr lang="fi-FI" sz="2400" b="1" dirty="0" err="1"/>
              <a:t>träna</a:t>
            </a:r>
            <a:r>
              <a:rPr lang="fi-FI" sz="2400" dirty="0"/>
              <a:t>.		</a:t>
            </a:r>
            <a:r>
              <a:rPr lang="fi-FI" sz="2000" i="1" dirty="0"/>
              <a:t>Menen salille </a:t>
            </a:r>
            <a:r>
              <a:rPr lang="fi-FI" sz="2000" b="1" i="1" dirty="0"/>
              <a:t>treenatakseni</a:t>
            </a:r>
            <a:r>
              <a:rPr lang="fi-FI" sz="2000" i="1" dirty="0"/>
              <a:t>.</a:t>
            </a:r>
          </a:p>
          <a:p>
            <a:pPr marL="0" indent="0">
              <a:buNone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kan</a:t>
            </a:r>
            <a:r>
              <a:rPr lang="fi-FI" sz="2400" dirty="0"/>
              <a:t> </a:t>
            </a:r>
            <a:r>
              <a:rPr lang="fi-FI" sz="2400" dirty="0" err="1"/>
              <a:t>vinna</a:t>
            </a:r>
            <a:r>
              <a:rPr lang="fi-FI" sz="2400" dirty="0"/>
              <a:t> </a:t>
            </a:r>
            <a:r>
              <a:rPr lang="fi-FI" sz="2400" b="1" dirty="0" err="1"/>
              <a:t>genom</a:t>
            </a:r>
            <a:r>
              <a:rPr lang="fi-FI" sz="2400" b="1" dirty="0"/>
              <a:t> </a:t>
            </a:r>
            <a:r>
              <a:rPr lang="fi-FI" sz="2400" b="1" dirty="0" err="1"/>
              <a:t>att</a:t>
            </a:r>
            <a:r>
              <a:rPr lang="fi-FI" sz="2400" b="1" dirty="0"/>
              <a:t> </a:t>
            </a:r>
            <a:r>
              <a:rPr lang="fi-FI" sz="2400" b="1" dirty="0" err="1"/>
              <a:t>träna</a:t>
            </a:r>
            <a:r>
              <a:rPr lang="fi-FI" sz="2400" b="1" dirty="0"/>
              <a:t> </a:t>
            </a:r>
            <a:r>
              <a:rPr lang="fi-FI" sz="2400" dirty="0" err="1"/>
              <a:t>mer</a:t>
            </a:r>
            <a:r>
              <a:rPr lang="fi-FI" sz="2400" dirty="0"/>
              <a:t>.		</a:t>
            </a:r>
            <a:r>
              <a:rPr lang="fi-FI" sz="2000" i="1" dirty="0"/>
              <a:t>Voin voittaa </a:t>
            </a:r>
            <a:r>
              <a:rPr lang="fi-FI" sz="2000" b="1" i="1" dirty="0"/>
              <a:t>treenaamalla</a:t>
            </a:r>
            <a:r>
              <a:rPr lang="fi-FI" sz="2000" i="1" dirty="0"/>
              <a:t> enemmän.</a:t>
            </a:r>
          </a:p>
          <a:p>
            <a:pPr marL="0" indent="0">
              <a:buNone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kan</a:t>
            </a:r>
            <a:r>
              <a:rPr lang="fi-FI" sz="2400" dirty="0"/>
              <a:t> </a:t>
            </a:r>
            <a:r>
              <a:rPr lang="fi-FI" sz="2400" dirty="0" err="1"/>
              <a:t>inte</a:t>
            </a:r>
            <a:r>
              <a:rPr lang="fi-FI" sz="2400" dirty="0"/>
              <a:t> </a:t>
            </a:r>
            <a:r>
              <a:rPr lang="fi-FI" sz="2400" dirty="0" err="1"/>
              <a:t>vinna</a:t>
            </a:r>
            <a:r>
              <a:rPr lang="fi-FI" sz="2400" dirty="0"/>
              <a:t> </a:t>
            </a:r>
            <a:r>
              <a:rPr lang="fi-FI" sz="2400" b="1" dirty="0" err="1"/>
              <a:t>utan</a:t>
            </a:r>
            <a:r>
              <a:rPr lang="fi-FI" sz="2400" b="1" dirty="0"/>
              <a:t> </a:t>
            </a:r>
            <a:r>
              <a:rPr lang="fi-FI" sz="2400" b="1" dirty="0" err="1"/>
              <a:t>att</a:t>
            </a:r>
            <a:r>
              <a:rPr lang="fi-FI" sz="2400" b="1" dirty="0"/>
              <a:t> </a:t>
            </a:r>
            <a:r>
              <a:rPr lang="fi-FI" sz="2400" b="1" dirty="0" err="1"/>
              <a:t>träna</a:t>
            </a:r>
            <a:r>
              <a:rPr lang="fi-FI" sz="2400" dirty="0"/>
              <a:t>.		</a:t>
            </a:r>
            <a:r>
              <a:rPr lang="fi-FI" sz="2000" i="1" dirty="0"/>
              <a:t>En voi voittaa </a:t>
            </a:r>
            <a:r>
              <a:rPr lang="fi-FI" sz="2000" b="1" i="1" dirty="0"/>
              <a:t>treenaamatta</a:t>
            </a:r>
            <a:r>
              <a:rPr lang="fi-FI" sz="2000" i="1" dirty="0"/>
              <a:t>.</a:t>
            </a:r>
          </a:p>
          <a:p>
            <a:pPr marL="0" indent="0">
              <a:buNone/>
            </a:pPr>
            <a:endParaRPr lang="fi-FI" sz="24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281A4F2-2973-4508-8578-23B86CD26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FOKUS 4 grammatik</a:t>
            </a:r>
          </a:p>
        </p:txBody>
      </p:sp>
    </p:spTree>
    <p:extLst>
      <p:ext uri="{BB962C8B-B14F-4D97-AF65-F5344CB8AC3E}">
        <p14:creationId xmlns:p14="http://schemas.microsoft.com/office/powerpoint/2010/main" val="2629795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 dirty="0">
                <a:latin typeface="Calibri" panose="020F0502020204030204" pitchFamily="34" charset="0"/>
                <a:cs typeface="Calibri" panose="020F0502020204030204" pitchFamily="34" charset="0"/>
              </a:rPr>
              <a:t>1a Taivuta ja suomenna.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2168951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fi-FI" sz="2400" dirty="0"/>
              <a:t>1. </a:t>
            </a:r>
            <a:r>
              <a:rPr lang="fi-FI" sz="2400" dirty="0" err="1"/>
              <a:t>bruka</a:t>
            </a:r>
            <a:r>
              <a:rPr lang="fi-FI" sz="2400" dirty="0"/>
              <a:t> I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fi-FI" sz="2400" dirty="0"/>
              <a:t>2. </a:t>
            </a:r>
            <a:r>
              <a:rPr lang="fi-FI" sz="2400" dirty="0" err="1"/>
              <a:t>orka</a:t>
            </a:r>
            <a:r>
              <a:rPr lang="fi-FI" sz="2400" dirty="0"/>
              <a:t> I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fi-FI" sz="2400" dirty="0"/>
              <a:t>3. </a:t>
            </a:r>
            <a:r>
              <a:rPr lang="fi-FI" sz="2400" dirty="0" err="1"/>
              <a:t>våga</a:t>
            </a:r>
            <a:r>
              <a:rPr lang="fi-FI" sz="2400" dirty="0"/>
              <a:t> I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fi-FI" sz="2400" dirty="0"/>
              <a:t>4. </a:t>
            </a:r>
            <a:r>
              <a:rPr lang="fi-FI" sz="2400" dirty="0" err="1"/>
              <a:t>behöva</a:t>
            </a:r>
            <a:r>
              <a:rPr lang="fi-FI" sz="2400" dirty="0"/>
              <a:t> II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fi-FI" sz="2400" dirty="0"/>
              <a:t>5. </a:t>
            </a:r>
            <a:r>
              <a:rPr lang="fi-FI" sz="2400" dirty="0" err="1"/>
              <a:t>tänka</a:t>
            </a:r>
            <a:r>
              <a:rPr lang="fi-FI" sz="2400" dirty="0"/>
              <a:t> II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fi-FI" sz="2400" dirty="0"/>
              <a:t>6. </a:t>
            </a:r>
            <a:r>
              <a:rPr lang="fi-FI" sz="2400" dirty="0" err="1"/>
              <a:t>hinna</a:t>
            </a:r>
            <a:r>
              <a:rPr lang="fi-FI" sz="2400" dirty="0"/>
              <a:t> IV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fi-FI" sz="2400" dirty="0"/>
              <a:t>7. </a:t>
            </a:r>
            <a:r>
              <a:rPr lang="fi-FI" sz="2400" dirty="0" err="1"/>
              <a:t>kunna</a:t>
            </a:r>
            <a:r>
              <a:rPr lang="fi-FI" sz="2400" dirty="0"/>
              <a:t> IV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fi-FI" sz="2400" dirty="0"/>
              <a:t>8. </a:t>
            </a:r>
            <a:r>
              <a:rPr lang="fi-FI" sz="2400" dirty="0" err="1"/>
              <a:t>få</a:t>
            </a:r>
            <a:r>
              <a:rPr lang="fi-FI" sz="2400" dirty="0"/>
              <a:t> IV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fi-FI" sz="2400" dirty="0"/>
              <a:t>9. vilja IV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fi-FI" sz="2400" dirty="0"/>
              <a:t>10. </a:t>
            </a:r>
            <a:r>
              <a:rPr lang="fi-FI" sz="2400" dirty="0" err="1"/>
              <a:t>låta</a:t>
            </a:r>
            <a:r>
              <a:rPr lang="fi-FI" sz="2400" dirty="0"/>
              <a:t> IV</a:t>
            </a:r>
          </a:p>
          <a:p>
            <a:pPr marL="514350" indent="-514350">
              <a:buFont typeface="+mj-lt"/>
              <a:buAutoNum type="arabicPeriod"/>
            </a:pPr>
            <a:endParaRPr lang="fi-FI" dirty="0"/>
          </a:p>
        </p:txBody>
      </p:sp>
      <p:sp>
        <p:nvSpPr>
          <p:cNvPr id="5" name="Sisällön paikkamerkki 4"/>
          <p:cNvSpPr>
            <a:spLocks noGrp="1"/>
          </p:cNvSpPr>
          <p:nvPr>
            <p:ph sz="half" idx="2"/>
          </p:nvPr>
        </p:nvSpPr>
        <p:spPr>
          <a:xfrm>
            <a:off x="3827282" y="1825624"/>
            <a:ext cx="7526518" cy="443602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fi-FI" sz="2400" dirty="0" err="1"/>
              <a:t>brukar</a:t>
            </a:r>
            <a:r>
              <a:rPr lang="fi-FI" sz="2400" dirty="0"/>
              <a:t>, </a:t>
            </a:r>
            <a:r>
              <a:rPr lang="fi-FI" sz="2400" dirty="0" err="1"/>
              <a:t>brukade</a:t>
            </a:r>
            <a:r>
              <a:rPr lang="fi-FI" sz="2400" dirty="0"/>
              <a:t>, </a:t>
            </a:r>
            <a:r>
              <a:rPr lang="fi-FI" sz="2400" dirty="0" err="1"/>
              <a:t>brukat</a:t>
            </a:r>
            <a:r>
              <a:rPr lang="fi-FI" sz="2400" dirty="0"/>
              <a:t>	olla tapana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fi-FI" sz="2400" dirty="0" err="1"/>
              <a:t>orkar</a:t>
            </a:r>
            <a:r>
              <a:rPr lang="fi-FI" sz="2400" dirty="0"/>
              <a:t>, </a:t>
            </a:r>
            <a:r>
              <a:rPr lang="fi-FI" sz="2400" dirty="0" err="1"/>
              <a:t>orkade</a:t>
            </a:r>
            <a:r>
              <a:rPr lang="fi-FI" sz="2400" dirty="0"/>
              <a:t>, orkat		jaksaa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fi-FI" sz="2400" dirty="0" err="1"/>
              <a:t>vågar</a:t>
            </a:r>
            <a:r>
              <a:rPr lang="fi-FI" sz="2400" dirty="0"/>
              <a:t>, </a:t>
            </a:r>
            <a:r>
              <a:rPr lang="fi-FI" sz="2400" dirty="0" err="1"/>
              <a:t>vågade</a:t>
            </a:r>
            <a:r>
              <a:rPr lang="fi-FI" sz="2400" dirty="0"/>
              <a:t>, </a:t>
            </a:r>
            <a:r>
              <a:rPr lang="fi-FI" sz="2400" dirty="0" err="1"/>
              <a:t>vågat</a:t>
            </a:r>
            <a:r>
              <a:rPr lang="fi-FI" sz="2400" dirty="0"/>
              <a:t>		uskaltaa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fi-FI" sz="2400" dirty="0" err="1"/>
              <a:t>behöver</a:t>
            </a:r>
            <a:r>
              <a:rPr lang="fi-FI" sz="2400" dirty="0"/>
              <a:t>, </a:t>
            </a:r>
            <a:r>
              <a:rPr lang="fi-FI" sz="2400" dirty="0" err="1"/>
              <a:t>behövde</a:t>
            </a:r>
            <a:r>
              <a:rPr lang="fi-FI" sz="2400" dirty="0"/>
              <a:t>, </a:t>
            </a:r>
            <a:r>
              <a:rPr lang="fi-FI" sz="2400" dirty="0" err="1"/>
              <a:t>behövt</a:t>
            </a:r>
            <a:r>
              <a:rPr lang="fi-FI" sz="2400" dirty="0"/>
              <a:t>	tarvita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fi-FI" sz="2400" dirty="0" err="1"/>
              <a:t>tänker</a:t>
            </a:r>
            <a:r>
              <a:rPr lang="fi-FI" sz="2400" dirty="0"/>
              <a:t>, </a:t>
            </a:r>
            <a:r>
              <a:rPr lang="fi-FI" sz="2400" dirty="0" err="1"/>
              <a:t>tänkte</a:t>
            </a:r>
            <a:r>
              <a:rPr lang="fi-FI" sz="2400" dirty="0"/>
              <a:t>, </a:t>
            </a:r>
            <a:r>
              <a:rPr lang="fi-FI" sz="2400" dirty="0" err="1"/>
              <a:t>tänkt</a:t>
            </a:r>
            <a:r>
              <a:rPr lang="fi-FI" sz="2400" dirty="0"/>
              <a:t>		ajatella, aikoa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fi-FI" sz="2400" dirty="0" err="1"/>
              <a:t>hinner</a:t>
            </a:r>
            <a:r>
              <a:rPr lang="fi-FI" sz="2400" dirty="0"/>
              <a:t>, </a:t>
            </a:r>
            <a:r>
              <a:rPr lang="fi-FI" sz="2400" dirty="0" err="1"/>
              <a:t>hann</a:t>
            </a:r>
            <a:r>
              <a:rPr lang="fi-FI" sz="2400" dirty="0"/>
              <a:t>, hunnit		ehtiä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fi-FI" sz="2400" dirty="0" err="1"/>
              <a:t>kan</a:t>
            </a:r>
            <a:r>
              <a:rPr lang="fi-FI" sz="2400" dirty="0"/>
              <a:t>, </a:t>
            </a:r>
            <a:r>
              <a:rPr lang="fi-FI" sz="2400" dirty="0" err="1"/>
              <a:t>kunde</a:t>
            </a:r>
            <a:r>
              <a:rPr lang="fi-FI" sz="2400" dirty="0"/>
              <a:t>, kunnat		osata, voida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fi-FI" sz="2400" dirty="0" err="1"/>
              <a:t>får</a:t>
            </a:r>
            <a:r>
              <a:rPr lang="fi-FI" sz="2400" dirty="0"/>
              <a:t>, </a:t>
            </a:r>
            <a:r>
              <a:rPr lang="fi-FI" sz="2400" dirty="0" err="1"/>
              <a:t>fick</a:t>
            </a:r>
            <a:r>
              <a:rPr lang="fi-FI" sz="2400" dirty="0"/>
              <a:t>, </a:t>
            </a:r>
            <a:r>
              <a:rPr lang="fi-FI" sz="2400" dirty="0" err="1"/>
              <a:t>fått</a:t>
            </a:r>
            <a:r>
              <a:rPr lang="fi-FI" sz="2400" dirty="0"/>
              <a:t>			saada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fi-FI" sz="2400" dirty="0" err="1"/>
              <a:t>vill</a:t>
            </a:r>
            <a:r>
              <a:rPr lang="fi-FI" sz="2400" dirty="0"/>
              <a:t>, </a:t>
            </a:r>
            <a:r>
              <a:rPr lang="fi-FI" sz="2400" dirty="0" err="1"/>
              <a:t>ville</a:t>
            </a:r>
            <a:r>
              <a:rPr lang="fi-FI" sz="2400" dirty="0"/>
              <a:t>, velat			haluta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fi-FI" sz="2400" dirty="0" err="1"/>
              <a:t>låter</a:t>
            </a:r>
            <a:r>
              <a:rPr lang="fi-FI" sz="2400" dirty="0"/>
              <a:t>, </a:t>
            </a:r>
            <a:r>
              <a:rPr lang="fi-FI" sz="2400" dirty="0" err="1"/>
              <a:t>lät</a:t>
            </a:r>
            <a:r>
              <a:rPr lang="fi-FI" sz="2400" dirty="0"/>
              <a:t>, </a:t>
            </a:r>
            <a:r>
              <a:rPr lang="fi-FI" sz="2400" dirty="0" err="1"/>
              <a:t>låtit</a:t>
            </a:r>
            <a:r>
              <a:rPr lang="fi-FI" sz="2400" dirty="0"/>
              <a:t>			antaa, sallia, kuulostaa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BF45228A-45E8-4875-94AA-9D6799705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FOKUS 4 grammatik</a:t>
            </a:r>
          </a:p>
        </p:txBody>
      </p:sp>
    </p:spTree>
    <p:extLst>
      <p:ext uri="{BB962C8B-B14F-4D97-AF65-F5344CB8AC3E}">
        <p14:creationId xmlns:p14="http://schemas.microsoft.com/office/powerpoint/2010/main" val="2040136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 dirty="0">
                <a:latin typeface="Calibri" panose="020F0502020204030204" pitchFamily="34" charset="0"/>
                <a:cs typeface="Calibri" panose="020F0502020204030204" pitchFamily="34" charset="0"/>
              </a:rPr>
              <a:t>1b Täydennä.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487186" cy="4351338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fi-FI" sz="2400" dirty="0"/>
              <a:t>Vi</a:t>
            </a:r>
            <a:r>
              <a:rPr lang="fi-FI" sz="2400" i="1" dirty="0"/>
              <a:t> (on tapana tavata)</a:t>
            </a:r>
            <a:r>
              <a:rPr lang="fi-FI" sz="2400" dirty="0"/>
              <a:t> </a:t>
            </a:r>
            <a:r>
              <a:rPr lang="fi-FI" sz="2400" dirty="0" err="1"/>
              <a:t>varje</a:t>
            </a:r>
            <a:r>
              <a:rPr lang="fi-FI" sz="2400" dirty="0"/>
              <a:t> </a:t>
            </a:r>
            <a:r>
              <a:rPr lang="fi-FI" sz="2400" dirty="0" err="1"/>
              <a:t>dag</a:t>
            </a:r>
            <a:r>
              <a:rPr lang="fi-FI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/>
              <a:t>De </a:t>
            </a:r>
            <a:r>
              <a:rPr lang="fi-FI" sz="2400" i="1" dirty="0"/>
              <a:t>(oli tapana </a:t>
            </a:r>
            <a:r>
              <a:rPr lang="fi-FI" sz="2400" i="1" dirty="0" err="1"/>
              <a:t>hengailla</a:t>
            </a:r>
            <a:r>
              <a:rPr lang="fi-FI" sz="2400" i="1" dirty="0"/>
              <a:t>) </a:t>
            </a:r>
            <a:r>
              <a:rPr lang="fi-FI" sz="2400" dirty="0" err="1"/>
              <a:t>på</a:t>
            </a:r>
            <a:r>
              <a:rPr lang="fi-FI" sz="2400" dirty="0"/>
              <a:t> </a:t>
            </a:r>
            <a:r>
              <a:rPr lang="fi-FI" sz="2400" dirty="0" err="1"/>
              <a:t>stan</a:t>
            </a:r>
            <a:r>
              <a:rPr lang="fi-FI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i="1" dirty="0"/>
              <a:t>(Oletko) </a:t>
            </a:r>
            <a:r>
              <a:rPr lang="fi-FI" sz="2400" dirty="0"/>
              <a:t>du </a:t>
            </a:r>
            <a:r>
              <a:rPr lang="fi-FI" sz="2400" i="1" dirty="0"/>
              <a:t>(ehtinyt tehdä) </a:t>
            </a:r>
            <a:r>
              <a:rPr lang="fi-FI" sz="2400" dirty="0" err="1"/>
              <a:t>allt</a:t>
            </a:r>
            <a:r>
              <a:rPr lang="fi-FI" sz="2400" dirty="0"/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Jag</a:t>
            </a:r>
            <a:r>
              <a:rPr lang="fi-FI" sz="2400" i="1" dirty="0"/>
              <a:t> (en jaksanut mennä) </a:t>
            </a:r>
            <a:r>
              <a:rPr lang="fi-FI" sz="2400" dirty="0" err="1"/>
              <a:t>på</a:t>
            </a:r>
            <a:r>
              <a:rPr lang="fi-FI" sz="2400" dirty="0"/>
              <a:t> </a:t>
            </a:r>
            <a:r>
              <a:rPr lang="fi-FI" sz="2400" dirty="0" err="1"/>
              <a:t>gym</a:t>
            </a:r>
            <a:r>
              <a:rPr lang="fi-FI" sz="2400" dirty="0"/>
              <a:t> i </a:t>
            </a:r>
            <a:r>
              <a:rPr lang="fi-FI" sz="2400" dirty="0" err="1"/>
              <a:t>går</a:t>
            </a:r>
            <a:r>
              <a:rPr lang="fi-FI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/>
              <a:t>Du</a:t>
            </a:r>
            <a:r>
              <a:rPr lang="fi-FI" sz="2400" i="1" dirty="0"/>
              <a:t> (ei tarvitse treenata) </a:t>
            </a:r>
            <a:r>
              <a:rPr lang="fi-FI" sz="2400" dirty="0" err="1"/>
              <a:t>så</a:t>
            </a:r>
            <a:r>
              <a:rPr lang="fi-FI" sz="2400" dirty="0"/>
              <a:t> </a:t>
            </a:r>
            <a:r>
              <a:rPr lang="fi-FI" sz="2400" dirty="0" err="1"/>
              <a:t>ofta</a:t>
            </a:r>
            <a:r>
              <a:rPr lang="fi-FI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Han</a:t>
            </a:r>
            <a:r>
              <a:rPr lang="fi-FI" sz="2400" i="1" dirty="0"/>
              <a:t> (aikoi jäädä) </a:t>
            </a:r>
            <a:r>
              <a:rPr lang="fi-FI" sz="2400" dirty="0" err="1"/>
              <a:t>hemma</a:t>
            </a:r>
            <a:r>
              <a:rPr lang="fi-FI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/>
              <a:t>De </a:t>
            </a:r>
            <a:r>
              <a:rPr lang="fi-FI" sz="2400" i="1" dirty="0"/>
              <a:t>(eivät uskaltaneet kertoa) </a:t>
            </a:r>
            <a:r>
              <a:rPr lang="fi-FI" sz="2400" dirty="0" err="1"/>
              <a:t>det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5" name="Sisällön paikkamerkki 4"/>
          <p:cNvSpPr>
            <a:spLocks noGrp="1"/>
          </p:cNvSpPr>
          <p:nvPr>
            <p:ph sz="half" idx="2"/>
          </p:nvPr>
        </p:nvSpPr>
        <p:spPr>
          <a:xfrm>
            <a:off x="6598762" y="1825625"/>
            <a:ext cx="475503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dirty="0"/>
              <a:t>Vi </a:t>
            </a:r>
            <a:r>
              <a:rPr lang="fi-FI" sz="2400" b="1" dirty="0" err="1"/>
              <a:t>brukar</a:t>
            </a:r>
            <a:r>
              <a:rPr lang="fi-FI" sz="2400" b="1" dirty="0"/>
              <a:t> </a:t>
            </a:r>
            <a:r>
              <a:rPr lang="fi-FI" sz="2400" b="1" dirty="0" err="1"/>
              <a:t>träffas</a:t>
            </a:r>
            <a:r>
              <a:rPr lang="fi-FI" sz="2400" b="1" dirty="0"/>
              <a:t> </a:t>
            </a:r>
            <a:r>
              <a:rPr lang="fi-FI" sz="2400" dirty="0" err="1"/>
              <a:t>varje</a:t>
            </a:r>
            <a:r>
              <a:rPr lang="fi-FI" sz="2400" dirty="0"/>
              <a:t> </a:t>
            </a:r>
            <a:r>
              <a:rPr lang="fi-FI" sz="2400" dirty="0" err="1"/>
              <a:t>dag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r>
              <a:rPr lang="fi-FI" sz="2400" dirty="0"/>
              <a:t>De </a:t>
            </a:r>
            <a:r>
              <a:rPr lang="fi-FI" sz="2400" b="1" dirty="0" err="1"/>
              <a:t>brukade</a:t>
            </a:r>
            <a:r>
              <a:rPr lang="fi-FI" sz="2400" b="1" dirty="0"/>
              <a:t> </a:t>
            </a:r>
            <a:r>
              <a:rPr lang="fi-FI" sz="2400" b="1" dirty="0" err="1"/>
              <a:t>hänga</a:t>
            </a:r>
            <a:r>
              <a:rPr lang="fi-FI" sz="2400" b="1" dirty="0"/>
              <a:t> </a:t>
            </a:r>
            <a:r>
              <a:rPr lang="fi-FI" sz="2400" dirty="0" err="1"/>
              <a:t>på</a:t>
            </a:r>
            <a:r>
              <a:rPr lang="fi-FI" sz="2400" dirty="0"/>
              <a:t> </a:t>
            </a:r>
            <a:r>
              <a:rPr lang="fi-FI" sz="2400" dirty="0" err="1"/>
              <a:t>stan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r>
              <a:rPr lang="fi-FI" sz="2400" b="1" dirty="0" err="1"/>
              <a:t>Har</a:t>
            </a:r>
            <a:r>
              <a:rPr lang="fi-FI" sz="2400" dirty="0"/>
              <a:t> du </a:t>
            </a:r>
            <a:r>
              <a:rPr lang="fi-FI" sz="2400" b="1" dirty="0"/>
              <a:t>hunnit </a:t>
            </a:r>
            <a:r>
              <a:rPr lang="fi-FI" sz="2400" b="1" dirty="0" err="1"/>
              <a:t>göra</a:t>
            </a:r>
            <a:r>
              <a:rPr lang="fi-FI" sz="2400" b="1" dirty="0"/>
              <a:t> </a:t>
            </a:r>
            <a:r>
              <a:rPr lang="fi-FI" sz="2400" dirty="0" err="1"/>
              <a:t>allt</a:t>
            </a:r>
            <a:r>
              <a:rPr lang="fi-FI" sz="2400" dirty="0"/>
              <a:t>?</a:t>
            </a:r>
          </a:p>
          <a:p>
            <a:pPr marL="0" indent="0">
              <a:buNone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b="1" dirty="0" err="1"/>
              <a:t>orkade</a:t>
            </a:r>
            <a:r>
              <a:rPr lang="fi-FI" sz="2400" b="1" dirty="0"/>
              <a:t> </a:t>
            </a:r>
            <a:r>
              <a:rPr lang="fi-FI" sz="2400" b="1" dirty="0" err="1"/>
              <a:t>inte</a:t>
            </a:r>
            <a:r>
              <a:rPr lang="fi-FI" sz="2400" b="1" dirty="0"/>
              <a:t> </a:t>
            </a:r>
            <a:r>
              <a:rPr lang="fi-FI" sz="2400" b="1" dirty="0" err="1"/>
              <a:t>gå</a:t>
            </a:r>
            <a:r>
              <a:rPr lang="fi-FI" sz="2400" b="1" dirty="0"/>
              <a:t> </a:t>
            </a:r>
            <a:r>
              <a:rPr lang="fi-FI" sz="2400" dirty="0" err="1"/>
              <a:t>på</a:t>
            </a:r>
            <a:r>
              <a:rPr lang="fi-FI" sz="2400" b="1" dirty="0"/>
              <a:t> </a:t>
            </a:r>
            <a:r>
              <a:rPr lang="fi-FI" sz="2400" dirty="0" err="1"/>
              <a:t>gym</a:t>
            </a:r>
            <a:r>
              <a:rPr lang="fi-FI" sz="2400" dirty="0"/>
              <a:t> i </a:t>
            </a:r>
            <a:r>
              <a:rPr lang="fi-FI" sz="2400" dirty="0" err="1"/>
              <a:t>går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r>
              <a:rPr lang="fi-FI" sz="2400" dirty="0"/>
              <a:t>Du </a:t>
            </a:r>
            <a:r>
              <a:rPr lang="fi-FI" sz="2400" b="1" dirty="0" err="1"/>
              <a:t>behöver</a:t>
            </a:r>
            <a:r>
              <a:rPr lang="fi-FI" sz="2400" b="1" dirty="0"/>
              <a:t> </a:t>
            </a:r>
            <a:r>
              <a:rPr lang="fi-FI" sz="2400" b="1" dirty="0" err="1"/>
              <a:t>inte</a:t>
            </a:r>
            <a:r>
              <a:rPr lang="fi-FI" sz="2400" b="1" dirty="0"/>
              <a:t> </a:t>
            </a:r>
            <a:r>
              <a:rPr lang="fi-FI" sz="2400" b="1" dirty="0" err="1"/>
              <a:t>träna</a:t>
            </a:r>
            <a:r>
              <a:rPr lang="fi-FI" sz="2400" b="1" dirty="0"/>
              <a:t> </a:t>
            </a:r>
            <a:r>
              <a:rPr lang="fi-FI" sz="2400" dirty="0" err="1"/>
              <a:t>så</a:t>
            </a:r>
            <a:r>
              <a:rPr lang="fi-FI" sz="2400" dirty="0"/>
              <a:t> </a:t>
            </a:r>
            <a:r>
              <a:rPr lang="fi-FI" sz="2400" dirty="0" err="1"/>
              <a:t>ofta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r>
              <a:rPr lang="fi-FI" sz="2400" dirty="0" err="1"/>
              <a:t>Han</a:t>
            </a:r>
            <a:r>
              <a:rPr lang="fi-FI" sz="2400" dirty="0"/>
              <a:t> </a:t>
            </a:r>
            <a:r>
              <a:rPr lang="fi-FI" sz="2400" b="1" dirty="0" err="1"/>
              <a:t>tänkte</a:t>
            </a:r>
            <a:r>
              <a:rPr lang="fi-FI" sz="2400" b="1" dirty="0"/>
              <a:t> </a:t>
            </a:r>
            <a:r>
              <a:rPr lang="fi-FI" sz="2400" b="1" dirty="0" err="1"/>
              <a:t>stanna</a:t>
            </a:r>
            <a:r>
              <a:rPr lang="fi-FI" sz="2400" b="1" dirty="0"/>
              <a:t> </a:t>
            </a:r>
            <a:r>
              <a:rPr lang="fi-FI" sz="2400" dirty="0" err="1"/>
              <a:t>hemma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r>
              <a:rPr lang="fi-FI" sz="2400" dirty="0"/>
              <a:t>De </a:t>
            </a:r>
            <a:r>
              <a:rPr lang="fi-FI" sz="2400" b="1" dirty="0" err="1"/>
              <a:t>vågade</a:t>
            </a:r>
            <a:r>
              <a:rPr lang="fi-FI" sz="2400" b="1" dirty="0"/>
              <a:t> </a:t>
            </a:r>
            <a:r>
              <a:rPr lang="fi-FI" sz="2400" b="1" dirty="0" err="1"/>
              <a:t>inte</a:t>
            </a:r>
            <a:r>
              <a:rPr lang="fi-FI" sz="2400" b="1" dirty="0"/>
              <a:t> </a:t>
            </a:r>
            <a:r>
              <a:rPr lang="fi-FI" sz="2400" b="1" dirty="0" err="1"/>
              <a:t>berätta</a:t>
            </a:r>
            <a:r>
              <a:rPr lang="fi-FI" sz="2400" b="1" dirty="0"/>
              <a:t> </a:t>
            </a:r>
            <a:r>
              <a:rPr lang="fi-FI" sz="2400" dirty="0" err="1"/>
              <a:t>det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endParaRPr lang="fi-FI" sz="2400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13240323-1825-4ED5-8AA7-107C9755A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FOKUS 4 grammatik</a:t>
            </a:r>
          </a:p>
        </p:txBody>
      </p:sp>
    </p:spTree>
    <p:extLst>
      <p:ext uri="{BB962C8B-B14F-4D97-AF65-F5344CB8AC3E}">
        <p14:creationId xmlns:p14="http://schemas.microsoft.com/office/powerpoint/2010/main" val="2917994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 dirty="0">
                <a:latin typeface="Calibri" panose="020F0502020204030204" pitchFamily="34" charset="0"/>
                <a:cs typeface="Calibri" panose="020F0502020204030204" pitchFamily="34" charset="0"/>
              </a:rPr>
              <a:t>2 Käännä.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628589" cy="43513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fi-FI" sz="2400" dirty="0"/>
              <a:t>Ehditkö urheilla joka päivä?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/>
              <a:t>Kuinka usein sinulla on tapana käydä elokuvissa?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/>
              <a:t>Mitä aiot tehdä viikonloppuna?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/>
              <a:t>Uskallatko kertoa kaiken vanhemmillesi?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/>
              <a:t>Jaksatko aina tehdä läksysi?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sz="half" idx="2"/>
          </p:nvPr>
        </p:nvSpPr>
        <p:spPr>
          <a:xfrm>
            <a:off x="6711884" y="1825625"/>
            <a:ext cx="508303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 err="1"/>
              <a:t>Hinner</a:t>
            </a:r>
            <a:r>
              <a:rPr lang="fi-FI" sz="2400" dirty="0"/>
              <a:t> du </a:t>
            </a:r>
            <a:r>
              <a:rPr lang="fi-FI" sz="2400" b="1" dirty="0" err="1"/>
              <a:t>sporta</a:t>
            </a:r>
            <a:r>
              <a:rPr lang="fi-FI" sz="2400" dirty="0"/>
              <a:t> </a:t>
            </a:r>
            <a:r>
              <a:rPr lang="fi-FI" sz="2400" dirty="0" err="1"/>
              <a:t>varje</a:t>
            </a:r>
            <a:r>
              <a:rPr lang="fi-FI" sz="2400" dirty="0"/>
              <a:t> </a:t>
            </a:r>
            <a:r>
              <a:rPr lang="fi-FI" sz="2400" dirty="0" err="1"/>
              <a:t>dag</a:t>
            </a:r>
            <a:r>
              <a:rPr lang="fi-FI" sz="2400" dirty="0"/>
              <a:t>?</a:t>
            </a:r>
          </a:p>
          <a:p>
            <a:pPr marL="0" indent="0">
              <a:buNone/>
            </a:pPr>
            <a:r>
              <a:rPr lang="fi-FI" sz="2400" dirty="0" err="1"/>
              <a:t>Hur</a:t>
            </a:r>
            <a:r>
              <a:rPr lang="fi-FI" sz="2400" dirty="0"/>
              <a:t> </a:t>
            </a:r>
            <a:r>
              <a:rPr lang="fi-FI" sz="2400" dirty="0" err="1"/>
              <a:t>ofta</a:t>
            </a:r>
            <a:r>
              <a:rPr lang="fi-FI" sz="2400" dirty="0"/>
              <a:t> </a:t>
            </a:r>
            <a:r>
              <a:rPr lang="fi-FI" sz="2400" b="1" dirty="0" err="1"/>
              <a:t>brukar</a:t>
            </a:r>
            <a:r>
              <a:rPr lang="fi-FI" sz="2400" dirty="0"/>
              <a:t> du </a:t>
            </a:r>
            <a:r>
              <a:rPr lang="fi-FI" sz="2400" b="1" dirty="0" err="1"/>
              <a:t>gå</a:t>
            </a:r>
            <a:r>
              <a:rPr lang="fi-FI" sz="2400" dirty="0"/>
              <a:t> </a:t>
            </a:r>
            <a:r>
              <a:rPr lang="fi-FI" sz="2400" dirty="0" err="1"/>
              <a:t>på</a:t>
            </a:r>
            <a:r>
              <a:rPr lang="fi-FI" sz="2400" dirty="0"/>
              <a:t> </a:t>
            </a:r>
            <a:r>
              <a:rPr lang="fi-FI" sz="2400" dirty="0" err="1"/>
              <a:t>bio</a:t>
            </a:r>
            <a:r>
              <a:rPr lang="fi-FI" sz="2400" dirty="0"/>
              <a:t>?</a:t>
            </a:r>
          </a:p>
          <a:p>
            <a:pPr marL="0" indent="0">
              <a:buNone/>
            </a:pPr>
            <a:br>
              <a:rPr lang="fi-FI" sz="2400" dirty="0"/>
            </a:br>
            <a:r>
              <a:rPr lang="fi-FI" sz="2400" dirty="0" err="1"/>
              <a:t>Vad</a:t>
            </a:r>
            <a:r>
              <a:rPr lang="fi-FI" sz="2400" dirty="0"/>
              <a:t> </a:t>
            </a:r>
            <a:r>
              <a:rPr lang="fi-FI" sz="2400" b="1" dirty="0" err="1"/>
              <a:t>tänker</a:t>
            </a:r>
            <a:r>
              <a:rPr lang="fi-FI" sz="2400" dirty="0"/>
              <a:t>/</a:t>
            </a:r>
            <a:r>
              <a:rPr lang="fi-FI" sz="2400" b="1" dirty="0" err="1"/>
              <a:t>ska</a:t>
            </a:r>
            <a:r>
              <a:rPr lang="fi-FI" sz="2400" dirty="0"/>
              <a:t> du </a:t>
            </a:r>
            <a:r>
              <a:rPr lang="fi-FI" sz="2400" b="1" dirty="0" err="1"/>
              <a:t>göra</a:t>
            </a:r>
            <a:r>
              <a:rPr lang="fi-FI" sz="2400" dirty="0"/>
              <a:t> </a:t>
            </a:r>
            <a:r>
              <a:rPr lang="fi-FI" sz="2400" dirty="0" err="1"/>
              <a:t>på</a:t>
            </a:r>
            <a:r>
              <a:rPr lang="fi-FI" sz="2400" dirty="0"/>
              <a:t> </a:t>
            </a:r>
            <a:r>
              <a:rPr lang="fi-FI" sz="2400" dirty="0" err="1"/>
              <a:t>veckoslutet</a:t>
            </a:r>
            <a:r>
              <a:rPr lang="fi-FI" sz="2400" dirty="0"/>
              <a:t>?</a:t>
            </a:r>
          </a:p>
          <a:p>
            <a:pPr marL="0" indent="0">
              <a:buNone/>
            </a:pPr>
            <a:r>
              <a:rPr lang="fi-FI" sz="2400" b="1" dirty="0" err="1"/>
              <a:t>Vågar</a:t>
            </a:r>
            <a:r>
              <a:rPr lang="fi-FI" sz="2400" dirty="0"/>
              <a:t> du </a:t>
            </a:r>
            <a:r>
              <a:rPr lang="fi-FI" sz="2400" b="1" dirty="0" err="1"/>
              <a:t>berätta</a:t>
            </a:r>
            <a:r>
              <a:rPr lang="fi-FI" sz="2400" dirty="0"/>
              <a:t> </a:t>
            </a:r>
            <a:r>
              <a:rPr lang="fi-FI" sz="2400" dirty="0" err="1"/>
              <a:t>allt</a:t>
            </a:r>
            <a:r>
              <a:rPr lang="fi-FI" sz="2400" dirty="0"/>
              <a:t> för </a:t>
            </a:r>
            <a:r>
              <a:rPr lang="fi-FI" sz="2400" dirty="0" err="1"/>
              <a:t>dina</a:t>
            </a:r>
            <a:r>
              <a:rPr lang="fi-FI" sz="2400" dirty="0"/>
              <a:t> </a:t>
            </a:r>
            <a:r>
              <a:rPr lang="fi-FI" sz="2400" dirty="0" err="1"/>
              <a:t>föräldrar</a:t>
            </a:r>
            <a:r>
              <a:rPr lang="fi-FI" sz="2400" dirty="0"/>
              <a:t>?</a:t>
            </a:r>
          </a:p>
          <a:p>
            <a:pPr marL="0" indent="0">
              <a:buNone/>
            </a:pPr>
            <a:r>
              <a:rPr lang="fi-FI" sz="2400" b="1" dirty="0" err="1"/>
              <a:t>Orkar</a:t>
            </a:r>
            <a:r>
              <a:rPr lang="fi-FI" sz="2400" dirty="0"/>
              <a:t> du </a:t>
            </a:r>
            <a:r>
              <a:rPr lang="fi-FI" sz="2400" dirty="0" err="1"/>
              <a:t>alltid</a:t>
            </a:r>
            <a:r>
              <a:rPr lang="fi-FI" sz="2400" dirty="0"/>
              <a:t> </a:t>
            </a:r>
            <a:r>
              <a:rPr lang="fi-FI" sz="2400" b="1" dirty="0" err="1"/>
              <a:t>göra</a:t>
            </a:r>
            <a:r>
              <a:rPr lang="fi-FI" sz="2400" dirty="0"/>
              <a:t> </a:t>
            </a:r>
            <a:r>
              <a:rPr lang="fi-FI" sz="2400" dirty="0" err="1"/>
              <a:t>dina</a:t>
            </a:r>
            <a:r>
              <a:rPr lang="fi-FI" sz="2400" dirty="0"/>
              <a:t> </a:t>
            </a:r>
            <a:r>
              <a:rPr lang="fi-FI" sz="2400" dirty="0" err="1"/>
              <a:t>läxor</a:t>
            </a:r>
            <a:r>
              <a:rPr lang="fi-FI" sz="2400" dirty="0"/>
              <a:t>?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B32B0D01-8A7F-4FE1-B66F-55C2CD4B7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FOKUS 4 grammatik</a:t>
            </a:r>
          </a:p>
        </p:txBody>
      </p:sp>
    </p:spTree>
    <p:extLst>
      <p:ext uri="{BB962C8B-B14F-4D97-AF65-F5344CB8AC3E}">
        <p14:creationId xmlns:p14="http://schemas.microsoft.com/office/powerpoint/2010/main" val="1824935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 dirty="0">
                <a:latin typeface="Calibri" panose="020F0502020204030204" pitchFamily="34" charset="0"/>
                <a:cs typeface="Calibri" panose="020F0502020204030204" pitchFamily="34" charset="0"/>
              </a:rPr>
              <a:t>3 Käännä.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råkade</a:t>
            </a:r>
            <a:r>
              <a:rPr lang="fi-FI" sz="2400" dirty="0"/>
              <a:t> </a:t>
            </a:r>
            <a:r>
              <a:rPr lang="fi-FI" sz="2400" dirty="0" err="1"/>
              <a:t>höra</a:t>
            </a:r>
            <a:r>
              <a:rPr lang="fi-FI" sz="2400" dirty="0"/>
              <a:t> </a:t>
            </a:r>
            <a:r>
              <a:rPr lang="fi-FI" sz="2400" dirty="0" err="1"/>
              <a:t>vad</a:t>
            </a:r>
            <a:r>
              <a:rPr lang="fi-FI" sz="2400" dirty="0"/>
              <a:t> </a:t>
            </a:r>
            <a:r>
              <a:rPr lang="fi-FI" sz="2400" dirty="0" err="1"/>
              <a:t>han</a:t>
            </a:r>
            <a:r>
              <a:rPr lang="fi-FI" sz="2400" dirty="0"/>
              <a:t> sade.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 err="1"/>
              <a:t>Han</a:t>
            </a:r>
            <a:r>
              <a:rPr lang="fi-FI" sz="2400" dirty="0"/>
              <a:t> </a:t>
            </a:r>
            <a:r>
              <a:rPr lang="fi-FI" sz="2400" dirty="0" err="1"/>
              <a:t>låter</a:t>
            </a:r>
            <a:r>
              <a:rPr lang="fi-FI" sz="2400" dirty="0"/>
              <a:t> </a:t>
            </a:r>
            <a:r>
              <a:rPr lang="fi-FI" sz="2400" dirty="0" err="1"/>
              <a:t>mig</a:t>
            </a:r>
            <a:r>
              <a:rPr lang="fi-FI" sz="2400" dirty="0"/>
              <a:t> </a:t>
            </a:r>
            <a:r>
              <a:rPr lang="fi-FI" sz="2400" dirty="0" err="1"/>
              <a:t>bestämma</a:t>
            </a:r>
            <a:r>
              <a:rPr lang="fi-FI" sz="2400" dirty="0"/>
              <a:t> </a:t>
            </a:r>
            <a:r>
              <a:rPr lang="fi-FI" sz="2400" dirty="0" err="1"/>
              <a:t>om</a:t>
            </a:r>
            <a:r>
              <a:rPr lang="fi-FI" sz="2400" dirty="0"/>
              <a:t> </a:t>
            </a:r>
            <a:r>
              <a:rPr lang="fi-FI" sz="2400" dirty="0" err="1"/>
              <a:t>allt</a:t>
            </a:r>
            <a:r>
              <a:rPr lang="fi-FI" sz="24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 err="1"/>
              <a:t>Nu</a:t>
            </a:r>
            <a:r>
              <a:rPr lang="fi-FI" sz="2400" dirty="0"/>
              <a:t> </a:t>
            </a:r>
            <a:r>
              <a:rPr lang="fi-FI" sz="2400" dirty="0" err="1"/>
              <a:t>slipper</a:t>
            </a:r>
            <a:r>
              <a:rPr lang="fi-FI" sz="2400" dirty="0"/>
              <a:t> vi </a:t>
            </a:r>
            <a:r>
              <a:rPr lang="fi-FI" sz="2400" dirty="0" err="1"/>
              <a:t>vänta</a:t>
            </a:r>
            <a:r>
              <a:rPr lang="fi-FI" sz="24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 err="1"/>
              <a:t>Han</a:t>
            </a:r>
            <a:r>
              <a:rPr lang="fi-FI" sz="2400" dirty="0"/>
              <a:t> </a:t>
            </a:r>
            <a:r>
              <a:rPr lang="fi-FI" sz="2400" dirty="0" err="1"/>
              <a:t>bad</a:t>
            </a:r>
            <a:r>
              <a:rPr lang="fi-FI" sz="2400" dirty="0"/>
              <a:t> </a:t>
            </a:r>
            <a:r>
              <a:rPr lang="fi-FI" sz="2400" dirty="0" err="1"/>
              <a:t>mig</a:t>
            </a:r>
            <a:r>
              <a:rPr lang="fi-FI" sz="2400" dirty="0"/>
              <a:t> </a:t>
            </a:r>
            <a:r>
              <a:rPr lang="fi-FI" sz="2400" dirty="0" err="1"/>
              <a:t>komma</a:t>
            </a:r>
            <a:r>
              <a:rPr lang="fi-FI" sz="2400" dirty="0"/>
              <a:t> </a:t>
            </a:r>
            <a:r>
              <a:rPr lang="fi-FI" sz="2400" dirty="0" err="1"/>
              <a:t>med</a:t>
            </a:r>
            <a:r>
              <a:rPr lang="fi-FI" sz="24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/>
              <a:t>Vi </a:t>
            </a:r>
            <a:r>
              <a:rPr lang="fi-FI" sz="2400" dirty="0" err="1"/>
              <a:t>såg</a:t>
            </a:r>
            <a:r>
              <a:rPr lang="fi-FI" sz="2400" dirty="0"/>
              <a:t> </a:t>
            </a:r>
            <a:r>
              <a:rPr lang="fi-FI" sz="2400" dirty="0" err="1"/>
              <a:t>dem</a:t>
            </a:r>
            <a:r>
              <a:rPr lang="fi-FI" sz="2400" dirty="0"/>
              <a:t> </a:t>
            </a:r>
            <a:r>
              <a:rPr lang="fi-FI" sz="2400" dirty="0" err="1"/>
              <a:t>göra</a:t>
            </a:r>
            <a:r>
              <a:rPr lang="fi-FI" sz="2400" dirty="0"/>
              <a:t> </a:t>
            </a:r>
            <a:r>
              <a:rPr lang="fi-FI" sz="2400" dirty="0" err="1"/>
              <a:t>det</a:t>
            </a:r>
            <a:r>
              <a:rPr lang="fi-FI" sz="24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 err="1"/>
              <a:t>Har</a:t>
            </a:r>
            <a:r>
              <a:rPr lang="fi-FI" sz="2400" dirty="0"/>
              <a:t> du </a:t>
            </a:r>
            <a:r>
              <a:rPr lang="fi-FI" sz="2400" dirty="0" err="1"/>
              <a:t>hört</a:t>
            </a:r>
            <a:r>
              <a:rPr lang="fi-FI" sz="2400" dirty="0"/>
              <a:t> </a:t>
            </a:r>
            <a:r>
              <a:rPr lang="fi-FI" sz="2400" dirty="0" err="1"/>
              <a:t>henne</a:t>
            </a:r>
            <a:r>
              <a:rPr lang="fi-FI" sz="2400" dirty="0"/>
              <a:t> </a:t>
            </a:r>
            <a:r>
              <a:rPr lang="fi-FI" sz="2400" dirty="0" err="1"/>
              <a:t>sjunga</a:t>
            </a:r>
            <a:r>
              <a:rPr lang="fi-FI" sz="2400" dirty="0"/>
              <a:t>?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dirty="0"/>
              <a:t>Satuin kuulemaan, mitä hän sanoi.</a:t>
            </a:r>
          </a:p>
          <a:p>
            <a:pPr marL="0" indent="0">
              <a:buNone/>
            </a:pPr>
            <a:r>
              <a:rPr lang="fi-FI" sz="2400" dirty="0"/>
              <a:t>Hän antaa minun päättää kaikesta.</a:t>
            </a:r>
          </a:p>
          <a:p>
            <a:pPr marL="0" indent="0">
              <a:buNone/>
            </a:pPr>
            <a:r>
              <a:rPr lang="fi-FI" sz="2400" dirty="0"/>
              <a:t>Nyt vältymme odottamasta.</a:t>
            </a:r>
          </a:p>
          <a:p>
            <a:pPr marL="0" indent="0">
              <a:buNone/>
            </a:pPr>
            <a:r>
              <a:rPr lang="fi-FI" sz="2400" dirty="0"/>
              <a:t>Hän pyysi minua tulemaan mukaan.</a:t>
            </a:r>
          </a:p>
          <a:p>
            <a:pPr marL="0" indent="0">
              <a:buNone/>
            </a:pPr>
            <a:r>
              <a:rPr lang="fi-FI" sz="2400" dirty="0"/>
              <a:t>Näimme heidän tekevän sen.</a:t>
            </a:r>
          </a:p>
          <a:p>
            <a:pPr marL="0" indent="0">
              <a:buNone/>
            </a:pPr>
            <a:r>
              <a:rPr lang="fi-FI" sz="2400" dirty="0"/>
              <a:t>Oletko kuullut hänen laulavan?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AEF7E68-3B70-4126-A627-32A89C9AC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FOKUS 4 grammatik</a:t>
            </a:r>
          </a:p>
        </p:txBody>
      </p:sp>
    </p:spTree>
    <p:extLst>
      <p:ext uri="{BB962C8B-B14F-4D97-AF65-F5344CB8AC3E}">
        <p14:creationId xmlns:p14="http://schemas.microsoft.com/office/powerpoint/2010/main" val="644729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 dirty="0">
                <a:latin typeface="Calibri" panose="020F0502020204030204" pitchFamily="34" charset="0"/>
                <a:cs typeface="Calibri" panose="020F0502020204030204" pitchFamily="34" charset="0"/>
              </a:rPr>
              <a:t>4a Käännä.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i-FI" sz="2400" dirty="0"/>
              <a:t>Alla </a:t>
            </a:r>
            <a:r>
              <a:rPr lang="fi-FI" sz="2400" dirty="0" err="1"/>
              <a:t>har</a:t>
            </a:r>
            <a:r>
              <a:rPr lang="fi-FI" sz="2400" dirty="0"/>
              <a:t> </a:t>
            </a:r>
            <a:r>
              <a:rPr lang="fi-FI" sz="2400" dirty="0" err="1"/>
              <a:t>inte</a:t>
            </a:r>
            <a:r>
              <a:rPr lang="fi-FI" sz="2400" dirty="0"/>
              <a:t> </a:t>
            </a:r>
            <a:r>
              <a:rPr lang="fi-FI" sz="2400" dirty="0" err="1"/>
              <a:t>råd</a:t>
            </a:r>
            <a:r>
              <a:rPr lang="fi-FI" sz="2400" dirty="0"/>
              <a:t> </a:t>
            </a:r>
            <a:r>
              <a:rPr lang="fi-FI" sz="2400" dirty="0" err="1"/>
              <a:t>att</a:t>
            </a:r>
            <a:r>
              <a:rPr lang="fi-FI" sz="2400" dirty="0"/>
              <a:t> </a:t>
            </a:r>
            <a:r>
              <a:rPr lang="fi-FI" sz="2400" dirty="0" err="1"/>
              <a:t>köpa</a:t>
            </a:r>
            <a:r>
              <a:rPr lang="fi-FI" sz="2400" dirty="0"/>
              <a:t> en </a:t>
            </a:r>
            <a:r>
              <a:rPr lang="fi-FI" sz="2400" dirty="0" err="1"/>
              <a:t>ny</a:t>
            </a:r>
            <a:r>
              <a:rPr lang="fi-FI" sz="2400" dirty="0"/>
              <a:t> </a:t>
            </a:r>
            <a:r>
              <a:rPr lang="fi-FI" sz="2400" dirty="0" err="1"/>
              <a:t>bil</a:t>
            </a:r>
            <a:r>
              <a:rPr lang="fi-FI" sz="24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 err="1"/>
              <a:t>Det</a:t>
            </a:r>
            <a:r>
              <a:rPr lang="fi-FI" sz="2400" dirty="0"/>
              <a:t> </a:t>
            </a:r>
            <a:r>
              <a:rPr lang="fi-FI" sz="2400" dirty="0" err="1"/>
              <a:t>finns</a:t>
            </a:r>
            <a:r>
              <a:rPr lang="fi-FI" sz="2400" dirty="0"/>
              <a:t> </a:t>
            </a:r>
            <a:r>
              <a:rPr lang="fi-FI" sz="2400" dirty="0" err="1"/>
              <a:t>mycket</a:t>
            </a:r>
            <a:r>
              <a:rPr lang="fi-FI" sz="2400" dirty="0"/>
              <a:t> </a:t>
            </a:r>
            <a:r>
              <a:rPr lang="fi-FI" sz="2400" dirty="0" err="1"/>
              <a:t>att</a:t>
            </a:r>
            <a:r>
              <a:rPr lang="fi-FI" sz="2400" dirty="0"/>
              <a:t> se </a:t>
            </a:r>
            <a:r>
              <a:rPr lang="fi-FI" sz="2400" dirty="0" err="1"/>
              <a:t>här</a:t>
            </a:r>
            <a:r>
              <a:rPr lang="fi-FI" sz="24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har</a:t>
            </a:r>
            <a:r>
              <a:rPr lang="fi-FI" sz="2400" dirty="0"/>
              <a:t> </a:t>
            </a:r>
            <a:r>
              <a:rPr lang="fi-FI" sz="2400" dirty="0" err="1"/>
              <a:t>svårt</a:t>
            </a:r>
            <a:r>
              <a:rPr lang="fi-FI" sz="2400" dirty="0"/>
              <a:t> </a:t>
            </a:r>
            <a:r>
              <a:rPr lang="fi-FI" sz="2400" dirty="0" err="1"/>
              <a:t>att</a:t>
            </a:r>
            <a:r>
              <a:rPr lang="fi-FI" sz="2400" dirty="0"/>
              <a:t> </a:t>
            </a:r>
            <a:r>
              <a:rPr lang="fi-FI" sz="2400" dirty="0" err="1"/>
              <a:t>förstå</a:t>
            </a:r>
            <a:r>
              <a:rPr lang="fi-FI" sz="2400" dirty="0"/>
              <a:t> </a:t>
            </a:r>
            <a:r>
              <a:rPr lang="fi-FI" sz="2400" dirty="0" err="1"/>
              <a:t>henne</a:t>
            </a:r>
            <a:r>
              <a:rPr lang="fi-FI" sz="24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 err="1"/>
              <a:t>Han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dirty="0" err="1"/>
              <a:t>dålig</a:t>
            </a:r>
            <a:r>
              <a:rPr lang="fi-FI" sz="2400" dirty="0"/>
              <a:t> </a:t>
            </a:r>
            <a:r>
              <a:rPr lang="fi-FI" sz="2400" dirty="0" err="1"/>
              <a:t>på</a:t>
            </a:r>
            <a:r>
              <a:rPr lang="fi-FI" sz="2400" dirty="0"/>
              <a:t> </a:t>
            </a:r>
            <a:r>
              <a:rPr lang="fi-FI" sz="2400" dirty="0" err="1"/>
              <a:t>att</a:t>
            </a:r>
            <a:r>
              <a:rPr lang="fi-FI" sz="2400" dirty="0"/>
              <a:t> </a:t>
            </a:r>
            <a:r>
              <a:rPr lang="fi-FI" sz="2400" dirty="0" err="1"/>
              <a:t>ljuga</a:t>
            </a:r>
            <a:r>
              <a:rPr lang="fi-FI" sz="24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hatar</a:t>
            </a:r>
            <a:r>
              <a:rPr lang="fi-FI" sz="2400" dirty="0"/>
              <a:t> </a:t>
            </a:r>
            <a:r>
              <a:rPr lang="fi-FI" sz="2400" dirty="0" err="1"/>
              <a:t>att</a:t>
            </a:r>
            <a:r>
              <a:rPr lang="fi-FI" sz="2400" dirty="0"/>
              <a:t> </a:t>
            </a:r>
            <a:r>
              <a:rPr lang="fi-FI" sz="2400" dirty="0" err="1"/>
              <a:t>vakna</a:t>
            </a:r>
            <a:r>
              <a:rPr lang="fi-FI" sz="2400" dirty="0"/>
              <a:t> </a:t>
            </a:r>
            <a:r>
              <a:rPr lang="fi-FI" sz="2400" dirty="0" err="1"/>
              <a:t>tidigt</a:t>
            </a:r>
            <a:r>
              <a:rPr lang="fi-FI" sz="24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 err="1"/>
              <a:t>Det</a:t>
            </a:r>
            <a:r>
              <a:rPr lang="fi-FI" sz="2400" dirty="0"/>
              <a:t> </a:t>
            </a:r>
            <a:r>
              <a:rPr lang="fi-FI" sz="2400" dirty="0" err="1"/>
              <a:t>gäller</a:t>
            </a:r>
            <a:r>
              <a:rPr lang="fi-FI" sz="2400" dirty="0"/>
              <a:t> </a:t>
            </a:r>
            <a:r>
              <a:rPr lang="fi-FI" sz="2400" dirty="0" err="1"/>
              <a:t>att</a:t>
            </a:r>
            <a:r>
              <a:rPr lang="fi-FI" sz="2400" dirty="0"/>
              <a:t> </a:t>
            </a:r>
            <a:r>
              <a:rPr lang="fi-FI" sz="2400" dirty="0" err="1"/>
              <a:t>äta</a:t>
            </a:r>
            <a:r>
              <a:rPr lang="fi-FI" sz="2400" dirty="0"/>
              <a:t> </a:t>
            </a:r>
            <a:r>
              <a:rPr lang="fi-FI" sz="2400" dirty="0" err="1"/>
              <a:t>nyttigt</a:t>
            </a:r>
            <a:r>
              <a:rPr lang="fi-FI" sz="24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400" dirty="0" err="1"/>
              <a:t>Det</a:t>
            </a:r>
            <a:r>
              <a:rPr lang="fi-FI" sz="2400" dirty="0"/>
              <a:t> </a:t>
            </a:r>
            <a:r>
              <a:rPr lang="fi-FI" sz="2400" dirty="0" err="1"/>
              <a:t>lönar</a:t>
            </a:r>
            <a:r>
              <a:rPr lang="fi-FI" sz="2400" dirty="0"/>
              <a:t> </a:t>
            </a:r>
            <a:r>
              <a:rPr lang="fi-FI" sz="2400" dirty="0" err="1"/>
              <a:t>sig</a:t>
            </a:r>
            <a:r>
              <a:rPr lang="fi-FI" sz="2400" dirty="0"/>
              <a:t> </a:t>
            </a:r>
            <a:r>
              <a:rPr lang="fi-FI" sz="2400" dirty="0" err="1"/>
              <a:t>att</a:t>
            </a:r>
            <a:r>
              <a:rPr lang="fi-FI" sz="2400"/>
              <a:t> handla</a:t>
            </a:r>
            <a:r>
              <a:rPr lang="fi-FI" sz="2400" dirty="0"/>
              <a:t> </a:t>
            </a:r>
            <a:r>
              <a:rPr lang="fi-FI" sz="2400" dirty="0" err="1"/>
              <a:t>på</a:t>
            </a:r>
            <a:r>
              <a:rPr lang="fi-FI" sz="2400" dirty="0"/>
              <a:t> rea.</a:t>
            </a:r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5" name="Sisällön paikkamerkki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dirty="0"/>
              <a:t>Kaikilla ei ole </a:t>
            </a:r>
            <a:r>
              <a:rPr lang="fi-FI" sz="2400" b="1" dirty="0"/>
              <a:t>varaa ostaa </a:t>
            </a:r>
            <a:r>
              <a:rPr lang="fi-FI" sz="2400" dirty="0"/>
              <a:t>uutta autoa.</a:t>
            </a:r>
          </a:p>
          <a:p>
            <a:pPr marL="0" indent="0">
              <a:buNone/>
            </a:pPr>
            <a:r>
              <a:rPr lang="fi-FI" sz="2400" dirty="0"/>
              <a:t>Täällä on </a:t>
            </a:r>
            <a:r>
              <a:rPr lang="fi-FI" sz="2400" b="1" dirty="0"/>
              <a:t>paljon näkemistä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r>
              <a:rPr lang="fi-FI" sz="2400" dirty="0"/>
              <a:t>Minun on </a:t>
            </a:r>
            <a:r>
              <a:rPr lang="fi-FI" sz="2400" b="1" dirty="0"/>
              <a:t>vaikea ymmärtää </a:t>
            </a:r>
            <a:r>
              <a:rPr lang="fi-FI" sz="2400" dirty="0"/>
              <a:t>häntä.</a:t>
            </a:r>
          </a:p>
          <a:p>
            <a:pPr marL="0" indent="0">
              <a:buNone/>
            </a:pPr>
            <a:r>
              <a:rPr lang="fi-FI" sz="2400" dirty="0"/>
              <a:t>Hän on </a:t>
            </a:r>
            <a:r>
              <a:rPr lang="fi-FI" sz="2400" b="1" dirty="0"/>
              <a:t>huono valehtelemaan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r>
              <a:rPr lang="fi-FI" sz="2400" b="1" dirty="0"/>
              <a:t>Vihaan</a:t>
            </a:r>
            <a:r>
              <a:rPr lang="fi-FI" sz="2400" dirty="0"/>
              <a:t> </a:t>
            </a:r>
            <a:r>
              <a:rPr lang="fi-FI" sz="2400" b="1" dirty="0"/>
              <a:t>herätä</a:t>
            </a:r>
            <a:r>
              <a:rPr lang="fi-FI" sz="2400" dirty="0"/>
              <a:t> aikaisin.</a:t>
            </a:r>
          </a:p>
          <a:p>
            <a:pPr marL="0" indent="0">
              <a:buNone/>
            </a:pPr>
            <a:r>
              <a:rPr lang="fi-FI" sz="2400" b="1" dirty="0"/>
              <a:t>Pitää syödä </a:t>
            </a:r>
            <a:r>
              <a:rPr lang="fi-FI" sz="2400" dirty="0"/>
              <a:t>terveellisesti.</a:t>
            </a:r>
          </a:p>
          <a:p>
            <a:pPr marL="0" indent="0">
              <a:buNone/>
            </a:pPr>
            <a:r>
              <a:rPr lang="fi-FI" sz="2400" b="1" dirty="0"/>
              <a:t>Kannattaa</a:t>
            </a:r>
            <a:r>
              <a:rPr lang="fi-FI" sz="2400" dirty="0"/>
              <a:t> </a:t>
            </a:r>
            <a:r>
              <a:rPr lang="fi-FI" sz="2400" b="1" dirty="0"/>
              <a:t>ostaa</a:t>
            </a:r>
            <a:r>
              <a:rPr lang="fi-FI" sz="2400" dirty="0"/>
              <a:t> alennusmyynnistä.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8CC866A2-6942-4FBF-87B5-B78E08DDB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FOKUS 4 grammatik</a:t>
            </a:r>
          </a:p>
        </p:txBody>
      </p:sp>
    </p:spTree>
    <p:extLst>
      <p:ext uri="{BB962C8B-B14F-4D97-AF65-F5344CB8AC3E}">
        <p14:creationId xmlns:p14="http://schemas.microsoft.com/office/powerpoint/2010/main" val="1140473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 dirty="0">
                <a:latin typeface="Calibri" panose="020F0502020204030204" pitchFamily="34" charset="0"/>
                <a:cs typeface="Calibri" panose="020F0502020204030204" pitchFamily="34" charset="0"/>
              </a:rPr>
              <a:t>4b Käännä.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fi-FI" sz="2400" dirty="0"/>
              <a:t>Onko sinulla aikaa auttaa minua?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/>
              <a:t>Heillä ei ole mitään tekemistä.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/>
              <a:t>On tärkeätä kuunnella muita.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/>
              <a:t>Hän on hyvä laulamaan.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/>
              <a:t>Pidätkö pelaamisesta?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/>
              <a:t>Matkustan Ruotsiin tavatakseni sukulaisiani.</a:t>
            </a:r>
          </a:p>
          <a:p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dirty="0" err="1"/>
              <a:t>Har</a:t>
            </a:r>
            <a:r>
              <a:rPr lang="fi-FI" sz="2400" dirty="0"/>
              <a:t> du </a:t>
            </a:r>
            <a:r>
              <a:rPr lang="fi-FI" sz="2400" b="1" dirty="0" err="1"/>
              <a:t>tid</a:t>
            </a:r>
            <a:r>
              <a:rPr lang="fi-FI" sz="2400" b="1" dirty="0"/>
              <a:t> </a:t>
            </a:r>
            <a:r>
              <a:rPr lang="fi-FI" sz="2400" b="1" dirty="0" err="1"/>
              <a:t>att</a:t>
            </a:r>
            <a:r>
              <a:rPr lang="fi-FI" sz="2400" b="1" dirty="0"/>
              <a:t> </a:t>
            </a:r>
            <a:r>
              <a:rPr lang="fi-FI" sz="2400" b="1" dirty="0" err="1"/>
              <a:t>hjälpa</a:t>
            </a:r>
            <a:r>
              <a:rPr lang="fi-FI" sz="2400" b="1" dirty="0"/>
              <a:t> </a:t>
            </a:r>
            <a:r>
              <a:rPr lang="fi-FI" sz="2400" dirty="0" err="1"/>
              <a:t>mig</a:t>
            </a:r>
            <a:r>
              <a:rPr lang="fi-FI" sz="2400" dirty="0"/>
              <a:t>?</a:t>
            </a:r>
          </a:p>
          <a:p>
            <a:pPr marL="0" indent="0">
              <a:buNone/>
            </a:pPr>
            <a:r>
              <a:rPr lang="fi-FI" sz="2400" dirty="0"/>
              <a:t>De </a:t>
            </a:r>
            <a:r>
              <a:rPr lang="fi-FI" sz="2400" dirty="0" err="1"/>
              <a:t>har</a:t>
            </a:r>
            <a:r>
              <a:rPr lang="fi-FI" sz="2400" dirty="0"/>
              <a:t> </a:t>
            </a:r>
            <a:r>
              <a:rPr lang="fi-FI" sz="2400" b="1" dirty="0" err="1"/>
              <a:t>ingenting</a:t>
            </a:r>
            <a:r>
              <a:rPr lang="fi-FI" sz="2400" b="1" dirty="0"/>
              <a:t> </a:t>
            </a:r>
            <a:r>
              <a:rPr lang="fi-FI" sz="2400" b="1" dirty="0" err="1"/>
              <a:t>att</a:t>
            </a:r>
            <a:r>
              <a:rPr lang="fi-FI" sz="2400" b="1" dirty="0"/>
              <a:t> </a:t>
            </a:r>
            <a:r>
              <a:rPr lang="fi-FI" sz="2400" b="1" dirty="0" err="1"/>
              <a:t>göra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r>
              <a:rPr lang="fi-FI" sz="2400" dirty="0"/>
              <a:t>Vi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b="1" dirty="0" err="1"/>
              <a:t>viktigt</a:t>
            </a:r>
            <a:r>
              <a:rPr lang="fi-FI" sz="2400" b="1" dirty="0"/>
              <a:t> </a:t>
            </a:r>
            <a:r>
              <a:rPr lang="fi-FI" sz="2400" b="1" dirty="0" err="1"/>
              <a:t>att</a:t>
            </a:r>
            <a:r>
              <a:rPr lang="fi-FI" sz="2400" b="1" dirty="0"/>
              <a:t> </a:t>
            </a:r>
            <a:r>
              <a:rPr lang="fi-FI" sz="2400" b="1" dirty="0" err="1"/>
              <a:t>lyssna</a:t>
            </a:r>
            <a:r>
              <a:rPr lang="fi-FI" sz="2400" b="1" dirty="0"/>
              <a:t> </a:t>
            </a:r>
            <a:r>
              <a:rPr lang="fi-FI" sz="2400" dirty="0" err="1"/>
              <a:t>på</a:t>
            </a:r>
            <a:r>
              <a:rPr lang="fi-FI" sz="2400" dirty="0"/>
              <a:t> </a:t>
            </a:r>
            <a:r>
              <a:rPr lang="fi-FI" sz="2400" dirty="0" err="1"/>
              <a:t>andra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r>
              <a:rPr lang="fi-FI" sz="2400" dirty="0" err="1"/>
              <a:t>Hon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b="1" dirty="0" err="1"/>
              <a:t>bra</a:t>
            </a:r>
            <a:r>
              <a:rPr lang="fi-FI" sz="2400" b="1" dirty="0"/>
              <a:t> </a:t>
            </a:r>
            <a:r>
              <a:rPr lang="fi-FI" sz="2400" b="1" dirty="0" err="1"/>
              <a:t>på</a:t>
            </a:r>
            <a:r>
              <a:rPr lang="fi-FI" sz="2400" b="1" dirty="0"/>
              <a:t> </a:t>
            </a:r>
            <a:r>
              <a:rPr lang="fi-FI" sz="2400" b="1" dirty="0" err="1"/>
              <a:t>att</a:t>
            </a:r>
            <a:r>
              <a:rPr lang="fi-FI" sz="2400" b="1" dirty="0"/>
              <a:t> </a:t>
            </a:r>
            <a:r>
              <a:rPr lang="fi-FI" sz="2400" b="1" dirty="0" err="1"/>
              <a:t>sjunga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r>
              <a:rPr lang="fi-FI" sz="2400" b="1" dirty="0" err="1"/>
              <a:t>Gillar</a:t>
            </a:r>
            <a:r>
              <a:rPr lang="fi-FI" sz="2400" b="1" dirty="0"/>
              <a:t> </a:t>
            </a:r>
            <a:r>
              <a:rPr lang="fi-FI" sz="2400" dirty="0"/>
              <a:t>du </a:t>
            </a:r>
            <a:r>
              <a:rPr lang="fi-FI" sz="2400" b="1" dirty="0" err="1"/>
              <a:t>att</a:t>
            </a:r>
            <a:r>
              <a:rPr lang="fi-FI" sz="2400" b="1" dirty="0"/>
              <a:t> </a:t>
            </a:r>
            <a:r>
              <a:rPr lang="fi-FI" sz="2400" b="1" dirty="0" err="1"/>
              <a:t>spela</a:t>
            </a:r>
            <a:r>
              <a:rPr lang="fi-FI" sz="2400" dirty="0"/>
              <a:t>? / </a:t>
            </a:r>
            <a:br>
              <a:rPr lang="fi-FI" sz="2400" dirty="0"/>
            </a:br>
            <a:r>
              <a:rPr lang="fi-FI" sz="2400" b="1" dirty="0" err="1"/>
              <a:t>Tycker</a:t>
            </a:r>
            <a:r>
              <a:rPr lang="fi-FI" sz="2400" dirty="0"/>
              <a:t> du </a:t>
            </a:r>
            <a:r>
              <a:rPr lang="fi-FI" sz="2400" b="1" dirty="0" err="1"/>
              <a:t>om</a:t>
            </a:r>
            <a:r>
              <a:rPr lang="fi-FI" sz="2400" dirty="0"/>
              <a:t> </a:t>
            </a:r>
            <a:r>
              <a:rPr lang="fi-FI" sz="2400" b="1" dirty="0" err="1"/>
              <a:t>att</a:t>
            </a:r>
            <a:r>
              <a:rPr lang="fi-FI" sz="2400" dirty="0"/>
              <a:t> </a:t>
            </a:r>
            <a:r>
              <a:rPr lang="fi-FI" sz="2400" b="1" dirty="0" err="1"/>
              <a:t>spela</a:t>
            </a:r>
            <a:r>
              <a:rPr lang="fi-FI" sz="2400" dirty="0"/>
              <a:t>?</a:t>
            </a:r>
          </a:p>
          <a:p>
            <a:pPr marL="0" indent="0">
              <a:buNone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reser</a:t>
            </a:r>
            <a:r>
              <a:rPr lang="fi-FI" sz="2400" dirty="0"/>
              <a:t> </a:t>
            </a:r>
            <a:r>
              <a:rPr lang="fi-FI" sz="2400" dirty="0" err="1"/>
              <a:t>till</a:t>
            </a:r>
            <a:r>
              <a:rPr lang="fi-FI" sz="2400" dirty="0"/>
              <a:t> Sverige </a:t>
            </a:r>
            <a:r>
              <a:rPr lang="fi-FI" sz="2400" b="1" dirty="0"/>
              <a:t>för </a:t>
            </a:r>
            <a:r>
              <a:rPr lang="fi-FI" sz="2400" b="1" dirty="0" err="1"/>
              <a:t>att</a:t>
            </a:r>
            <a:r>
              <a:rPr lang="fi-FI" sz="2400" b="1" dirty="0"/>
              <a:t> </a:t>
            </a:r>
            <a:r>
              <a:rPr lang="fi-FI" sz="2400" b="1" dirty="0" err="1"/>
              <a:t>träffa</a:t>
            </a:r>
            <a:r>
              <a:rPr lang="fi-FI" sz="2400" b="1" dirty="0"/>
              <a:t> </a:t>
            </a:r>
            <a:r>
              <a:rPr lang="fi-FI" sz="2400" dirty="0" err="1"/>
              <a:t>mina</a:t>
            </a:r>
            <a:r>
              <a:rPr lang="fi-FI" sz="2400" dirty="0"/>
              <a:t> </a:t>
            </a:r>
            <a:r>
              <a:rPr lang="fi-FI" sz="2400" dirty="0" err="1"/>
              <a:t>släktingar</a:t>
            </a:r>
            <a:r>
              <a:rPr lang="fi-FI" sz="2400" dirty="0"/>
              <a:t>.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A7A8558-D127-43E1-BEC0-FA7E4B266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FOKUS 4 grammatik</a:t>
            </a:r>
          </a:p>
        </p:txBody>
      </p:sp>
    </p:spTree>
    <p:extLst>
      <p:ext uri="{BB962C8B-B14F-4D97-AF65-F5344CB8AC3E}">
        <p14:creationId xmlns:p14="http://schemas.microsoft.com/office/powerpoint/2010/main" val="1043261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Att</a:t>
            </a:r>
            <a:r>
              <a:rPr lang="fi-FI" sz="3200" b="1" dirty="0">
                <a:latin typeface="Calibri" panose="020F0502020204030204" pitchFamily="34" charset="0"/>
                <a:cs typeface="Calibri" panose="020F0502020204030204" pitchFamily="34" charset="0"/>
              </a:rPr>
              <a:t>-sanan kanssa vai ilman? Korosta sana, josta voit päätellä</a:t>
            </a:r>
            <a:r>
              <a:rPr lang="fi-FI" sz="32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520687"/>
            <a:ext cx="5181600" cy="4656276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fi-FI" sz="2600" dirty="0" err="1"/>
              <a:t>Jag</a:t>
            </a:r>
            <a:r>
              <a:rPr lang="fi-FI" sz="2600" dirty="0"/>
              <a:t> </a:t>
            </a:r>
            <a:r>
              <a:rPr lang="fi-FI" sz="2600" dirty="0" err="1"/>
              <a:t>vill</a:t>
            </a:r>
            <a:r>
              <a:rPr lang="fi-FI" sz="2600" dirty="0"/>
              <a:t> </a:t>
            </a:r>
            <a:r>
              <a:rPr lang="fi-FI" sz="2600" dirty="0" err="1"/>
              <a:t>inte</a:t>
            </a:r>
            <a:r>
              <a:rPr lang="fi-FI" sz="2600" dirty="0"/>
              <a:t> ____</a:t>
            </a:r>
            <a:r>
              <a:rPr lang="fi-FI" sz="2600" dirty="0" err="1"/>
              <a:t>stiga</a:t>
            </a:r>
            <a:r>
              <a:rPr lang="fi-FI" sz="2600" dirty="0"/>
              <a:t> </a:t>
            </a:r>
            <a:r>
              <a:rPr lang="fi-FI" sz="2600" dirty="0" err="1"/>
              <a:t>upp</a:t>
            </a:r>
            <a:r>
              <a:rPr lang="fi-FI" sz="2600" dirty="0"/>
              <a:t> </a:t>
            </a:r>
            <a:r>
              <a:rPr lang="fi-FI" sz="2600" dirty="0" err="1"/>
              <a:t>så</a:t>
            </a:r>
            <a:r>
              <a:rPr lang="fi-FI" sz="2600" dirty="0"/>
              <a:t> </a:t>
            </a:r>
            <a:r>
              <a:rPr lang="fi-FI" sz="2600" dirty="0" err="1"/>
              <a:t>tidigt</a:t>
            </a:r>
            <a:r>
              <a:rPr lang="fi-FI" sz="26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600" dirty="0" err="1"/>
              <a:t>På</a:t>
            </a:r>
            <a:r>
              <a:rPr lang="fi-FI" sz="2600" dirty="0"/>
              <a:t> </a:t>
            </a:r>
            <a:r>
              <a:rPr lang="fi-FI" sz="2600" dirty="0" err="1"/>
              <a:t>helgen</a:t>
            </a:r>
            <a:r>
              <a:rPr lang="fi-FI" sz="2600" dirty="0"/>
              <a:t> </a:t>
            </a:r>
            <a:r>
              <a:rPr lang="fi-FI" sz="2600" dirty="0" err="1"/>
              <a:t>brukar</a:t>
            </a:r>
            <a:r>
              <a:rPr lang="fi-FI" sz="2600" dirty="0"/>
              <a:t> vi ___ </a:t>
            </a:r>
            <a:r>
              <a:rPr lang="fi-FI" sz="2600" dirty="0" err="1"/>
              <a:t>sova</a:t>
            </a:r>
            <a:r>
              <a:rPr lang="fi-FI" sz="2600" dirty="0"/>
              <a:t> </a:t>
            </a:r>
            <a:r>
              <a:rPr lang="fi-FI" sz="2600" dirty="0" err="1"/>
              <a:t>länge</a:t>
            </a:r>
            <a:r>
              <a:rPr lang="fi-FI" sz="26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600" dirty="0"/>
              <a:t>Vi </a:t>
            </a:r>
            <a:r>
              <a:rPr lang="fi-FI" sz="2600" dirty="0" err="1"/>
              <a:t>har</a:t>
            </a:r>
            <a:r>
              <a:rPr lang="fi-FI" sz="2600" dirty="0"/>
              <a:t> </a:t>
            </a:r>
            <a:r>
              <a:rPr lang="fi-FI" sz="2600" dirty="0" err="1"/>
              <a:t>ingenting</a:t>
            </a:r>
            <a:r>
              <a:rPr lang="fi-FI" sz="2600" dirty="0"/>
              <a:t> ____ </a:t>
            </a:r>
            <a:r>
              <a:rPr lang="fi-FI" sz="2600" dirty="0" err="1"/>
              <a:t>göra</a:t>
            </a:r>
            <a:r>
              <a:rPr lang="fi-FI" sz="26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600" dirty="0"/>
              <a:t>Vi </a:t>
            </a:r>
            <a:r>
              <a:rPr lang="fi-FI" sz="2600" dirty="0" err="1"/>
              <a:t>tycker</a:t>
            </a:r>
            <a:r>
              <a:rPr lang="fi-FI" sz="2600" dirty="0"/>
              <a:t> </a:t>
            </a:r>
            <a:r>
              <a:rPr lang="fi-FI" sz="2600" dirty="0" err="1"/>
              <a:t>inte</a:t>
            </a:r>
            <a:r>
              <a:rPr lang="fi-FI" sz="2600" dirty="0"/>
              <a:t> </a:t>
            </a:r>
            <a:r>
              <a:rPr lang="fi-FI" sz="2600" dirty="0" err="1"/>
              <a:t>om</a:t>
            </a:r>
            <a:r>
              <a:rPr lang="fi-FI" sz="2600" dirty="0"/>
              <a:t> ___ </a:t>
            </a:r>
            <a:r>
              <a:rPr lang="fi-FI" sz="2600" dirty="0" err="1"/>
              <a:t>träna</a:t>
            </a:r>
            <a:r>
              <a:rPr lang="fi-FI" sz="2600" dirty="0"/>
              <a:t> </a:t>
            </a:r>
            <a:r>
              <a:rPr lang="fi-FI" sz="2600" dirty="0" err="1"/>
              <a:t>på</a:t>
            </a:r>
            <a:r>
              <a:rPr lang="fi-FI" sz="2600" dirty="0"/>
              <a:t> </a:t>
            </a:r>
            <a:r>
              <a:rPr lang="fi-FI" sz="2600" dirty="0" err="1"/>
              <a:t>gym</a:t>
            </a:r>
            <a:r>
              <a:rPr lang="fi-FI" sz="26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600" dirty="0" err="1"/>
              <a:t>Är</a:t>
            </a:r>
            <a:r>
              <a:rPr lang="fi-FI" sz="2600" dirty="0"/>
              <a:t> </a:t>
            </a:r>
            <a:r>
              <a:rPr lang="fi-FI" sz="2600" dirty="0" err="1"/>
              <a:t>det</a:t>
            </a:r>
            <a:r>
              <a:rPr lang="fi-FI" sz="2600" dirty="0"/>
              <a:t> </a:t>
            </a:r>
            <a:r>
              <a:rPr lang="fi-FI" sz="2600" dirty="0" err="1"/>
              <a:t>svårt</a:t>
            </a:r>
            <a:r>
              <a:rPr lang="fi-FI" sz="2600" dirty="0"/>
              <a:t> ____ </a:t>
            </a:r>
            <a:r>
              <a:rPr lang="fi-FI" sz="2600" dirty="0" err="1"/>
              <a:t>lära</a:t>
            </a:r>
            <a:r>
              <a:rPr lang="fi-FI" sz="2600" dirty="0"/>
              <a:t> </a:t>
            </a:r>
            <a:r>
              <a:rPr lang="fi-FI" sz="2600" dirty="0" err="1"/>
              <a:t>sig</a:t>
            </a:r>
            <a:r>
              <a:rPr lang="fi-FI" sz="2600" dirty="0"/>
              <a:t> </a:t>
            </a:r>
            <a:r>
              <a:rPr lang="fi-FI" sz="2600" dirty="0" err="1"/>
              <a:t>svenska</a:t>
            </a:r>
            <a:r>
              <a:rPr lang="fi-FI" sz="2600" dirty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600" dirty="0" err="1"/>
              <a:t>Har</a:t>
            </a:r>
            <a:r>
              <a:rPr lang="fi-FI" sz="2600" dirty="0"/>
              <a:t> du </a:t>
            </a:r>
            <a:r>
              <a:rPr lang="fi-FI" sz="2600" dirty="0" err="1"/>
              <a:t>sett</a:t>
            </a:r>
            <a:r>
              <a:rPr lang="fi-FI" sz="2600" dirty="0"/>
              <a:t> </a:t>
            </a:r>
            <a:r>
              <a:rPr lang="fi-FI" sz="2600" dirty="0" err="1"/>
              <a:t>henne</a:t>
            </a:r>
            <a:r>
              <a:rPr lang="fi-FI" sz="2600" dirty="0"/>
              <a:t> _____ </a:t>
            </a:r>
            <a:r>
              <a:rPr lang="fi-FI" sz="2600" dirty="0" err="1"/>
              <a:t>dansa</a:t>
            </a:r>
            <a:r>
              <a:rPr lang="fi-FI" sz="2600" dirty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600" dirty="0" err="1"/>
              <a:t>Han</a:t>
            </a:r>
            <a:r>
              <a:rPr lang="fi-FI" sz="2600" dirty="0"/>
              <a:t> </a:t>
            </a:r>
            <a:r>
              <a:rPr lang="fi-FI" sz="2600" dirty="0" err="1"/>
              <a:t>fick</a:t>
            </a:r>
            <a:r>
              <a:rPr lang="fi-FI" sz="2600" dirty="0"/>
              <a:t> </a:t>
            </a:r>
            <a:r>
              <a:rPr lang="fi-FI" sz="2600" dirty="0" err="1"/>
              <a:t>mig</a:t>
            </a:r>
            <a:r>
              <a:rPr lang="fi-FI" sz="2600" dirty="0"/>
              <a:t> ____</a:t>
            </a:r>
            <a:r>
              <a:rPr lang="fi-FI" sz="2600" dirty="0" err="1"/>
              <a:t>förstå</a:t>
            </a:r>
            <a:r>
              <a:rPr lang="fi-FI" sz="2600" dirty="0"/>
              <a:t> </a:t>
            </a:r>
            <a:r>
              <a:rPr lang="fi-FI" sz="2600" dirty="0" err="1"/>
              <a:t>det</a:t>
            </a:r>
            <a:r>
              <a:rPr lang="fi-FI" sz="26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600" dirty="0" err="1"/>
              <a:t>Jag</a:t>
            </a:r>
            <a:r>
              <a:rPr lang="fi-FI" sz="2600" dirty="0"/>
              <a:t> </a:t>
            </a:r>
            <a:r>
              <a:rPr lang="fi-FI" sz="2600" dirty="0" err="1"/>
              <a:t>orkar</a:t>
            </a:r>
            <a:r>
              <a:rPr lang="fi-FI" sz="2600" dirty="0"/>
              <a:t> </a:t>
            </a:r>
            <a:r>
              <a:rPr lang="fi-FI" sz="2600" dirty="0" err="1"/>
              <a:t>inte</a:t>
            </a:r>
            <a:r>
              <a:rPr lang="fi-FI" sz="2600" dirty="0"/>
              <a:t> ____ </a:t>
            </a:r>
            <a:r>
              <a:rPr lang="fi-FI" sz="2600" dirty="0" err="1"/>
              <a:t>plugga</a:t>
            </a:r>
            <a:r>
              <a:rPr lang="fi-FI" sz="2600" dirty="0"/>
              <a:t> </a:t>
            </a:r>
            <a:r>
              <a:rPr lang="fi-FI" sz="2600" dirty="0" err="1"/>
              <a:t>mer</a:t>
            </a:r>
            <a:r>
              <a:rPr lang="fi-FI" sz="26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600" dirty="0"/>
              <a:t>Vi </a:t>
            </a:r>
            <a:r>
              <a:rPr lang="fi-FI" sz="2600" dirty="0" err="1"/>
              <a:t>har</a:t>
            </a:r>
            <a:r>
              <a:rPr lang="fi-FI" sz="2600"/>
              <a:t> ingen</a:t>
            </a:r>
            <a:r>
              <a:rPr lang="fi-FI" sz="2600" dirty="0"/>
              <a:t> </a:t>
            </a:r>
            <a:r>
              <a:rPr lang="fi-FI" sz="2600" dirty="0" err="1"/>
              <a:t>chans</a:t>
            </a:r>
            <a:r>
              <a:rPr lang="fi-FI" sz="2600" dirty="0"/>
              <a:t> ____ </a:t>
            </a:r>
            <a:r>
              <a:rPr lang="fi-FI" sz="2600" dirty="0" err="1"/>
              <a:t>vinna</a:t>
            </a:r>
            <a:r>
              <a:rPr lang="fi-FI" sz="26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600" dirty="0" err="1"/>
              <a:t>Det</a:t>
            </a:r>
            <a:r>
              <a:rPr lang="fi-FI" sz="2600" dirty="0"/>
              <a:t> </a:t>
            </a:r>
            <a:r>
              <a:rPr lang="fi-FI" sz="2600" dirty="0" err="1"/>
              <a:t>lönar</a:t>
            </a:r>
            <a:r>
              <a:rPr lang="fi-FI" sz="2600" dirty="0"/>
              <a:t> </a:t>
            </a:r>
            <a:r>
              <a:rPr lang="fi-FI" sz="2600" dirty="0" err="1"/>
              <a:t>sig</a:t>
            </a:r>
            <a:r>
              <a:rPr lang="fi-FI" sz="2600" dirty="0"/>
              <a:t> ____ </a:t>
            </a:r>
            <a:r>
              <a:rPr lang="fi-FI" sz="2600" dirty="0" err="1"/>
              <a:t>handla</a:t>
            </a:r>
            <a:r>
              <a:rPr lang="fi-FI" sz="2600" dirty="0"/>
              <a:t> </a:t>
            </a:r>
            <a:r>
              <a:rPr lang="fi-FI" sz="2600" dirty="0" err="1"/>
              <a:t>på</a:t>
            </a:r>
            <a:r>
              <a:rPr lang="fi-FI" sz="2600" dirty="0"/>
              <a:t> rea.</a:t>
            </a:r>
          </a:p>
          <a:p>
            <a:pPr marL="0" indent="0">
              <a:buNone/>
            </a:pPr>
            <a:endParaRPr lang="fi-FI" sz="2600" dirty="0"/>
          </a:p>
          <a:p>
            <a:pPr marL="0" indent="0">
              <a:buNone/>
            </a:pPr>
            <a:endParaRPr lang="fi-FI" sz="2600" dirty="0"/>
          </a:p>
          <a:p>
            <a:pPr marL="0" indent="0">
              <a:buNone/>
            </a:pPr>
            <a:endParaRPr lang="fi-FI" sz="2600" dirty="0"/>
          </a:p>
          <a:p>
            <a:pPr marL="0" indent="0">
              <a:buNone/>
            </a:pPr>
            <a:endParaRPr lang="fi-FI" sz="2600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520687"/>
            <a:ext cx="5181600" cy="465627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i-FI" sz="2600" dirty="0" err="1"/>
              <a:t>Jag</a:t>
            </a:r>
            <a:r>
              <a:rPr lang="fi-FI" sz="2600" dirty="0"/>
              <a:t> </a:t>
            </a:r>
            <a:r>
              <a:rPr lang="fi-FI" sz="2600" u="sng" dirty="0" err="1"/>
              <a:t>vill</a:t>
            </a:r>
            <a:r>
              <a:rPr lang="fi-FI" sz="2600" dirty="0"/>
              <a:t> </a:t>
            </a:r>
            <a:r>
              <a:rPr lang="fi-FI" sz="2600" dirty="0" err="1"/>
              <a:t>inte</a:t>
            </a:r>
            <a:r>
              <a:rPr lang="fi-FI" sz="2600" dirty="0"/>
              <a:t> </a:t>
            </a:r>
            <a:r>
              <a:rPr lang="fi-FI" sz="2600" dirty="0" err="1"/>
              <a:t>stiga</a:t>
            </a:r>
            <a:r>
              <a:rPr lang="fi-FI" sz="2600" dirty="0"/>
              <a:t> </a:t>
            </a:r>
            <a:r>
              <a:rPr lang="fi-FI" sz="2600" dirty="0" err="1"/>
              <a:t>upp</a:t>
            </a:r>
            <a:r>
              <a:rPr lang="fi-FI" sz="2600" dirty="0"/>
              <a:t> </a:t>
            </a:r>
            <a:r>
              <a:rPr lang="fi-FI" sz="2600" dirty="0" err="1"/>
              <a:t>så</a:t>
            </a:r>
            <a:r>
              <a:rPr lang="fi-FI" sz="2600" dirty="0"/>
              <a:t> </a:t>
            </a:r>
            <a:r>
              <a:rPr lang="fi-FI" sz="2600" dirty="0" err="1"/>
              <a:t>tidigt</a:t>
            </a:r>
            <a:r>
              <a:rPr lang="fi-FI" sz="2600" dirty="0"/>
              <a:t>.</a:t>
            </a:r>
          </a:p>
          <a:p>
            <a:pPr marL="0" indent="0">
              <a:buNone/>
            </a:pPr>
            <a:r>
              <a:rPr lang="fi-FI" sz="2600" dirty="0" err="1"/>
              <a:t>På</a:t>
            </a:r>
            <a:r>
              <a:rPr lang="fi-FI" sz="2600" dirty="0"/>
              <a:t> </a:t>
            </a:r>
            <a:r>
              <a:rPr lang="fi-FI" sz="2600" dirty="0" err="1"/>
              <a:t>helgen</a:t>
            </a:r>
            <a:r>
              <a:rPr lang="fi-FI" sz="2600" dirty="0"/>
              <a:t> </a:t>
            </a:r>
            <a:r>
              <a:rPr lang="fi-FI" sz="2600" u="sng" dirty="0" err="1"/>
              <a:t>brukar</a:t>
            </a:r>
            <a:r>
              <a:rPr lang="fi-FI" sz="2600" dirty="0"/>
              <a:t> vi </a:t>
            </a:r>
            <a:r>
              <a:rPr lang="fi-FI" sz="2600" dirty="0" err="1"/>
              <a:t>sova</a:t>
            </a:r>
            <a:r>
              <a:rPr lang="fi-FI" sz="2600" dirty="0"/>
              <a:t> </a:t>
            </a:r>
            <a:r>
              <a:rPr lang="fi-FI" sz="2600" dirty="0" err="1"/>
              <a:t>länge</a:t>
            </a:r>
            <a:r>
              <a:rPr lang="fi-FI" sz="2600" dirty="0"/>
              <a:t>.</a:t>
            </a:r>
          </a:p>
          <a:p>
            <a:pPr marL="0" indent="0">
              <a:buNone/>
            </a:pPr>
            <a:r>
              <a:rPr lang="fi-FI" sz="2600" dirty="0"/>
              <a:t>Vi </a:t>
            </a:r>
            <a:r>
              <a:rPr lang="fi-FI" sz="2600" dirty="0" err="1"/>
              <a:t>har</a:t>
            </a:r>
            <a:r>
              <a:rPr lang="fi-FI" sz="2600" dirty="0"/>
              <a:t> </a:t>
            </a:r>
            <a:r>
              <a:rPr lang="fi-FI" sz="2600" u="sng" dirty="0" err="1"/>
              <a:t>ingenting</a:t>
            </a:r>
            <a:r>
              <a:rPr lang="fi-FI" sz="2600" dirty="0"/>
              <a:t> </a:t>
            </a:r>
            <a:r>
              <a:rPr lang="fi-FI" sz="2600" b="1" dirty="0" err="1"/>
              <a:t>att</a:t>
            </a:r>
            <a:r>
              <a:rPr lang="fi-FI" sz="2600" dirty="0"/>
              <a:t> </a:t>
            </a:r>
            <a:r>
              <a:rPr lang="fi-FI" sz="2600" dirty="0" err="1"/>
              <a:t>göra</a:t>
            </a:r>
            <a:r>
              <a:rPr lang="fi-FI" sz="2600" dirty="0"/>
              <a:t>.</a:t>
            </a:r>
          </a:p>
          <a:p>
            <a:pPr marL="0" indent="0">
              <a:buNone/>
            </a:pPr>
            <a:r>
              <a:rPr lang="fi-FI" sz="2600" dirty="0"/>
              <a:t>Vi </a:t>
            </a:r>
            <a:r>
              <a:rPr lang="fi-FI" sz="2600" dirty="0" err="1"/>
              <a:t>tycker</a:t>
            </a:r>
            <a:r>
              <a:rPr lang="fi-FI" sz="2600" dirty="0"/>
              <a:t> </a:t>
            </a:r>
            <a:r>
              <a:rPr lang="fi-FI" sz="2600" dirty="0" err="1"/>
              <a:t>inte</a:t>
            </a:r>
            <a:r>
              <a:rPr lang="fi-FI" sz="2600" dirty="0"/>
              <a:t> </a:t>
            </a:r>
            <a:r>
              <a:rPr lang="fi-FI" sz="2600" u="sng" dirty="0" err="1"/>
              <a:t>om</a:t>
            </a:r>
            <a:r>
              <a:rPr lang="fi-FI" sz="2600" dirty="0"/>
              <a:t> </a:t>
            </a:r>
            <a:r>
              <a:rPr lang="fi-FI" sz="2600" b="1" dirty="0" err="1"/>
              <a:t>att</a:t>
            </a:r>
            <a:r>
              <a:rPr lang="fi-FI" sz="2600" dirty="0"/>
              <a:t> </a:t>
            </a:r>
            <a:r>
              <a:rPr lang="fi-FI" sz="2600" dirty="0" err="1"/>
              <a:t>träna</a:t>
            </a:r>
            <a:r>
              <a:rPr lang="fi-FI" sz="2600" dirty="0"/>
              <a:t> </a:t>
            </a:r>
            <a:r>
              <a:rPr lang="fi-FI" sz="2600" dirty="0" err="1"/>
              <a:t>på</a:t>
            </a:r>
            <a:r>
              <a:rPr lang="fi-FI" sz="2600" dirty="0"/>
              <a:t> </a:t>
            </a:r>
            <a:r>
              <a:rPr lang="fi-FI" sz="2600" dirty="0" err="1"/>
              <a:t>gym</a:t>
            </a:r>
            <a:r>
              <a:rPr lang="fi-FI" sz="2600" dirty="0"/>
              <a:t>.</a:t>
            </a:r>
          </a:p>
          <a:p>
            <a:pPr marL="0" indent="0">
              <a:buNone/>
            </a:pPr>
            <a:r>
              <a:rPr lang="fi-FI" sz="2600" dirty="0" err="1"/>
              <a:t>Är</a:t>
            </a:r>
            <a:r>
              <a:rPr lang="fi-FI" sz="2600" dirty="0"/>
              <a:t> </a:t>
            </a:r>
            <a:r>
              <a:rPr lang="fi-FI" sz="2600" dirty="0" err="1"/>
              <a:t>det</a:t>
            </a:r>
            <a:r>
              <a:rPr lang="fi-FI" sz="2600" dirty="0"/>
              <a:t> </a:t>
            </a:r>
            <a:r>
              <a:rPr lang="fi-FI" sz="2600" u="sng" dirty="0" err="1"/>
              <a:t>svårt</a:t>
            </a:r>
            <a:r>
              <a:rPr lang="fi-FI" sz="2600" dirty="0"/>
              <a:t> </a:t>
            </a:r>
            <a:r>
              <a:rPr lang="fi-FI" sz="2600" b="1" dirty="0" err="1"/>
              <a:t>att</a:t>
            </a:r>
            <a:r>
              <a:rPr lang="fi-FI" sz="2600" dirty="0"/>
              <a:t> </a:t>
            </a:r>
            <a:r>
              <a:rPr lang="fi-FI" sz="2600" dirty="0" err="1"/>
              <a:t>lära</a:t>
            </a:r>
            <a:r>
              <a:rPr lang="fi-FI" sz="2600" dirty="0"/>
              <a:t> </a:t>
            </a:r>
            <a:r>
              <a:rPr lang="fi-FI" sz="2600" dirty="0" err="1"/>
              <a:t>sig</a:t>
            </a:r>
            <a:r>
              <a:rPr lang="fi-FI" sz="2600" dirty="0"/>
              <a:t> </a:t>
            </a:r>
            <a:r>
              <a:rPr lang="fi-FI" sz="2600" dirty="0" err="1"/>
              <a:t>svenska</a:t>
            </a:r>
            <a:r>
              <a:rPr lang="fi-FI" sz="2600" dirty="0"/>
              <a:t>?</a:t>
            </a:r>
          </a:p>
          <a:p>
            <a:pPr marL="0" indent="0">
              <a:buNone/>
            </a:pPr>
            <a:r>
              <a:rPr lang="fi-FI" sz="2600" dirty="0" err="1"/>
              <a:t>Har</a:t>
            </a:r>
            <a:r>
              <a:rPr lang="fi-FI" sz="2600" dirty="0"/>
              <a:t> du </a:t>
            </a:r>
            <a:r>
              <a:rPr lang="fi-FI" sz="2600" u="sng" dirty="0" err="1"/>
              <a:t>sett</a:t>
            </a:r>
            <a:r>
              <a:rPr lang="fi-FI" sz="2600" dirty="0"/>
              <a:t> </a:t>
            </a:r>
            <a:r>
              <a:rPr lang="fi-FI" sz="2600" u="sng" dirty="0" err="1"/>
              <a:t>henne</a:t>
            </a:r>
            <a:r>
              <a:rPr lang="fi-FI" sz="2600" dirty="0"/>
              <a:t> </a:t>
            </a:r>
            <a:r>
              <a:rPr lang="fi-FI" sz="2600" dirty="0" err="1"/>
              <a:t>dansa</a:t>
            </a:r>
            <a:r>
              <a:rPr lang="fi-FI" sz="2600" dirty="0"/>
              <a:t>?</a:t>
            </a:r>
          </a:p>
          <a:p>
            <a:pPr marL="0" indent="0">
              <a:buNone/>
            </a:pPr>
            <a:r>
              <a:rPr lang="fi-FI" sz="2600" dirty="0" err="1"/>
              <a:t>Han</a:t>
            </a:r>
            <a:r>
              <a:rPr lang="fi-FI" sz="2600" dirty="0"/>
              <a:t> </a:t>
            </a:r>
            <a:r>
              <a:rPr lang="fi-FI" sz="2600" dirty="0" err="1"/>
              <a:t>fick</a:t>
            </a:r>
            <a:r>
              <a:rPr lang="fi-FI" sz="2600" dirty="0"/>
              <a:t> </a:t>
            </a:r>
            <a:r>
              <a:rPr lang="fi-FI" sz="2600" u="sng" dirty="0" err="1"/>
              <a:t>mig</a:t>
            </a:r>
            <a:r>
              <a:rPr lang="fi-FI" sz="2600" dirty="0"/>
              <a:t> </a:t>
            </a:r>
            <a:r>
              <a:rPr lang="fi-FI" sz="2600" b="1" dirty="0" err="1"/>
              <a:t>att</a:t>
            </a:r>
            <a:r>
              <a:rPr lang="fi-FI" sz="2600" dirty="0"/>
              <a:t> </a:t>
            </a:r>
            <a:r>
              <a:rPr lang="fi-FI" sz="2600" dirty="0" err="1"/>
              <a:t>förstå</a:t>
            </a:r>
            <a:r>
              <a:rPr lang="fi-FI" sz="2600" dirty="0"/>
              <a:t> </a:t>
            </a:r>
            <a:r>
              <a:rPr lang="fi-FI" sz="2600" dirty="0" err="1"/>
              <a:t>det</a:t>
            </a:r>
            <a:r>
              <a:rPr lang="fi-FI" sz="2600" dirty="0"/>
              <a:t>.</a:t>
            </a:r>
          </a:p>
          <a:p>
            <a:pPr marL="0" indent="0">
              <a:buNone/>
            </a:pPr>
            <a:r>
              <a:rPr lang="fi-FI" sz="2600" dirty="0" err="1"/>
              <a:t>Jag</a:t>
            </a:r>
            <a:r>
              <a:rPr lang="fi-FI" sz="2600" dirty="0"/>
              <a:t> </a:t>
            </a:r>
            <a:r>
              <a:rPr lang="fi-FI" sz="2600" u="sng" dirty="0" err="1"/>
              <a:t>orkar</a:t>
            </a:r>
            <a:r>
              <a:rPr lang="fi-FI" sz="2600" dirty="0"/>
              <a:t> </a:t>
            </a:r>
            <a:r>
              <a:rPr lang="fi-FI" sz="2600" dirty="0" err="1"/>
              <a:t>inte</a:t>
            </a:r>
            <a:r>
              <a:rPr lang="fi-FI" sz="2600" dirty="0"/>
              <a:t> </a:t>
            </a:r>
            <a:r>
              <a:rPr lang="fi-FI" sz="2600" dirty="0" err="1"/>
              <a:t>plugga</a:t>
            </a:r>
            <a:r>
              <a:rPr lang="fi-FI" sz="2600" dirty="0"/>
              <a:t> </a:t>
            </a:r>
            <a:r>
              <a:rPr lang="fi-FI" sz="2600" dirty="0" err="1"/>
              <a:t>mer</a:t>
            </a:r>
            <a:r>
              <a:rPr lang="fi-FI" sz="2600" dirty="0"/>
              <a:t>.</a:t>
            </a:r>
          </a:p>
          <a:p>
            <a:pPr marL="0" indent="0">
              <a:buNone/>
            </a:pPr>
            <a:r>
              <a:rPr lang="fi-FI" sz="2600" dirty="0"/>
              <a:t>Vi </a:t>
            </a:r>
            <a:r>
              <a:rPr lang="fi-FI" sz="2600" dirty="0" err="1"/>
              <a:t>har</a:t>
            </a:r>
            <a:r>
              <a:rPr lang="fi-FI" sz="2600" dirty="0"/>
              <a:t> </a:t>
            </a:r>
            <a:r>
              <a:rPr lang="fi-FI" sz="2600" dirty="0" err="1"/>
              <a:t>ingen</a:t>
            </a:r>
            <a:r>
              <a:rPr lang="fi-FI" sz="2600" dirty="0"/>
              <a:t> </a:t>
            </a:r>
            <a:r>
              <a:rPr lang="fi-FI" sz="2600" u="sng" dirty="0" err="1"/>
              <a:t>chans</a:t>
            </a:r>
            <a:r>
              <a:rPr lang="fi-FI" sz="2600" dirty="0"/>
              <a:t> </a:t>
            </a:r>
            <a:r>
              <a:rPr lang="fi-FI" sz="2600" b="1" dirty="0" err="1"/>
              <a:t>att</a:t>
            </a:r>
            <a:r>
              <a:rPr lang="fi-FI" sz="2600" dirty="0"/>
              <a:t> </a:t>
            </a:r>
            <a:r>
              <a:rPr lang="fi-FI" sz="2600" dirty="0" err="1"/>
              <a:t>vinna</a:t>
            </a:r>
            <a:r>
              <a:rPr lang="fi-FI" sz="2600" dirty="0"/>
              <a:t>.</a:t>
            </a:r>
          </a:p>
          <a:p>
            <a:pPr marL="0" indent="0">
              <a:buNone/>
            </a:pPr>
            <a:r>
              <a:rPr lang="fi-FI" sz="2600" u="sng" dirty="0" err="1"/>
              <a:t>Det</a:t>
            </a:r>
            <a:r>
              <a:rPr lang="fi-FI" sz="2600" u="sng" dirty="0"/>
              <a:t> </a:t>
            </a:r>
            <a:r>
              <a:rPr lang="fi-FI" sz="2600" u="sng" dirty="0" err="1"/>
              <a:t>lönar</a:t>
            </a:r>
            <a:r>
              <a:rPr lang="fi-FI" sz="2600" u="sng" dirty="0"/>
              <a:t> </a:t>
            </a:r>
            <a:r>
              <a:rPr lang="fi-FI" sz="2600" u="sng" dirty="0" err="1"/>
              <a:t>sig</a:t>
            </a:r>
            <a:r>
              <a:rPr lang="fi-FI" sz="2600" dirty="0"/>
              <a:t> </a:t>
            </a:r>
            <a:r>
              <a:rPr lang="fi-FI" sz="2600" b="1" dirty="0" err="1"/>
              <a:t>att</a:t>
            </a:r>
            <a:r>
              <a:rPr lang="fi-FI" sz="2600" dirty="0"/>
              <a:t> </a:t>
            </a:r>
            <a:r>
              <a:rPr lang="fi-FI" sz="2600" dirty="0" err="1"/>
              <a:t>handla</a:t>
            </a:r>
            <a:r>
              <a:rPr lang="fi-FI" sz="2600" dirty="0"/>
              <a:t> </a:t>
            </a:r>
            <a:r>
              <a:rPr lang="fi-FI" sz="2600" dirty="0" err="1"/>
              <a:t>på</a:t>
            </a:r>
            <a:r>
              <a:rPr lang="fi-FI" sz="2600" dirty="0"/>
              <a:t> rea.</a:t>
            </a:r>
          </a:p>
          <a:p>
            <a:pPr marL="0" indent="0">
              <a:buNone/>
            </a:pPr>
            <a:endParaRPr lang="fi-FI" sz="2600" dirty="0"/>
          </a:p>
          <a:p>
            <a:pPr marL="0" indent="0">
              <a:buNone/>
            </a:pPr>
            <a:endParaRPr lang="fi-FI" sz="2600" b="1" dirty="0"/>
          </a:p>
          <a:p>
            <a:pPr marL="0" indent="0">
              <a:buNone/>
            </a:pPr>
            <a:endParaRPr lang="fi-FI" sz="2400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4CA6150-D314-479C-AFE1-E8E2FFCC3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FOKUS 4 grammatik</a:t>
            </a:r>
          </a:p>
        </p:txBody>
      </p:sp>
    </p:spTree>
    <p:extLst>
      <p:ext uri="{BB962C8B-B14F-4D97-AF65-F5344CB8AC3E}">
        <p14:creationId xmlns:p14="http://schemas.microsoft.com/office/powerpoint/2010/main" val="2553187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-teema">
  <a:themeElements>
    <a:clrScheme name="Opeaineisto">
      <a:dk1>
        <a:srgbClr val="202020"/>
      </a:dk1>
      <a:lt1>
        <a:srgbClr val="FFFFFF"/>
      </a:lt1>
      <a:dk2>
        <a:srgbClr val="006BB3"/>
      </a:dk2>
      <a:lt2>
        <a:srgbClr val="E7E6E6"/>
      </a:lt2>
      <a:accent1>
        <a:srgbClr val="0096DB"/>
      </a:accent1>
      <a:accent2>
        <a:srgbClr val="009FAD"/>
      </a:accent2>
      <a:accent3>
        <a:srgbClr val="51A300"/>
      </a:accent3>
      <a:accent4>
        <a:srgbClr val="8E7BD3"/>
      </a:accent4>
      <a:accent5>
        <a:srgbClr val="E00000"/>
      </a:accent5>
      <a:accent6>
        <a:srgbClr val="FA6400"/>
      </a:accent6>
      <a:hlink>
        <a:srgbClr val="006BB3"/>
      </a:hlink>
      <a:folHlink>
        <a:srgbClr val="2092C1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ppimisen_palvelut_ppt_pohja_2020" id="{6EA4B688-A576-1547-8865-30F79BDF1AF0}" vid="{B03A06A1-2E19-454D-B4B9-06D81E0FD427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72846E567175C44E9B308FF43FDA30FE" ma:contentTypeVersion="11" ma:contentTypeDescription="Luo uusi asiakirja." ma:contentTypeScope="" ma:versionID="7bbbf15b716562dc6acd3365848ff217">
  <xsd:schema xmlns:xsd="http://www.w3.org/2001/XMLSchema" xmlns:xs="http://www.w3.org/2001/XMLSchema" xmlns:p="http://schemas.microsoft.com/office/2006/metadata/properties" xmlns:ns2="8699c720-f1e3-4ea1-8df0-5d269de6d616" xmlns:ns3="3f577760-0cbf-4b0d-965b-16b5b53896a1" targetNamespace="http://schemas.microsoft.com/office/2006/metadata/properties" ma:root="true" ma:fieldsID="83bd472d8dbda01abe8220a174226cb2" ns2:_="" ns3:_="">
    <xsd:import namespace="8699c720-f1e3-4ea1-8df0-5d269de6d616"/>
    <xsd:import namespace="3f577760-0cbf-4b0d-965b-16b5b53896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99c720-f1e3-4ea1-8df0-5d269de6d6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577760-0cbf-4b0d-965b-16b5b53896a1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13A1FB4-4465-46FA-8070-B6CE54444F1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4DF180B-B787-43EE-B74A-EFACB0772F3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68E8FD2B-F571-4DD3-837C-A83F714605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699c720-f1e3-4ea1-8df0-5d269de6d616"/>
    <ds:schemaRef ds:uri="3f577760-0cbf-4b0d-965b-16b5b53896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1187</Words>
  <Application>Microsoft Office PowerPoint</Application>
  <PresentationFormat>Laajakuva</PresentationFormat>
  <Paragraphs>193</Paragraphs>
  <Slides>14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Office-teema</vt:lpstr>
      <vt:lpstr>1_Office-teema</vt:lpstr>
      <vt:lpstr>Infinitiivi</vt:lpstr>
      <vt:lpstr> Infinitiivi </vt:lpstr>
      <vt:lpstr> Infinitiivi </vt:lpstr>
      <vt:lpstr> Infinitiivi </vt:lpstr>
      <vt:lpstr> Infinitiivi </vt:lpstr>
      <vt:lpstr> Infinitiivi </vt:lpstr>
      <vt:lpstr> Infinitiivi </vt:lpstr>
      <vt:lpstr>1a Taivuta ja suomenna.</vt:lpstr>
      <vt:lpstr>1b Täydennä.</vt:lpstr>
      <vt:lpstr>2 Käännä.</vt:lpstr>
      <vt:lpstr>3 Käännä.</vt:lpstr>
      <vt:lpstr>4a Käännä.</vt:lpstr>
      <vt:lpstr>4b Käännä.</vt:lpstr>
      <vt:lpstr>Att-sanan kanssa vai ilman? Korosta sana, josta voit päätellä.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FOKUS  grammatik</dc:title>
  <dc:creator>Salonen Anssi</dc:creator>
  <cp:lastModifiedBy>Mäkinen Alisa</cp:lastModifiedBy>
  <cp:revision>28</cp:revision>
  <dcterms:created xsi:type="dcterms:W3CDTF">2017-02-26T10:06:28Z</dcterms:created>
  <dcterms:modified xsi:type="dcterms:W3CDTF">2024-04-22T05:14:44Z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0x01010072846E567175C44E9B308FF43FDA30FE</vt:lpwstr>
  </property>
</Properties>
</file>