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2507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2942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409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062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8504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70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415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58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490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3803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245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34D60-A143-4E82-841F-F57DF7D6901F}" type="datetimeFigureOut">
              <a:rPr lang="fi-FI" smtClean="0"/>
              <a:t>13.5.2022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4499E-1B10-4ECE-B356-0A3E14502D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844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75954" y="94752"/>
            <a:ext cx="9144000" cy="819648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Kaasun tilanmuutokset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5793" y="1018903"/>
            <a:ext cx="11869783" cy="566928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Kaasujen tilanmuuttujat ovat </a:t>
            </a:r>
            <a:r>
              <a:rPr lang="fi-FI" sz="3600" b="1" dirty="0" smtClean="0"/>
              <a:t>paine, tilavuus ja lämpötila.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b="1" dirty="0" smtClean="0"/>
          </a:p>
          <a:p>
            <a:pPr algn="l"/>
            <a:endParaRPr lang="fi-FI" sz="36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Tilanmuutoksia tarkastellaan aluksi tapauksissa, joissa yksi tilanmuuttuja pysyy vakiona.</a:t>
            </a: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515" y="1666688"/>
            <a:ext cx="4752838" cy="2708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936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75954" y="94752"/>
            <a:ext cx="9144000" cy="819648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Painetilavuuslaki</a:t>
            </a:r>
            <a:r>
              <a:rPr lang="fi-FI" dirty="0" smtClean="0"/>
              <a:t> (Boylen laki)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5793" y="1018903"/>
            <a:ext cx="11869783" cy="566928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Mittaa kaasun paineen arvoja, kun kaasun tilavuus muuttuu </a:t>
            </a:r>
            <a:r>
              <a:rPr lang="fi-FI" sz="3600" b="1" dirty="0" smtClean="0"/>
              <a:t>vakiolämpötilassa</a:t>
            </a:r>
            <a:r>
              <a:rPr lang="fi-FI" sz="3600" dirty="0"/>
              <a:t> </a:t>
            </a:r>
            <a:r>
              <a:rPr lang="fi-FI" sz="3600" dirty="0" smtClean="0"/>
              <a:t>(isoterminen muutos)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Piirrä tuloksista kuvaaja </a:t>
            </a:r>
            <a:r>
              <a:rPr lang="fi-FI" sz="3600" dirty="0" err="1" smtClean="0"/>
              <a:t>V,p</a:t>
            </a:r>
            <a:r>
              <a:rPr lang="fi-FI" sz="3600" dirty="0" smtClean="0"/>
              <a:t>- ja 1/</a:t>
            </a:r>
            <a:r>
              <a:rPr lang="fi-FI" sz="3600" dirty="0" err="1" smtClean="0"/>
              <a:t>V,p</a:t>
            </a:r>
            <a:r>
              <a:rPr lang="fi-FI" sz="3600" dirty="0" smtClean="0"/>
              <a:t>-koordinaatistoon.</a:t>
            </a:r>
            <a:endParaRPr lang="fi-FI" sz="3600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093864"/>
              </p:ext>
            </p:extLst>
          </p:nvPr>
        </p:nvGraphicFramePr>
        <p:xfrm>
          <a:off x="516708" y="2217540"/>
          <a:ext cx="812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69190795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821408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Paine p (kPa)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Tilavuus</a:t>
                      </a:r>
                      <a:r>
                        <a:rPr lang="fi-FI" baseline="0" dirty="0" smtClean="0"/>
                        <a:t> V (cm</a:t>
                      </a:r>
                      <a:r>
                        <a:rPr lang="fi-FI" baseline="30000" dirty="0" smtClean="0"/>
                        <a:t>3</a:t>
                      </a:r>
                      <a:r>
                        <a:rPr lang="fi-FI" baseline="0" dirty="0" smtClean="0"/>
                        <a:t>)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57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993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336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625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12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76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657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04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75954" y="94752"/>
            <a:ext cx="9144000" cy="131671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336" y="756872"/>
            <a:ext cx="7233013" cy="3291253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4171" y="287384"/>
            <a:ext cx="11913325" cy="6570616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Isotermisessä muutoksessa paineen ja tilavuuden tulo on vakio, eli… 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600" b="1" dirty="0" err="1" smtClean="0"/>
              <a:t>pV</a:t>
            </a:r>
            <a:r>
              <a:rPr lang="fi-FI" sz="3600" b="1" dirty="0" smtClean="0"/>
              <a:t> = vakio          eli…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600" b="1" dirty="0" smtClean="0"/>
              <a:t>p</a:t>
            </a:r>
            <a:r>
              <a:rPr lang="fi-FI" sz="3600" b="1" baseline="-25000" dirty="0" smtClean="0"/>
              <a:t>1</a:t>
            </a:r>
            <a:r>
              <a:rPr lang="fi-FI" sz="3600" b="1" dirty="0" smtClean="0"/>
              <a:t>V</a:t>
            </a:r>
            <a:r>
              <a:rPr lang="fi-FI" sz="3600" b="1" baseline="-25000" dirty="0" smtClean="0"/>
              <a:t>1</a:t>
            </a:r>
            <a:r>
              <a:rPr lang="fi-FI" sz="3600" b="1" dirty="0" smtClean="0"/>
              <a:t>= </a:t>
            </a:r>
            <a:r>
              <a:rPr lang="fi-FI" sz="3600" b="1" dirty="0" smtClean="0"/>
              <a:t>p</a:t>
            </a:r>
            <a:r>
              <a:rPr lang="fi-FI" sz="3600" b="1" baseline="-25000" dirty="0" smtClean="0"/>
              <a:t>2</a:t>
            </a:r>
            <a:r>
              <a:rPr lang="fi-FI" sz="3600" b="1" dirty="0" smtClean="0"/>
              <a:t>V</a:t>
            </a:r>
            <a:r>
              <a:rPr lang="fi-FI" sz="3600" b="1" baseline="-25000" dirty="0"/>
              <a:t>2</a:t>
            </a:r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235114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75954" y="94752"/>
            <a:ext cx="9144000" cy="819648"/>
          </a:xfrm>
        </p:spPr>
        <p:txBody>
          <a:bodyPr>
            <a:normAutofit/>
          </a:bodyPr>
          <a:lstStyle/>
          <a:p>
            <a:r>
              <a:rPr lang="fi-FI" sz="4400" b="1" dirty="0" smtClean="0"/>
              <a:t>Tilavuuslämpötilalaki (Gay-</a:t>
            </a:r>
            <a:r>
              <a:rPr lang="fi-FI" sz="4400" b="1" dirty="0" err="1" smtClean="0"/>
              <a:t>Lussacin</a:t>
            </a:r>
            <a:r>
              <a:rPr lang="fi-FI" sz="4400" b="1" dirty="0" smtClean="0"/>
              <a:t> laki</a:t>
            </a:r>
            <a:endParaRPr lang="fi-FI" sz="44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5793" y="1018903"/>
            <a:ext cx="11869783" cy="566928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Kaasun tilanmuutos vakiopaineessa (isobaarinen prosessi).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Kun kaasusysteemiä lämmitetään ja se laajenee vakiopaineessa, pysyy tilavuuden ja lämpötilan suhde vakiona, eli…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600" dirty="0" err="1" smtClean="0"/>
              <a:t>Huom</a:t>
            </a:r>
            <a:r>
              <a:rPr lang="fi-FI" sz="3600" dirty="0" smtClean="0"/>
              <a:t>! </a:t>
            </a:r>
            <a:r>
              <a:rPr lang="fi-FI" sz="3600" b="1" dirty="0" smtClean="0"/>
              <a:t>[T]=1K</a:t>
            </a:r>
            <a:endParaRPr lang="fi-FI" sz="3600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7692" y="3022663"/>
            <a:ext cx="4184604" cy="349094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706" y="3259454"/>
            <a:ext cx="2587453" cy="100774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79" y="4371702"/>
            <a:ext cx="2572706" cy="130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74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75954" y="94752"/>
            <a:ext cx="9144000" cy="819648"/>
          </a:xfrm>
        </p:spPr>
        <p:txBody>
          <a:bodyPr>
            <a:normAutofit/>
          </a:bodyPr>
          <a:lstStyle/>
          <a:p>
            <a:r>
              <a:rPr lang="fi-FI" sz="4800" b="1" dirty="0" smtClean="0"/>
              <a:t>Painelämpötilalaki (Charlesin laki)</a:t>
            </a:r>
            <a:endParaRPr lang="fi-FI" sz="48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5793" y="1018903"/>
            <a:ext cx="11869783" cy="566928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Kun tilavuus pysyy tilanmuutoksessa vakiona (</a:t>
            </a:r>
            <a:r>
              <a:rPr lang="fi-FI" sz="3600" dirty="0" err="1" smtClean="0"/>
              <a:t>isokoorinen</a:t>
            </a:r>
            <a:r>
              <a:rPr lang="fi-FI" sz="3600" dirty="0" smtClean="0"/>
              <a:t> prosessi) , niin kaasun paineen ja lämpötilan suhde on vakio.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[T]= 1K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6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7154" y="2325187"/>
            <a:ext cx="4511039" cy="393149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058" y="2325188"/>
            <a:ext cx="2858543" cy="1177971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104" y="3607662"/>
            <a:ext cx="2848497" cy="156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767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139</Words>
  <Application>Microsoft Office PowerPoint</Application>
  <PresentationFormat>Laajakuva</PresentationFormat>
  <Paragraphs>44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Kaasun tilanmuutokset</vt:lpstr>
      <vt:lpstr>Painetilavuuslaki (Boylen laki)</vt:lpstr>
      <vt:lpstr>PowerPoint-esitys</vt:lpstr>
      <vt:lpstr>Tilavuuslämpötilalaki (Gay-Lussacin laki</vt:lpstr>
      <vt:lpstr>Painelämpötilalaki (Charlesin laki)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Kaasun tilanmuutokset</dc:title>
  <dc:creator>Mäkeläinen,Markku</dc:creator>
  <cp:lastModifiedBy>Mäkeläinen,Markku</cp:lastModifiedBy>
  <cp:revision>7</cp:revision>
  <dcterms:created xsi:type="dcterms:W3CDTF">2022-05-13T09:52:27Z</dcterms:created>
  <dcterms:modified xsi:type="dcterms:W3CDTF">2022-05-13T10:39:04Z</dcterms:modified>
</cp:coreProperties>
</file>