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8A09-EA88-420F-B042-574607FAF2A8}" type="datetimeFigureOut">
              <a:rPr lang="fi-FI" smtClean="0"/>
              <a:t>11.5.2020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95-BE98-40E9-890D-6D64EBC8E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32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8A09-EA88-420F-B042-574607FAF2A8}" type="datetimeFigureOut">
              <a:rPr lang="fi-FI" smtClean="0"/>
              <a:t>11.5.2020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95-BE98-40E9-890D-6D64EBC8E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13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8A09-EA88-420F-B042-574607FAF2A8}" type="datetimeFigureOut">
              <a:rPr lang="fi-FI" smtClean="0"/>
              <a:t>11.5.2020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95-BE98-40E9-890D-6D64EBC8E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95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8A09-EA88-420F-B042-574607FAF2A8}" type="datetimeFigureOut">
              <a:rPr lang="fi-FI" smtClean="0"/>
              <a:t>11.5.2020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95-BE98-40E9-890D-6D64EBC8E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820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8A09-EA88-420F-B042-574607FAF2A8}" type="datetimeFigureOut">
              <a:rPr lang="fi-FI" smtClean="0"/>
              <a:t>11.5.2020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95-BE98-40E9-890D-6D64EBC8E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740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8A09-EA88-420F-B042-574607FAF2A8}" type="datetimeFigureOut">
              <a:rPr lang="fi-FI" smtClean="0"/>
              <a:t>11.5.2020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95-BE98-40E9-890D-6D64EBC8E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798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8A09-EA88-420F-B042-574607FAF2A8}" type="datetimeFigureOut">
              <a:rPr lang="fi-FI" smtClean="0"/>
              <a:t>11.5.2020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95-BE98-40E9-890D-6D64EBC8E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21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8A09-EA88-420F-B042-574607FAF2A8}" type="datetimeFigureOut">
              <a:rPr lang="fi-FI" smtClean="0"/>
              <a:t>11.5.2020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95-BE98-40E9-890D-6D64EBC8E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04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8A09-EA88-420F-B042-574607FAF2A8}" type="datetimeFigureOut">
              <a:rPr lang="fi-FI" smtClean="0"/>
              <a:t>11.5.2020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95-BE98-40E9-890D-6D64EBC8E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147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8A09-EA88-420F-B042-574607FAF2A8}" type="datetimeFigureOut">
              <a:rPr lang="fi-FI" smtClean="0"/>
              <a:t>11.5.2020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95-BE98-40E9-890D-6D64EBC8E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262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8A09-EA88-420F-B042-574607FAF2A8}" type="datetimeFigureOut">
              <a:rPr lang="fi-FI" smtClean="0"/>
              <a:t>11.5.2020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95-BE98-40E9-890D-6D64EBC8E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29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08A09-EA88-420F-B042-574607FAF2A8}" type="datetimeFigureOut">
              <a:rPr lang="fi-FI" smtClean="0"/>
              <a:t>11.5.2020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81F95-BE98-40E9-890D-6D64EBC8E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161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     </a:t>
            </a:r>
            <a:r>
              <a:rPr lang="fi-FI" b="1" u="sng" dirty="0" smtClean="0"/>
              <a:t>Kulttuurialue </a:t>
            </a:r>
            <a:r>
              <a:rPr lang="fi-FI" b="1" u="sng" dirty="0"/>
              <a:t>A</a:t>
            </a:r>
            <a:r>
              <a:rPr lang="fi-FI" b="1" u="sng" dirty="0" smtClean="0"/>
              <a:t>frikka</a:t>
            </a:r>
            <a:endParaRPr lang="fi-FI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918" y="1438835"/>
            <a:ext cx="4640287" cy="473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7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</a:t>
            </a:r>
            <a:r>
              <a:rPr lang="fi-FI" b="1" u="sng" dirty="0" smtClean="0"/>
              <a:t>Kulttuurialue Afrikka</a:t>
            </a:r>
            <a:endParaRPr lang="fi-FI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586753"/>
            <a:ext cx="4715435" cy="45902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Tyypillistä</a:t>
            </a:r>
          </a:p>
          <a:p>
            <a:pPr>
              <a:buFontTx/>
              <a:buChar char="-"/>
            </a:pPr>
            <a:r>
              <a:rPr lang="fi-FI" dirty="0" smtClean="0"/>
              <a:t>Alueellisesti laaja ja moninainen</a:t>
            </a:r>
          </a:p>
          <a:p>
            <a:pPr>
              <a:buFontTx/>
              <a:buChar char="-"/>
            </a:pPr>
            <a:r>
              <a:rPr lang="fi-FI" dirty="0" smtClean="0"/>
              <a:t>Ennen imperialismia erilaisia heimokulttuureja ja kuningaskuntia. Kulttuureista vähän jäänteitä.</a:t>
            </a:r>
          </a:p>
          <a:p>
            <a:pPr>
              <a:buFontTx/>
              <a:buChar char="-"/>
            </a:pPr>
            <a:r>
              <a:rPr lang="fi-FI" dirty="0" smtClean="0"/>
              <a:t>Edelleenkin monia heimokulttuureja ja heimo yleensäkin on tärkeä identifioitumisen kohde joskus jopa tärkeämpi kuin jonkin valtion kansalaisuus</a:t>
            </a:r>
          </a:p>
          <a:p>
            <a:pPr>
              <a:buFontTx/>
              <a:buChar char="-"/>
            </a:pPr>
            <a:r>
              <a:rPr lang="fi-FI" dirty="0" smtClean="0"/>
              <a:t>Pohjois-Afrikkaa yhdistää islam</a:t>
            </a:r>
          </a:p>
          <a:p>
            <a:pPr>
              <a:buFontTx/>
              <a:buChar char="-"/>
            </a:pPr>
            <a:r>
              <a:rPr lang="fi-FI" dirty="0" smtClean="0"/>
              <a:t>Kuvassa Miss </a:t>
            </a:r>
            <a:r>
              <a:rPr lang="fi-FI" dirty="0" err="1" smtClean="0"/>
              <a:t>Universum</a:t>
            </a:r>
            <a:r>
              <a:rPr lang="fi-FI" dirty="0" smtClean="0"/>
              <a:t> 2019 Etelä-Afrikan </a:t>
            </a:r>
            <a:r>
              <a:rPr lang="fi-FI" dirty="0" err="1"/>
              <a:t>Zozibini</a:t>
            </a:r>
            <a:r>
              <a:rPr lang="fi-FI" dirty="0"/>
              <a:t> </a:t>
            </a:r>
            <a:r>
              <a:rPr lang="fi-FI" dirty="0" err="1"/>
              <a:t>Tunzi</a:t>
            </a:r>
            <a:endParaRPr lang="fi-F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53635" y="1586753"/>
            <a:ext cx="6468036" cy="45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8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</a:t>
            </a:r>
            <a:r>
              <a:rPr lang="fi-FI" b="1" u="sng" dirty="0" smtClean="0"/>
              <a:t>Kulttuurialue Afrikka</a:t>
            </a:r>
            <a:endParaRPr lang="fi-FI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/>
              <a:t>Uskonto</a:t>
            </a:r>
          </a:p>
          <a:p>
            <a:pPr>
              <a:buFontTx/>
              <a:buChar char="-"/>
            </a:pPr>
            <a:r>
              <a:rPr lang="fi-FI" dirty="0" smtClean="0"/>
              <a:t>Erilaisia heimouskontoja</a:t>
            </a:r>
          </a:p>
          <a:p>
            <a:pPr>
              <a:buFontTx/>
              <a:buChar char="-"/>
            </a:pPr>
            <a:r>
              <a:rPr lang="fi-FI" dirty="0" smtClean="0"/>
              <a:t>Nykyään pääuskontoina islam ja kristinusko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9777" y="1411941"/>
            <a:ext cx="5580530" cy="476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3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</a:t>
            </a:r>
            <a:r>
              <a:rPr lang="fi-FI" b="1" u="sng" dirty="0" smtClean="0"/>
              <a:t>Kulttuurialue Afrikka</a:t>
            </a:r>
            <a:endParaRPr lang="fi-FI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19518"/>
            <a:ext cx="5181600" cy="46574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 smtClean="0"/>
              <a:t>Kohtaamisia muiden kulttuurien kanssa</a:t>
            </a:r>
          </a:p>
          <a:p>
            <a:pPr>
              <a:buFontTx/>
              <a:buChar char="-"/>
            </a:pPr>
            <a:r>
              <a:rPr lang="fi-FI" dirty="0" smtClean="0"/>
              <a:t>Islam levittyi Pohjois-Afrikkaan 600-luvulla</a:t>
            </a:r>
          </a:p>
          <a:p>
            <a:pPr>
              <a:buFontTx/>
              <a:buChar char="-"/>
            </a:pPr>
            <a:r>
              <a:rPr lang="fi-FI" dirty="0" smtClean="0"/>
              <a:t>Eurooppalaisten löytöretkiä 1400-luvulta alkaen</a:t>
            </a:r>
          </a:p>
          <a:p>
            <a:pPr>
              <a:buFontTx/>
              <a:buChar char="-"/>
            </a:pPr>
            <a:r>
              <a:rPr lang="fi-FI" dirty="0" smtClean="0"/>
              <a:t>1500-1800 orjakauppa Afrikasta Amerikkaan osana kolmiokauppaa</a:t>
            </a:r>
          </a:p>
          <a:p>
            <a:pPr>
              <a:buFontTx/>
              <a:buChar char="-"/>
            </a:pPr>
            <a:r>
              <a:rPr lang="fi-FI" dirty="0" smtClean="0"/>
              <a:t>Eurooppalainen imperialismi 1800-luvulta 1960-luvulle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690688"/>
            <a:ext cx="5759824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7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</a:t>
            </a:r>
            <a:r>
              <a:rPr lang="fi-FI" b="1" u="sng" dirty="0" smtClean="0"/>
              <a:t>Kulttuurialue Afrikka</a:t>
            </a:r>
            <a:endParaRPr lang="fi-FI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/>
              <a:t>Länsimaiden vaikutus</a:t>
            </a:r>
          </a:p>
          <a:p>
            <a:pPr>
              <a:buFontTx/>
              <a:buChar char="-"/>
            </a:pPr>
            <a:r>
              <a:rPr lang="fi-FI" dirty="0" smtClean="0"/>
              <a:t>Orjakauppa Afrikasta Amerikkaa 1500-1800</a:t>
            </a:r>
          </a:p>
          <a:p>
            <a:pPr>
              <a:buFontTx/>
              <a:buChar char="-"/>
            </a:pPr>
            <a:r>
              <a:rPr lang="fi-FI" dirty="0" smtClean="0"/>
              <a:t>Kolonialismi ja imperialismi köyhdyttivät ja alistivat Afrikkaa</a:t>
            </a:r>
          </a:p>
          <a:p>
            <a:pPr>
              <a:buFontTx/>
              <a:buChar char="-"/>
            </a:pPr>
            <a:r>
              <a:rPr lang="fi-FI" dirty="0" smtClean="0"/>
              <a:t>Apartheid-politiikka Etelä-Afrikassa vuoteen 1993 saakka</a:t>
            </a:r>
          </a:p>
          <a:p>
            <a:pPr>
              <a:buFontTx/>
              <a:buChar char="-"/>
            </a:pPr>
            <a:endParaRPr lang="fi-FI" dirty="0" smtClean="0"/>
          </a:p>
          <a:p>
            <a:pPr>
              <a:buFontTx/>
              <a:buChar char="-"/>
            </a:pP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31859" y="1586753"/>
            <a:ext cx="5652246" cy="435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7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2632"/>
            <a:ext cx="10515600" cy="1325563"/>
          </a:xfrm>
        </p:spPr>
        <p:txBody>
          <a:bodyPr/>
          <a:lstStyle/>
          <a:p>
            <a:r>
              <a:rPr lang="fi-FI" dirty="0" smtClean="0"/>
              <a:t>		</a:t>
            </a:r>
            <a:r>
              <a:rPr lang="fi-FI" b="1" u="sng" dirty="0" smtClean="0"/>
              <a:t>Kulttuurialue Afrikka</a:t>
            </a:r>
            <a:endParaRPr lang="fi-FI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/>
              <a:t>Vaikutus länsimaiseen kulttuuriin</a:t>
            </a:r>
          </a:p>
          <a:p>
            <a:pPr>
              <a:buFontTx/>
              <a:buChar char="-"/>
            </a:pPr>
            <a:r>
              <a:rPr lang="fi-FI" dirty="0" smtClean="0"/>
              <a:t>Kuvanveisto ja maalaustaide, esim. ohessa oleva Picasson </a:t>
            </a:r>
            <a:r>
              <a:rPr lang="fi-FI" dirty="0" err="1" smtClean="0"/>
              <a:t>Avignonin</a:t>
            </a:r>
            <a:r>
              <a:rPr lang="fi-FI" dirty="0" smtClean="0"/>
              <a:t> naiset</a:t>
            </a:r>
          </a:p>
          <a:p>
            <a:pPr>
              <a:buFontTx/>
              <a:buChar char="-"/>
            </a:pPr>
            <a:r>
              <a:rPr lang="fi-FI" dirty="0" smtClean="0"/>
              <a:t>Musiikki ja tanssi</a:t>
            </a:r>
          </a:p>
          <a:p>
            <a:pPr>
              <a:buFontTx/>
              <a:buChar char="-"/>
            </a:pPr>
            <a:r>
              <a:rPr lang="fi-FI" dirty="0" smtClean="0"/>
              <a:t>Pukeutuminen, kehon koristelu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4929" y="1556683"/>
            <a:ext cx="5150224" cy="448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04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112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       Kulttuurialue Afrikka</vt:lpstr>
      <vt:lpstr>  Kulttuurialue Afrikka</vt:lpstr>
      <vt:lpstr>  Kulttuurialue Afrikka</vt:lpstr>
      <vt:lpstr>  Kulttuurialue Afrikka</vt:lpstr>
      <vt:lpstr>  Kulttuurialue Afrikka</vt:lpstr>
      <vt:lpstr>  Kulttuurialue Afrikka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Kulttuurialue Afrikka</dc:title>
  <dc:creator>Minna</dc:creator>
  <cp:lastModifiedBy>Minna</cp:lastModifiedBy>
  <cp:revision>16</cp:revision>
  <dcterms:created xsi:type="dcterms:W3CDTF">2020-05-11T14:28:43Z</dcterms:created>
  <dcterms:modified xsi:type="dcterms:W3CDTF">2020-05-11T14:59:34Z</dcterms:modified>
</cp:coreProperties>
</file>