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4"/>
  </p:sldMasterIdLst>
  <p:notesMasterIdLst>
    <p:notesMasterId r:id="rId18"/>
  </p:notesMasterIdLst>
  <p:handoutMasterIdLst>
    <p:handoutMasterId r:id="rId19"/>
  </p:handoutMasterIdLst>
  <p:sldIdLst>
    <p:sldId id="256" r:id="rId5"/>
    <p:sldId id="305" r:id="rId6"/>
    <p:sldId id="343" r:id="rId7"/>
    <p:sldId id="344" r:id="rId8"/>
    <p:sldId id="345" r:id="rId9"/>
    <p:sldId id="346" r:id="rId10"/>
    <p:sldId id="347" r:id="rId11"/>
    <p:sldId id="348" r:id="rId12"/>
    <p:sldId id="349" r:id="rId13"/>
    <p:sldId id="350" r:id="rId14"/>
    <p:sldId id="351" r:id="rId15"/>
    <p:sldId id="352" r:id="rId16"/>
    <p:sldId id="353" r:id="rId17"/>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144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725" autoAdjust="0"/>
  </p:normalViewPr>
  <p:slideViewPr>
    <p:cSldViewPr snapToGrid="0">
      <p:cViewPr varScale="1">
        <p:scale>
          <a:sx n="52" d="100"/>
          <a:sy n="52" d="100"/>
        </p:scale>
        <p:origin x="82" y="7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8" d="100"/>
          <a:sy n="88" d="100"/>
        </p:scale>
        <p:origin x="37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DA47A63F-9D06-479D-A04D-717692D4326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a:p>
        </p:txBody>
      </p:sp>
      <p:sp>
        <p:nvSpPr>
          <p:cNvPr id="3" name="Päivämäärän paikkamerkki 2">
            <a:extLst>
              <a:ext uri="{FF2B5EF4-FFF2-40B4-BE49-F238E27FC236}">
                <a16:creationId xmlns:a16="http://schemas.microsoft.com/office/drawing/2014/main" id="{C51F70DC-6EDE-457C-B55A-39AC7DE41A3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18D2092-F3FC-470E-A5D6-BE14B51F8B97}" type="datetime1">
              <a:rPr lang="fi-FI" smtClean="0"/>
              <a:t>4.11.2022</a:t>
            </a:fld>
            <a:endParaRPr lang="fi-FI" dirty="0"/>
          </a:p>
        </p:txBody>
      </p:sp>
      <p:sp>
        <p:nvSpPr>
          <p:cNvPr id="4" name="Alatunnisteen paikkamerkki 3">
            <a:extLst>
              <a:ext uri="{FF2B5EF4-FFF2-40B4-BE49-F238E27FC236}">
                <a16:creationId xmlns:a16="http://schemas.microsoft.com/office/drawing/2014/main" id="{146987CF-42F5-4BB0-AD0D-1D64C359446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a:p>
        </p:txBody>
      </p:sp>
      <p:sp>
        <p:nvSpPr>
          <p:cNvPr id="5" name="Dian numeron paikkamerkki 4">
            <a:extLst>
              <a:ext uri="{FF2B5EF4-FFF2-40B4-BE49-F238E27FC236}">
                <a16:creationId xmlns:a16="http://schemas.microsoft.com/office/drawing/2014/main" id="{22368FB4-296C-4F8C-BFA3-D7C3AD617B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F555657-0A12-495F-9FFA-D8F7554E7C39}" type="slidenum">
              <a:rPr lang="fi-FI" smtClean="0"/>
              <a:t>‹#›</a:t>
            </a:fld>
            <a:endParaRPr lang="fi-FI"/>
          </a:p>
        </p:txBody>
      </p:sp>
    </p:spTree>
    <p:extLst>
      <p:ext uri="{BB962C8B-B14F-4D97-AF65-F5344CB8AC3E}">
        <p14:creationId xmlns:p14="http://schemas.microsoft.com/office/powerpoint/2010/main" val="17664322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noProof="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861BEB-E15F-4DD9-B110-A07991A3E9DB}" type="datetime1">
              <a:rPr lang="fi-FI" smtClean="0"/>
              <a:pPr/>
              <a:t>4.11.2022</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noProof="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2780FBB-F712-42E7-8C2F-226D98798B3F}" type="slidenum">
              <a:rPr lang="fi-FI" noProof="0" smtClean="0"/>
              <a:t>‹#›</a:t>
            </a:fld>
            <a:endParaRPr lang="fi-FI" noProof="0"/>
          </a:p>
        </p:txBody>
      </p:sp>
    </p:spTree>
    <p:extLst>
      <p:ext uri="{BB962C8B-B14F-4D97-AF65-F5344CB8AC3E}">
        <p14:creationId xmlns:p14="http://schemas.microsoft.com/office/powerpoint/2010/main" val="25671535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1</a:t>
            </a:fld>
            <a:endParaRPr lang="fi-FI"/>
          </a:p>
        </p:txBody>
      </p:sp>
    </p:spTree>
    <p:extLst>
      <p:ext uri="{BB962C8B-B14F-4D97-AF65-F5344CB8AC3E}">
        <p14:creationId xmlns:p14="http://schemas.microsoft.com/office/powerpoint/2010/main" val="3364686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10</a:t>
            </a:fld>
            <a:endParaRPr lang="fi-FI"/>
          </a:p>
        </p:txBody>
      </p:sp>
    </p:spTree>
    <p:extLst>
      <p:ext uri="{BB962C8B-B14F-4D97-AF65-F5344CB8AC3E}">
        <p14:creationId xmlns:p14="http://schemas.microsoft.com/office/powerpoint/2010/main" val="2639508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11</a:t>
            </a:fld>
            <a:endParaRPr lang="fi-FI"/>
          </a:p>
        </p:txBody>
      </p:sp>
    </p:spTree>
    <p:extLst>
      <p:ext uri="{BB962C8B-B14F-4D97-AF65-F5344CB8AC3E}">
        <p14:creationId xmlns:p14="http://schemas.microsoft.com/office/powerpoint/2010/main" val="1490246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12</a:t>
            </a:fld>
            <a:endParaRPr lang="fi-FI"/>
          </a:p>
        </p:txBody>
      </p:sp>
    </p:spTree>
    <p:extLst>
      <p:ext uri="{BB962C8B-B14F-4D97-AF65-F5344CB8AC3E}">
        <p14:creationId xmlns:p14="http://schemas.microsoft.com/office/powerpoint/2010/main" val="3920775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13</a:t>
            </a:fld>
            <a:endParaRPr lang="fi-FI"/>
          </a:p>
        </p:txBody>
      </p:sp>
    </p:spTree>
    <p:extLst>
      <p:ext uri="{BB962C8B-B14F-4D97-AF65-F5344CB8AC3E}">
        <p14:creationId xmlns:p14="http://schemas.microsoft.com/office/powerpoint/2010/main" val="2696969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2</a:t>
            </a:fld>
            <a:endParaRPr lang="fi-FI"/>
          </a:p>
        </p:txBody>
      </p:sp>
    </p:spTree>
    <p:extLst>
      <p:ext uri="{BB962C8B-B14F-4D97-AF65-F5344CB8AC3E}">
        <p14:creationId xmlns:p14="http://schemas.microsoft.com/office/powerpoint/2010/main" val="940447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3</a:t>
            </a:fld>
            <a:endParaRPr lang="fi-FI"/>
          </a:p>
        </p:txBody>
      </p:sp>
    </p:spTree>
    <p:extLst>
      <p:ext uri="{BB962C8B-B14F-4D97-AF65-F5344CB8AC3E}">
        <p14:creationId xmlns:p14="http://schemas.microsoft.com/office/powerpoint/2010/main" val="3597520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4</a:t>
            </a:fld>
            <a:endParaRPr lang="fi-FI"/>
          </a:p>
        </p:txBody>
      </p:sp>
    </p:spTree>
    <p:extLst>
      <p:ext uri="{BB962C8B-B14F-4D97-AF65-F5344CB8AC3E}">
        <p14:creationId xmlns:p14="http://schemas.microsoft.com/office/powerpoint/2010/main" val="432654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5</a:t>
            </a:fld>
            <a:endParaRPr lang="fi-FI"/>
          </a:p>
        </p:txBody>
      </p:sp>
    </p:spTree>
    <p:extLst>
      <p:ext uri="{BB962C8B-B14F-4D97-AF65-F5344CB8AC3E}">
        <p14:creationId xmlns:p14="http://schemas.microsoft.com/office/powerpoint/2010/main" val="3698598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6</a:t>
            </a:fld>
            <a:endParaRPr lang="fi-FI"/>
          </a:p>
        </p:txBody>
      </p:sp>
    </p:spTree>
    <p:extLst>
      <p:ext uri="{BB962C8B-B14F-4D97-AF65-F5344CB8AC3E}">
        <p14:creationId xmlns:p14="http://schemas.microsoft.com/office/powerpoint/2010/main" val="503251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7</a:t>
            </a:fld>
            <a:endParaRPr lang="fi-FI"/>
          </a:p>
        </p:txBody>
      </p:sp>
    </p:spTree>
    <p:extLst>
      <p:ext uri="{BB962C8B-B14F-4D97-AF65-F5344CB8AC3E}">
        <p14:creationId xmlns:p14="http://schemas.microsoft.com/office/powerpoint/2010/main" val="383060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8</a:t>
            </a:fld>
            <a:endParaRPr lang="fi-FI"/>
          </a:p>
        </p:txBody>
      </p:sp>
    </p:spTree>
    <p:extLst>
      <p:ext uri="{BB962C8B-B14F-4D97-AF65-F5344CB8AC3E}">
        <p14:creationId xmlns:p14="http://schemas.microsoft.com/office/powerpoint/2010/main" val="917433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rtl="0"/>
            <a:fld id="{E2780FBB-F712-42E7-8C2F-226D98798B3F}" type="slidenum">
              <a:rPr lang="fi-FI" smtClean="0"/>
              <a:t>9</a:t>
            </a:fld>
            <a:endParaRPr lang="fi-FI"/>
          </a:p>
        </p:txBody>
      </p:sp>
    </p:spTree>
    <p:extLst>
      <p:ext uri="{BB962C8B-B14F-4D97-AF65-F5344CB8AC3E}">
        <p14:creationId xmlns:p14="http://schemas.microsoft.com/office/powerpoint/2010/main" val="15592427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
    <p:spTree>
      <p:nvGrpSpPr>
        <p:cNvPr id="1" name=""/>
        <p:cNvGrpSpPr/>
        <p:nvPr/>
      </p:nvGrpSpPr>
      <p:grpSpPr>
        <a:xfrm>
          <a:off x="0" y="0"/>
          <a:ext cx="0" cy="0"/>
          <a:chOff x="0" y="0"/>
          <a:chExt cx="0" cy="0"/>
        </a:xfrm>
      </p:grpSpPr>
      <p:sp useBgFill="1">
        <p:nvSpPr>
          <p:cNvPr id="11" name="Suorakulmio 10">
            <a:extLst>
              <a:ext uri="{FF2B5EF4-FFF2-40B4-BE49-F238E27FC236}">
                <a16:creationId xmlns:a16="http://schemas.microsoft.com/office/drawing/2014/main" id="{B3FB0C32-F044-4939-92E4-8BA39B7A391A}"/>
              </a:ext>
              <a:ext uri="{C183D7F6-B498-43B3-948B-1728B52AA6E4}">
                <adec:decorative xmlns:adec="http://schemas.microsoft.com/office/drawing/2017/decorative" xmlns="" val="1"/>
              </a:ext>
            </a:extLst>
          </p:cNvPr>
          <p:cNvSpPr/>
          <p:nvPr userDrawn="1"/>
        </p:nvSpPr>
        <p:spPr>
          <a:xfrm>
            <a:off x="3050" y="-66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12" name="Suorakulmio 11">
            <a:extLst>
              <a:ext uri="{FF2B5EF4-FFF2-40B4-BE49-F238E27FC236}">
                <a16:creationId xmlns:a16="http://schemas.microsoft.com/office/drawing/2014/main" id="{6584BE8A-3E34-4967-9E7C-13EC8F6A990A}"/>
              </a:ext>
              <a:ext uri="{C183D7F6-B498-43B3-948B-1728B52AA6E4}">
                <adec:decorative xmlns:adec="http://schemas.microsoft.com/office/drawing/2017/decorative" xmlns="" val="1"/>
              </a:ext>
            </a:extLst>
          </p:cNvPr>
          <p:cNvSpPr/>
          <p:nvPr userDrawn="1"/>
        </p:nvSpPr>
        <p:spPr>
          <a:xfrm>
            <a:off x="3050" y="-663"/>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13" name="Suorakulmio 12">
            <a:extLst>
              <a:ext uri="{FF2B5EF4-FFF2-40B4-BE49-F238E27FC236}">
                <a16:creationId xmlns:a16="http://schemas.microsoft.com/office/drawing/2014/main" id="{99BFF676-EC35-4FFD-8894-CA4F2830700A}"/>
              </a:ext>
              <a:ext uri="{C183D7F6-B498-43B3-948B-1728B52AA6E4}">
                <adec:decorative xmlns:adec="http://schemas.microsoft.com/office/drawing/2017/decorative" xmlns="" val="1"/>
              </a:ext>
            </a:extLst>
          </p:cNvPr>
          <p:cNvSpPr/>
          <p:nvPr userDrawn="1"/>
        </p:nvSpPr>
        <p:spPr>
          <a:xfrm>
            <a:off x="3050" y="0"/>
            <a:ext cx="12188952" cy="685800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14" name="Soikio 13">
            <a:extLst>
              <a:ext uri="{FF2B5EF4-FFF2-40B4-BE49-F238E27FC236}">
                <a16:creationId xmlns:a16="http://schemas.microsoft.com/office/drawing/2014/main" id="{32DA1557-E095-4C82-B659-3AF550080BB1}"/>
              </a:ext>
              <a:ext uri="{C183D7F6-B498-43B3-948B-1728B52AA6E4}">
                <adec:decorative xmlns:adec="http://schemas.microsoft.com/office/drawing/2017/decorative" xmlns="" val="1"/>
              </a:ext>
            </a:extLst>
          </p:cNvPr>
          <p:cNvSpPr/>
          <p:nvPr userDrawn="1"/>
        </p:nvSpPr>
        <p:spPr>
          <a:xfrm rot="16200000">
            <a:off x="2746250" y="-663"/>
            <a:ext cx="6857999" cy="6857998"/>
          </a:xfrm>
          <a:prstGeom prst="ellipse">
            <a:avLst/>
          </a:prstGeom>
          <a:gradFill>
            <a:gsLst>
              <a:gs pos="0">
                <a:schemeClr val="accent1">
                  <a:lumMod val="20000"/>
                  <a:lumOff val="80000"/>
                  <a:alpha val="40000"/>
                </a:schemeClr>
              </a:gs>
              <a:gs pos="100000">
                <a:schemeClr val="accent1">
                  <a:alpha val="4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15" name="Soikio 14">
            <a:extLst>
              <a:ext uri="{FF2B5EF4-FFF2-40B4-BE49-F238E27FC236}">
                <a16:creationId xmlns:a16="http://schemas.microsoft.com/office/drawing/2014/main" id="{9F34E5EF-94D7-4AE0-BDD1-81A3ECDE614C}"/>
              </a:ext>
              <a:ext uri="{C183D7F6-B498-43B3-948B-1728B52AA6E4}">
                <adec:decorative xmlns:adec="http://schemas.microsoft.com/office/drawing/2017/decorative" xmlns="" val="1"/>
              </a:ext>
            </a:extLst>
          </p:cNvPr>
          <p:cNvSpPr/>
          <p:nvPr userDrawn="1"/>
        </p:nvSpPr>
        <p:spPr>
          <a:xfrm rot="16200000">
            <a:off x="77040" y="1193411"/>
            <a:ext cx="5589934" cy="5737916"/>
          </a:xfrm>
          <a:prstGeom prst="ellipse">
            <a:avLst/>
          </a:prstGeom>
          <a:gradFill>
            <a:gsLst>
              <a:gs pos="0">
                <a:schemeClr val="accent1">
                  <a:alpha val="40000"/>
                </a:schemeClr>
              </a:gs>
              <a:gs pos="100000">
                <a:schemeClr val="accent5">
                  <a:alpha val="20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16" name="Soikio 15">
            <a:extLst>
              <a:ext uri="{FF2B5EF4-FFF2-40B4-BE49-F238E27FC236}">
                <a16:creationId xmlns:a16="http://schemas.microsoft.com/office/drawing/2014/main" id="{D829E57E-3199-4AAA-B2D5-F93264FDA0B5}"/>
              </a:ext>
              <a:ext uri="{C183D7F6-B498-43B3-948B-1728B52AA6E4}">
                <adec:decorative xmlns:adec="http://schemas.microsoft.com/office/drawing/2017/decorative" xmlns="" val="1"/>
              </a:ext>
            </a:extLst>
          </p:cNvPr>
          <p:cNvSpPr/>
          <p:nvPr userDrawn="1"/>
        </p:nvSpPr>
        <p:spPr>
          <a:xfrm rot="16200000">
            <a:off x="6442672" y="193606"/>
            <a:ext cx="5760743" cy="5737917"/>
          </a:xfrm>
          <a:prstGeom prst="ellipse">
            <a:avLst/>
          </a:prstGeom>
          <a:gradFill>
            <a:gsLst>
              <a:gs pos="0">
                <a:schemeClr val="accent1">
                  <a:alpha val="20000"/>
                </a:schemeClr>
              </a:gs>
              <a:gs pos="100000">
                <a:schemeClr val="accent5">
                  <a:alpha val="40000"/>
                </a:schemeClr>
              </a:gs>
            </a:gsLst>
            <a:lin ang="2700000" scaled="1"/>
          </a:gradFill>
          <a:ln>
            <a:noFill/>
          </a:ln>
          <a:effectLst>
            <a:softEdge rad="1003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pic>
        <p:nvPicPr>
          <p:cNvPr id="17" name="Kuva 16" descr="Tag=CustomerPhoto&#10;Crop=1&#10;Align=N/A">
            <a:extLst>
              <a:ext uri="{FF2B5EF4-FFF2-40B4-BE49-F238E27FC236}">
                <a16:creationId xmlns:a16="http://schemas.microsoft.com/office/drawing/2014/main" id="{8A791822-0971-4E61-A5E4-9AAD258F58E3}"/>
              </a:ext>
            </a:extLst>
          </p:cNvPr>
          <p:cNvPicPr>
            <a:picLocks/>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3048" y="-663"/>
            <a:ext cx="12188952" cy="6858000"/>
          </a:xfrm>
          <a:prstGeom prst="rect">
            <a:avLst/>
          </a:prstGeom>
        </p:spPr>
      </p:pic>
      <p:sp>
        <p:nvSpPr>
          <p:cNvPr id="18" name="Otsikko 1">
            <a:extLst>
              <a:ext uri="{FF2B5EF4-FFF2-40B4-BE49-F238E27FC236}">
                <a16:creationId xmlns:a16="http://schemas.microsoft.com/office/drawing/2014/main" id="{B86D7D99-F789-4EDA-861D-B6B994F05F1D}"/>
              </a:ext>
            </a:extLst>
          </p:cNvPr>
          <p:cNvSpPr>
            <a:spLocks noGrp="1"/>
          </p:cNvSpPr>
          <p:nvPr>
            <p:ph type="ctrTitle"/>
          </p:nvPr>
        </p:nvSpPr>
        <p:spPr>
          <a:xfrm>
            <a:off x="1527050" y="1121700"/>
            <a:ext cx="9144000" cy="2387600"/>
          </a:xfrm>
        </p:spPr>
        <p:txBody>
          <a:bodyPr rtlCol="0"/>
          <a:lstStyle>
            <a:lvl1pPr algn="ctr">
              <a:defRPr>
                <a:solidFill>
                  <a:schemeClr val="bg1"/>
                </a:solidFill>
              </a:defRPr>
            </a:lvl1pPr>
          </a:lstStyle>
          <a:p>
            <a:pPr rtl="0"/>
            <a:r>
              <a:rPr lang="fi-FI" noProof="0">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rPr>
              <a:t>Muokkaa ots. perustyyl. napsautt.</a:t>
            </a:r>
          </a:p>
        </p:txBody>
      </p:sp>
      <p:sp>
        <p:nvSpPr>
          <p:cNvPr id="20" name="Tekstin paikkamerkki 12">
            <a:extLst>
              <a:ext uri="{FF2B5EF4-FFF2-40B4-BE49-F238E27FC236}">
                <a16:creationId xmlns:a16="http://schemas.microsoft.com/office/drawing/2014/main" id="{2B39487B-EA73-4D7B-93AA-D63B49F4DA7F}"/>
              </a:ext>
            </a:extLst>
          </p:cNvPr>
          <p:cNvSpPr>
            <a:spLocks noGrp="1"/>
          </p:cNvSpPr>
          <p:nvPr>
            <p:ph type="body" sz="quarter" idx="15"/>
          </p:nvPr>
        </p:nvSpPr>
        <p:spPr>
          <a:xfrm>
            <a:off x="1527050" y="3600450"/>
            <a:ext cx="9144000" cy="2451100"/>
          </a:xfrm>
        </p:spPr>
        <p:txBody>
          <a:bodyPr rtlCol="0">
            <a:normAutofit/>
          </a:bodyPr>
          <a:lstStyle>
            <a:lvl1pPr marL="0" indent="0" algn="ctr">
              <a:buNone/>
              <a:defRPr sz="2800">
                <a:solidFill>
                  <a:schemeClr val="bg1"/>
                </a:solidFill>
                <a:effectLst/>
                <a:latin typeface="+mn-lt"/>
              </a:defRPr>
            </a:lvl1pPr>
          </a:lstStyle>
          <a:p>
            <a:pPr lvl="0" rtl="0"/>
            <a:r>
              <a:rPr lang="fi-FI" noProof="0"/>
              <a:t>Muokkaa tekstin perustyylejä napsauttamalla</a:t>
            </a:r>
          </a:p>
        </p:txBody>
      </p:sp>
    </p:spTree>
    <p:extLst>
      <p:ext uri="{BB962C8B-B14F-4D97-AF65-F5344CB8AC3E}">
        <p14:creationId xmlns:p14="http://schemas.microsoft.com/office/powerpoint/2010/main" val="115554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Yhteenveto">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i-FI" noProof="0"/>
              <a:t>1.3.20XX</a:t>
            </a:r>
          </a:p>
        </p:txBody>
      </p:sp>
      <p:sp>
        <p:nvSpPr>
          <p:cNvPr id="3" name="Alatunnisteen paikkamerkki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i-FI" noProof="0"/>
              <a:t>ALATUNNISTEEN ESIMERKKITEKSTI</a:t>
            </a:r>
          </a:p>
        </p:txBody>
      </p:sp>
      <p:sp>
        <p:nvSpPr>
          <p:cNvPr id="4" name="Dian numeron paikkamerkki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
        <p:nvSpPr>
          <p:cNvPr id="6" name="Otsikko 1">
            <a:extLst>
              <a:ext uri="{FF2B5EF4-FFF2-40B4-BE49-F238E27FC236}">
                <a16:creationId xmlns:a16="http://schemas.microsoft.com/office/drawing/2014/main" id="{673294AE-7408-47DB-898D-41F8C069B42E}"/>
              </a:ext>
            </a:extLst>
          </p:cNvPr>
          <p:cNvSpPr>
            <a:spLocks noGrp="1"/>
          </p:cNvSpPr>
          <p:nvPr>
            <p:ph type="title"/>
          </p:nvPr>
        </p:nvSpPr>
        <p:spPr>
          <a:xfrm>
            <a:off x="841248" y="857251"/>
            <a:ext cx="6156051" cy="2076450"/>
          </a:xfrm>
        </p:spPr>
        <p:txBody>
          <a:bodyPr rtlCol="0" anchor="b">
            <a:normAutofit/>
          </a:bodyPr>
          <a:lstStyle/>
          <a:p>
            <a:pPr rtl="0"/>
            <a:r>
              <a:rPr lang="fi-FI" sz="4400" noProof="0">
                <a:gradFill flip="none" rotWithShape="1">
                  <a:gsLst>
                    <a:gs pos="0">
                      <a:schemeClr val="accent5">
                        <a:alpha val="70000"/>
                      </a:schemeClr>
                    </a:gs>
                    <a:gs pos="100000">
                      <a:schemeClr val="accent1">
                        <a:alpha val="70000"/>
                      </a:schemeClr>
                    </a:gs>
                  </a:gsLst>
                  <a:lin ang="0" scaled="1"/>
                  <a:tileRect/>
                </a:gradFill>
              </a:rPr>
              <a:t>Muokkaa ots. perustyyl. napsautt.</a:t>
            </a:r>
          </a:p>
        </p:txBody>
      </p:sp>
      <p:sp>
        <p:nvSpPr>
          <p:cNvPr id="7" name="Sisällön paikkamerkki 2">
            <a:extLst>
              <a:ext uri="{FF2B5EF4-FFF2-40B4-BE49-F238E27FC236}">
                <a16:creationId xmlns:a16="http://schemas.microsoft.com/office/drawing/2014/main" id="{E973052A-4118-4E04-81F8-A44EC172FE46}"/>
              </a:ext>
            </a:extLst>
          </p:cNvPr>
          <p:cNvSpPr>
            <a:spLocks noGrp="1"/>
          </p:cNvSpPr>
          <p:nvPr>
            <p:ph idx="1"/>
          </p:nvPr>
        </p:nvSpPr>
        <p:spPr>
          <a:xfrm>
            <a:off x="841247" y="3190875"/>
            <a:ext cx="6156052" cy="2986087"/>
          </a:xfrm>
        </p:spPr>
        <p:txBody>
          <a:bodyPr rtlCol="0">
            <a:normAutofit/>
          </a:bodyPr>
          <a:lstStyle>
            <a:lvl1pPr marL="0" indent="0">
              <a:buNone/>
              <a:defRPr sz="2200"/>
            </a:lvl1pPr>
          </a:lstStyle>
          <a:p>
            <a:pPr marL="228600" lvl="0" indent="-228600" rtl="0"/>
            <a:r>
              <a:rPr lang="fi-FI" sz="2000" noProof="0">
                <a:solidFill>
                  <a:schemeClr val="tx2">
                    <a:alpha val="60000"/>
                  </a:schemeClr>
                </a:solidFill>
              </a:rPr>
              <a:t>Muokkaa tekstin perustyylejä napsauttamalla</a:t>
            </a:r>
          </a:p>
        </p:txBody>
      </p:sp>
      <p:sp>
        <p:nvSpPr>
          <p:cNvPr id="10" name="Päivämäärän paikkamerkki 3">
            <a:extLst>
              <a:ext uri="{FF2B5EF4-FFF2-40B4-BE49-F238E27FC236}">
                <a16:creationId xmlns:a16="http://schemas.microsoft.com/office/drawing/2014/main" id="{8988D1E1-6064-4D6A-9EB1-578E20A2A0ED}"/>
              </a:ext>
            </a:extLst>
          </p:cNvPr>
          <p:cNvSpPr txBox="1">
            <a:spLocks/>
          </p:cNvSpPr>
          <p:nvPr userDrawn="1"/>
        </p:nvSpPr>
        <p:spPr>
          <a:xfrm>
            <a:off x="841248" y="6429375"/>
            <a:ext cx="2646725" cy="3651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fi-FI" noProof="0">
                <a:solidFill>
                  <a:schemeClr val="tx2">
                    <a:alpha val="60000"/>
                  </a:schemeClr>
                </a:solidFill>
              </a:rPr>
              <a:t>1.3.20XX</a:t>
            </a:r>
          </a:p>
        </p:txBody>
      </p:sp>
      <p:sp>
        <p:nvSpPr>
          <p:cNvPr id="11" name="Alatunnisteen paikkamerkki 4">
            <a:extLst>
              <a:ext uri="{FF2B5EF4-FFF2-40B4-BE49-F238E27FC236}">
                <a16:creationId xmlns:a16="http://schemas.microsoft.com/office/drawing/2014/main" id="{BD47C5CB-0317-4DC6-A76F-38A5BB1FD1C2}"/>
              </a:ext>
            </a:extLst>
          </p:cNvPr>
          <p:cNvSpPr txBox="1">
            <a:spLocks/>
          </p:cNvSpPr>
          <p:nvPr userDrawn="1"/>
        </p:nvSpPr>
        <p:spPr>
          <a:xfrm>
            <a:off x="4044696" y="642937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fi-FI" noProof="0">
                <a:solidFill>
                  <a:schemeClr val="tx2">
                    <a:alpha val="60000"/>
                  </a:schemeClr>
                </a:solidFill>
              </a:rPr>
              <a:t>Alatunnisteen esimerkkiteksti</a:t>
            </a:r>
          </a:p>
        </p:txBody>
      </p:sp>
      <p:sp>
        <p:nvSpPr>
          <p:cNvPr id="12" name="Dian numeron paikkamerkki 5">
            <a:extLst>
              <a:ext uri="{FF2B5EF4-FFF2-40B4-BE49-F238E27FC236}">
                <a16:creationId xmlns:a16="http://schemas.microsoft.com/office/drawing/2014/main" id="{8CCF6E15-0BE7-453B-BBD4-B379C390AD22}"/>
              </a:ext>
            </a:extLst>
          </p:cNvPr>
          <p:cNvSpPr txBox="1">
            <a:spLocks/>
          </p:cNvSpPr>
          <p:nvPr userDrawn="1"/>
        </p:nvSpPr>
        <p:spPr>
          <a:xfrm>
            <a:off x="8613648" y="6429375"/>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28844951-7827-47D4-8276-7DDE1FA7D85A}" type="slidenum">
              <a:rPr lang="fi-FI" noProof="0" smtClean="0">
                <a:solidFill>
                  <a:schemeClr val="tx2">
                    <a:alpha val="60000"/>
                  </a:schemeClr>
                </a:solidFill>
              </a:rPr>
              <a:pPr/>
              <a:t>‹#›</a:t>
            </a:fld>
            <a:endParaRPr lang="fi-FI" noProof="0">
              <a:solidFill>
                <a:schemeClr val="tx2">
                  <a:alpha val="60000"/>
                </a:schemeClr>
              </a:solidFill>
            </a:endParaRPr>
          </a:p>
        </p:txBody>
      </p:sp>
      <p:sp>
        <p:nvSpPr>
          <p:cNvPr id="14" name="Kuvan paikkamerkki 13">
            <a:extLst>
              <a:ext uri="{FF2B5EF4-FFF2-40B4-BE49-F238E27FC236}">
                <a16:creationId xmlns:a16="http://schemas.microsoft.com/office/drawing/2014/main" id="{0E092228-4487-4E3A-AEE3-12DC34A061E2}"/>
              </a:ext>
            </a:extLst>
          </p:cNvPr>
          <p:cNvSpPr>
            <a:spLocks noGrp="1"/>
          </p:cNvSpPr>
          <p:nvPr>
            <p:ph type="pic" sz="quarter" idx="13"/>
          </p:nvPr>
        </p:nvSpPr>
        <p:spPr>
          <a:xfrm>
            <a:off x="7424928" y="484632"/>
            <a:ext cx="4279392" cy="2862072"/>
          </a:xfrm>
          <a:solidFill>
            <a:schemeClr val="accent6"/>
          </a:solidFill>
        </p:spPr>
        <p:txBody>
          <a:bodyPr rtlCol="0"/>
          <a:lstStyle/>
          <a:p>
            <a:pPr rtl="0"/>
            <a:r>
              <a:rPr lang="fi-FI" noProof="0"/>
              <a:t>Lisää kuva napsauttamalla kuvaketta</a:t>
            </a:r>
          </a:p>
        </p:txBody>
      </p:sp>
      <p:sp>
        <p:nvSpPr>
          <p:cNvPr id="15" name="Kuvan paikkamerkki 13">
            <a:extLst>
              <a:ext uri="{FF2B5EF4-FFF2-40B4-BE49-F238E27FC236}">
                <a16:creationId xmlns:a16="http://schemas.microsoft.com/office/drawing/2014/main" id="{6AB20921-6E7F-4BD8-9399-D18CABB64B9A}"/>
              </a:ext>
            </a:extLst>
          </p:cNvPr>
          <p:cNvSpPr>
            <a:spLocks noGrp="1"/>
          </p:cNvSpPr>
          <p:nvPr>
            <p:ph type="pic" sz="quarter" idx="14"/>
          </p:nvPr>
        </p:nvSpPr>
        <p:spPr>
          <a:xfrm>
            <a:off x="7424928" y="3511296"/>
            <a:ext cx="4279392" cy="2862072"/>
          </a:xfrm>
          <a:solidFill>
            <a:schemeClr val="accent6"/>
          </a:solidFill>
        </p:spPr>
        <p:txBody>
          <a:bodyPr rtlCol="0"/>
          <a:lstStyle/>
          <a:p>
            <a:pPr rtl="0"/>
            <a:r>
              <a:rPr lang="fi-FI" noProof="0"/>
              <a:t>Lisää kuva napsauttamalla kuvaketta</a:t>
            </a:r>
          </a:p>
        </p:txBody>
      </p:sp>
    </p:spTree>
    <p:extLst>
      <p:ext uri="{BB962C8B-B14F-4D97-AF65-F5344CB8AC3E}">
        <p14:creationId xmlns:p14="http://schemas.microsoft.com/office/powerpoint/2010/main" val="4230430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petus">
    <p:spTree>
      <p:nvGrpSpPr>
        <p:cNvPr id="1" name=""/>
        <p:cNvGrpSpPr/>
        <p:nvPr/>
      </p:nvGrpSpPr>
      <p:grpSpPr>
        <a:xfrm>
          <a:off x="0" y="0"/>
          <a:ext cx="0" cy="0"/>
          <a:chOff x="0" y="0"/>
          <a:chExt cx="0" cy="0"/>
        </a:xfrm>
      </p:grpSpPr>
      <p:sp>
        <p:nvSpPr>
          <p:cNvPr id="7" name="Otsikko 1">
            <a:extLst>
              <a:ext uri="{FF2B5EF4-FFF2-40B4-BE49-F238E27FC236}">
                <a16:creationId xmlns:a16="http://schemas.microsoft.com/office/drawing/2014/main" id="{0022B425-A1C3-4DFE-BF49-1B9F96D46B2A}"/>
              </a:ext>
            </a:extLst>
          </p:cNvPr>
          <p:cNvSpPr>
            <a:spLocks noGrp="1"/>
          </p:cNvSpPr>
          <p:nvPr>
            <p:ph type="title"/>
          </p:nvPr>
        </p:nvSpPr>
        <p:spPr>
          <a:xfrm>
            <a:off x="841248" y="3893769"/>
            <a:ext cx="5992550" cy="2319306"/>
          </a:xfrm>
        </p:spPr>
        <p:txBody>
          <a:bodyPr rtlCol="0" anchor="t">
            <a:normAutofit/>
          </a:bodyPr>
          <a:lstStyle/>
          <a:p>
            <a:pPr rtl="0"/>
            <a:r>
              <a:rPr lang="fi-FI" sz="4400" noProof="0">
                <a:gradFill flip="none" rotWithShape="1">
                  <a:gsLst>
                    <a:gs pos="0">
                      <a:schemeClr val="accent5">
                        <a:alpha val="70000"/>
                      </a:schemeClr>
                    </a:gs>
                    <a:gs pos="100000">
                      <a:schemeClr val="accent1">
                        <a:alpha val="70000"/>
                      </a:schemeClr>
                    </a:gs>
                  </a:gsLst>
                  <a:lin ang="0" scaled="1"/>
                  <a:tileRect/>
                </a:gradFill>
              </a:rPr>
              <a:t>Muokkaa ots. perustyyl. napsautt.</a:t>
            </a:r>
          </a:p>
        </p:txBody>
      </p:sp>
      <p:sp>
        <p:nvSpPr>
          <p:cNvPr id="14" name="Kuvan paikkamerkki 13">
            <a:extLst>
              <a:ext uri="{FF2B5EF4-FFF2-40B4-BE49-F238E27FC236}">
                <a16:creationId xmlns:a16="http://schemas.microsoft.com/office/drawing/2014/main" id="{2AEC60F9-EA79-4A18-B040-024AFB62FD5E}"/>
              </a:ext>
            </a:extLst>
          </p:cNvPr>
          <p:cNvSpPr>
            <a:spLocks noGrp="1"/>
          </p:cNvSpPr>
          <p:nvPr>
            <p:ph type="pic" sz="quarter" idx="13"/>
          </p:nvPr>
        </p:nvSpPr>
        <p:spPr>
          <a:xfrm>
            <a:off x="493776" y="484632"/>
            <a:ext cx="11210544" cy="3191256"/>
          </a:xfrm>
          <a:solidFill>
            <a:schemeClr val="accent6"/>
          </a:solidFill>
        </p:spPr>
        <p:txBody>
          <a:bodyPr rtlCol="0"/>
          <a:lstStyle/>
          <a:p>
            <a:pPr rtl="0"/>
            <a:r>
              <a:rPr lang="fi-FI" noProof="0"/>
              <a:t>Lisää kuva napsauttamalla kuvaketta</a:t>
            </a:r>
          </a:p>
        </p:txBody>
      </p:sp>
      <p:sp>
        <p:nvSpPr>
          <p:cNvPr id="9" name="Sisällön paikkamerkki 2">
            <a:extLst>
              <a:ext uri="{FF2B5EF4-FFF2-40B4-BE49-F238E27FC236}">
                <a16:creationId xmlns:a16="http://schemas.microsoft.com/office/drawing/2014/main" id="{83B88B7B-A749-40EA-A140-38D1E04EFF4F}"/>
              </a:ext>
            </a:extLst>
          </p:cNvPr>
          <p:cNvSpPr>
            <a:spLocks noGrp="1"/>
          </p:cNvSpPr>
          <p:nvPr>
            <p:ph idx="1"/>
          </p:nvPr>
        </p:nvSpPr>
        <p:spPr>
          <a:xfrm>
            <a:off x="6979133" y="3893770"/>
            <a:ext cx="4377714" cy="2319306"/>
          </a:xfrm>
        </p:spPr>
        <p:txBody>
          <a:bodyPr rtlCol="0" anchor="t">
            <a:normAutofit/>
          </a:bodyPr>
          <a:lstStyle>
            <a:lvl1pPr marL="0" indent="0">
              <a:buNone/>
              <a:defRPr sz="2800"/>
            </a:lvl1pPr>
          </a:lstStyle>
          <a:p>
            <a:pPr marL="228600" lvl="0" indent="-228600" rtl="0"/>
            <a:r>
              <a:rPr lang="fi-FI" sz="1800" noProof="0">
                <a:solidFill>
                  <a:schemeClr val="tx2">
                    <a:alpha val="60000"/>
                  </a:schemeClr>
                </a:solidFill>
              </a:rPr>
              <a:t>Muokkaa tekstin perustyylejä napsauttamalla</a:t>
            </a:r>
          </a:p>
        </p:txBody>
      </p:sp>
      <p:sp>
        <p:nvSpPr>
          <p:cNvPr id="2" name="Päivämäärän paikkamerkki 1">
            <a:extLst>
              <a:ext uri="{FF2B5EF4-FFF2-40B4-BE49-F238E27FC236}">
                <a16:creationId xmlns:a16="http://schemas.microsoft.com/office/drawing/2014/main" id="{118B9F00-8450-475B-B155-993BAF212AF6}"/>
              </a:ext>
            </a:extLst>
          </p:cNvPr>
          <p:cNvSpPr>
            <a:spLocks noGrp="1"/>
          </p:cNvSpPr>
          <p:nvPr>
            <p:ph type="dt" sz="half" idx="10"/>
          </p:nvPr>
        </p:nvSpPr>
        <p:spPr>
          <a:xfrm>
            <a:off x="838200" y="6418489"/>
            <a:ext cx="2743200" cy="365125"/>
          </a:xfrm>
        </p:spPr>
        <p:txBody>
          <a:bodyPr rtlCol="0"/>
          <a:lstStyle/>
          <a:p>
            <a:pPr rtl="0"/>
            <a:r>
              <a:rPr lang="fi-FI" noProof="0"/>
              <a:t>1.3.20XX</a:t>
            </a:r>
          </a:p>
        </p:txBody>
      </p:sp>
      <p:sp>
        <p:nvSpPr>
          <p:cNvPr id="3" name="Alatunnisteen paikkamerkki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i-FI" noProof="0"/>
              <a:t>ALATUNNISTEEN ESIMERKKITEKSTI</a:t>
            </a:r>
          </a:p>
        </p:txBody>
      </p:sp>
      <p:sp>
        <p:nvSpPr>
          <p:cNvPr id="4" name="Dian numeron paikkamerkki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2761320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i-FI" noProof="0"/>
              <a:t>1.3.20XX</a:t>
            </a:r>
          </a:p>
        </p:txBody>
      </p:sp>
      <p:sp>
        <p:nvSpPr>
          <p:cNvPr id="3" name="Alatunnisteen paikkamerkki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i-FI" noProof="0"/>
              <a:t>ALATUNNISTEEN ESIMERKKITEKSTI</a:t>
            </a:r>
          </a:p>
        </p:txBody>
      </p:sp>
      <p:sp>
        <p:nvSpPr>
          <p:cNvPr id="4" name="Dian numeron paikkamerkki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2352095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53B052-A59B-4AE3-A89A-E7748630C15B}"/>
              </a:ext>
            </a:extLst>
          </p:cNvPr>
          <p:cNvSpPr>
            <a:spLocks noGrp="1"/>
          </p:cNvSpPr>
          <p:nvPr>
            <p:ph type="ctrTitle" hasCustomPrompt="1"/>
          </p:nvPr>
        </p:nvSpPr>
        <p:spPr>
          <a:xfrm>
            <a:off x="1524000" y="1122363"/>
            <a:ext cx="9144000" cy="2387600"/>
          </a:xfrm>
        </p:spPr>
        <p:txBody>
          <a:bodyPr rtlCol="0" anchor="b"/>
          <a:lstStyle>
            <a:lvl1pPr algn="ctr">
              <a:defRPr sz="5400"/>
            </a:lvl1pPr>
          </a:lstStyle>
          <a:p>
            <a:pPr rtl="0"/>
            <a:r>
              <a:rPr lang="fi-FI" noProof="0"/>
              <a:t>Muokkaa otsikon perustyyliä napsauttamalla</a:t>
            </a:r>
          </a:p>
        </p:txBody>
      </p:sp>
      <p:sp>
        <p:nvSpPr>
          <p:cNvPr id="3" name="Alaotsikko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i-FI" noProof="0"/>
              <a:t>Muokkaa alaotsikon perustyyliä napsautt.</a:t>
            </a:r>
          </a:p>
        </p:txBody>
      </p:sp>
      <p:sp>
        <p:nvSpPr>
          <p:cNvPr id="4" name="Päivämäärän paikkamerkki 3">
            <a:extLst>
              <a:ext uri="{FF2B5EF4-FFF2-40B4-BE49-F238E27FC236}">
                <a16:creationId xmlns:a16="http://schemas.microsoft.com/office/drawing/2014/main" id="{C6E155CF-52F5-4879-B7F3-D05812AC4A6D}"/>
              </a:ext>
            </a:extLst>
          </p:cNvPr>
          <p:cNvSpPr>
            <a:spLocks noGrp="1"/>
          </p:cNvSpPr>
          <p:nvPr>
            <p:ph type="dt" sz="half" idx="10"/>
          </p:nvPr>
        </p:nvSpPr>
        <p:spPr/>
        <p:txBody>
          <a:bodyPr rtlCol="0"/>
          <a:lstStyle/>
          <a:p>
            <a:pPr rtl="0"/>
            <a:r>
              <a:rPr lang="fi-FI" noProof="0"/>
              <a:t>1.3.20XX</a:t>
            </a:r>
          </a:p>
        </p:txBody>
      </p:sp>
      <p:sp>
        <p:nvSpPr>
          <p:cNvPr id="5" name="Alatunnisteen paikkamerkki 4">
            <a:extLst>
              <a:ext uri="{FF2B5EF4-FFF2-40B4-BE49-F238E27FC236}">
                <a16:creationId xmlns:a16="http://schemas.microsoft.com/office/drawing/2014/main" id="{80D053AC-61ED-4C2F-90BF-D4A916545107}"/>
              </a:ext>
            </a:extLst>
          </p:cNvPr>
          <p:cNvSpPr>
            <a:spLocks noGrp="1"/>
          </p:cNvSpPr>
          <p:nvPr>
            <p:ph type="ftr" sz="quarter" idx="11"/>
          </p:nvPr>
        </p:nvSpPr>
        <p:spPr/>
        <p:txBody>
          <a:bodyPr rtlCol="0"/>
          <a:lstStyle/>
          <a:p>
            <a:pPr rtl="0"/>
            <a:r>
              <a:rPr lang="fi-FI" noProof="0"/>
              <a:t>ALATUNNISTEEN ESIMERKKITEKSTI</a:t>
            </a:r>
          </a:p>
        </p:txBody>
      </p:sp>
      <p:sp>
        <p:nvSpPr>
          <p:cNvPr id="6" name="Dian numeron paikkamerkki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293987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5CBBD03-9D57-48E9-8B43-688B72997276}"/>
              </a:ext>
            </a:extLst>
          </p:cNvPr>
          <p:cNvSpPr>
            <a:spLocks noGrp="1"/>
          </p:cNvSpPr>
          <p:nvPr>
            <p:ph type="title" hasCustomPrompt="1"/>
          </p:nvPr>
        </p:nvSpPr>
        <p:spPr>
          <a:xfrm>
            <a:off x="831850" y="1709738"/>
            <a:ext cx="10515600" cy="2852737"/>
          </a:xfrm>
        </p:spPr>
        <p:txBody>
          <a:bodyPr rtlCol="0" anchor="b"/>
          <a:lstStyle>
            <a:lvl1pPr>
              <a:defRPr sz="5400"/>
            </a:lvl1pPr>
          </a:lstStyle>
          <a:p>
            <a:pPr rtl="0"/>
            <a:r>
              <a:rPr lang="fi-FI" noProof="0"/>
              <a:t>Muokkaa otsikon perustyyliä napsauttamalla</a:t>
            </a:r>
          </a:p>
        </p:txBody>
      </p:sp>
      <p:sp>
        <p:nvSpPr>
          <p:cNvPr id="3" name="Tekstin paikkamerkki 2">
            <a:extLst>
              <a:ext uri="{FF2B5EF4-FFF2-40B4-BE49-F238E27FC236}">
                <a16:creationId xmlns:a16="http://schemas.microsoft.com/office/drawing/2014/main" id="{783F376C-8A2F-4BE5-9669-4A6DA21B771A}"/>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i-FI" noProof="0"/>
              <a:t>Muokkaa tekstin perustyylejä napsauttamalla</a:t>
            </a:r>
          </a:p>
        </p:txBody>
      </p:sp>
      <p:sp>
        <p:nvSpPr>
          <p:cNvPr id="4" name="Päivämäärän paikkamerkki 3">
            <a:extLst>
              <a:ext uri="{FF2B5EF4-FFF2-40B4-BE49-F238E27FC236}">
                <a16:creationId xmlns:a16="http://schemas.microsoft.com/office/drawing/2014/main" id="{52654893-212E-4450-8F7A-27256B31F9FB}"/>
              </a:ext>
            </a:extLst>
          </p:cNvPr>
          <p:cNvSpPr>
            <a:spLocks noGrp="1"/>
          </p:cNvSpPr>
          <p:nvPr>
            <p:ph type="dt" sz="half" idx="10"/>
          </p:nvPr>
        </p:nvSpPr>
        <p:spPr/>
        <p:txBody>
          <a:bodyPr rtlCol="0"/>
          <a:lstStyle/>
          <a:p>
            <a:pPr rtl="0"/>
            <a:r>
              <a:rPr lang="fi-FI" noProof="0"/>
              <a:t>1.3.20XX</a:t>
            </a:r>
          </a:p>
        </p:txBody>
      </p:sp>
      <p:sp>
        <p:nvSpPr>
          <p:cNvPr id="5" name="Alatunnisteen paikkamerkki 4">
            <a:extLst>
              <a:ext uri="{FF2B5EF4-FFF2-40B4-BE49-F238E27FC236}">
                <a16:creationId xmlns:a16="http://schemas.microsoft.com/office/drawing/2014/main" id="{600E881A-3958-44A9-9EDB-D86F4E4144C0}"/>
              </a:ext>
            </a:extLst>
          </p:cNvPr>
          <p:cNvSpPr>
            <a:spLocks noGrp="1"/>
          </p:cNvSpPr>
          <p:nvPr>
            <p:ph type="ftr" sz="quarter" idx="11"/>
          </p:nvPr>
        </p:nvSpPr>
        <p:spPr/>
        <p:txBody>
          <a:bodyPr rtlCol="0"/>
          <a:lstStyle/>
          <a:p>
            <a:pPr rtl="0"/>
            <a:r>
              <a:rPr lang="fi-FI" noProof="0"/>
              <a:t>ALATUNNISTEEN ESIMERKKITEKSTI</a:t>
            </a:r>
          </a:p>
        </p:txBody>
      </p:sp>
      <p:sp>
        <p:nvSpPr>
          <p:cNvPr id="6" name="Dian numeron paikkamerkki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1090129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ä">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CDC8777-C460-4649-8822-CA943386D06D}"/>
              </a:ext>
            </a:extLst>
          </p:cNvPr>
          <p:cNvSpPr>
            <a:spLocks noGrp="1"/>
          </p:cNvSpPr>
          <p:nvPr>
            <p:ph type="title" hasCustomPrompt="1"/>
          </p:nvPr>
        </p:nvSpPr>
        <p:spPr/>
        <p:txBody>
          <a:bodyPr rtlCol="0"/>
          <a:lstStyle>
            <a:lvl1pPr>
              <a:defRPr sz="4800"/>
            </a:lvl1pPr>
          </a:lstStyle>
          <a:p>
            <a:pPr rtl="0"/>
            <a:r>
              <a:rPr lang="fi-FI" noProof="0"/>
              <a:t>Muokkaa otsikon perustyyliä napsauttamalla</a:t>
            </a:r>
          </a:p>
        </p:txBody>
      </p:sp>
      <p:sp>
        <p:nvSpPr>
          <p:cNvPr id="3" name="Sisällön paikkamerkki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Sisällön paikkamerkki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5" name="Päivämäärän paikkamerkki 4">
            <a:extLst>
              <a:ext uri="{FF2B5EF4-FFF2-40B4-BE49-F238E27FC236}">
                <a16:creationId xmlns:a16="http://schemas.microsoft.com/office/drawing/2014/main" id="{C504D5BB-DB84-4266-9B4F-E65CCFE5B310}"/>
              </a:ext>
            </a:extLst>
          </p:cNvPr>
          <p:cNvSpPr>
            <a:spLocks noGrp="1"/>
          </p:cNvSpPr>
          <p:nvPr>
            <p:ph type="dt" sz="half" idx="10"/>
          </p:nvPr>
        </p:nvSpPr>
        <p:spPr/>
        <p:txBody>
          <a:bodyPr rtlCol="0"/>
          <a:lstStyle/>
          <a:p>
            <a:pPr rtl="0"/>
            <a:r>
              <a:rPr lang="fi-FI" noProof="0"/>
              <a:t>1.3.20XX</a:t>
            </a:r>
          </a:p>
        </p:txBody>
      </p:sp>
      <p:sp>
        <p:nvSpPr>
          <p:cNvPr id="6" name="Alatunnisteen paikkamerkki 5">
            <a:extLst>
              <a:ext uri="{FF2B5EF4-FFF2-40B4-BE49-F238E27FC236}">
                <a16:creationId xmlns:a16="http://schemas.microsoft.com/office/drawing/2014/main" id="{891A99B5-D493-4AB1-AF24-6660540D56AD}"/>
              </a:ext>
            </a:extLst>
          </p:cNvPr>
          <p:cNvSpPr>
            <a:spLocks noGrp="1"/>
          </p:cNvSpPr>
          <p:nvPr>
            <p:ph type="ftr" sz="quarter" idx="11"/>
          </p:nvPr>
        </p:nvSpPr>
        <p:spPr/>
        <p:txBody>
          <a:bodyPr rtlCol="0"/>
          <a:lstStyle/>
          <a:p>
            <a:pPr rtl="0"/>
            <a:r>
              <a:rPr lang="fi-FI" noProof="0"/>
              <a:t>ALATUNNISTEEN ESIMERKKITEKSTI</a:t>
            </a:r>
          </a:p>
        </p:txBody>
      </p:sp>
      <p:sp>
        <p:nvSpPr>
          <p:cNvPr id="7" name="Dian numeron paikkamerkki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406973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B2DD4C-BFBC-4087-B94C-4DD0690E838E}"/>
              </a:ext>
            </a:extLst>
          </p:cNvPr>
          <p:cNvSpPr>
            <a:spLocks noGrp="1"/>
          </p:cNvSpPr>
          <p:nvPr>
            <p:ph type="title" hasCustomPrompt="1"/>
          </p:nvPr>
        </p:nvSpPr>
        <p:spPr/>
        <p:txBody>
          <a:bodyPr rtlCol="0"/>
          <a:lstStyle/>
          <a:p>
            <a:pPr rtl="0"/>
            <a:r>
              <a:rPr lang="fi-FI" noProof="0"/>
              <a:t>Muokkaa otsikon perustyyliä napsauttamalla</a:t>
            </a:r>
          </a:p>
        </p:txBody>
      </p:sp>
      <p:sp>
        <p:nvSpPr>
          <p:cNvPr id="3" name="Päivämäärän paikkamerkki 2">
            <a:extLst>
              <a:ext uri="{FF2B5EF4-FFF2-40B4-BE49-F238E27FC236}">
                <a16:creationId xmlns:a16="http://schemas.microsoft.com/office/drawing/2014/main" id="{BEB9D434-8228-4C7F-B520-14121EBC903B}"/>
              </a:ext>
            </a:extLst>
          </p:cNvPr>
          <p:cNvSpPr>
            <a:spLocks noGrp="1"/>
          </p:cNvSpPr>
          <p:nvPr>
            <p:ph type="dt" sz="half" idx="10"/>
          </p:nvPr>
        </p:nvSpPr>
        <p:spPr/>
        <p:txBody>
          <a:bodyPr rtlCol="0"/>
          <a:lstStyle/>
          <a:p>
            <a:pPr rtl="0"/>
            <a:r>
              <a:rPr lang="fi-FI" noProof="0"/>
              <a:t>1.3.20XX</a:t>
            </a:r>
          </a:p>
        </p:txBody>
      </p:sp>
      <p:sp>
        <p:nvSpPr>
          <p:cNvPr id="4" name="Alatunnisteen paikkamerkki 3">
            <a:extLst>
              <a:ext uri="{FF2B5EF4-FFF2-40B4-BE49-F238E27FC236}">
                <a16:creationId xmlns:a16="http://schemas.microsoft.com/office/drawing/2014/main" id="{997B89BD-A70A-48D2-A3D9-DB2C0DB123B4}"/>
              </a:ext>
            </a:extLst>
          </p:cNvPr>
          <p:cNvSpPr>
            <a:spLocks noGrp="1"/>
          </p:cNvSpPr>
          <p:nvPr>
            <p:ph type="ftr" sz="quarter" idx="11"/>
          </p:nvPr>
        </p:nvSpPr>
        <p:spPr/>
        <p:txBody>
          <a:bodyPr rtlCol="0"/>
          <a:lstStyle/>
          <a:p>
            <a:pPr rtl="0"/>
            <a:r>
              <a:rPr lang="fi-FI" noProof="0"/>
              <a:t>ALATUNNISTEEN ESIMERKKITEKSTI</a:t>
            </a:r>
          </a:p>
        </p:txBody>
      </p:sp>
      <p:sp>
        <p:nvSpPr>
          <p:cNvPr id="5" name="Dian numeron paikkamerkki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1076813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010DAA-DDE3-4C9C-8171-385A3DAC81CF}"/>
              </a:ext>
            </a:extLst>
          </p:cNvPr>
          <p:cNvSpPr>
            <a:spLocks noGrp="1"/>
          </p:cNvSpPr>
          <p:nvPr>
            <p:ph type="title" hasCustomPrompt="1"/>
          </p:nvPr>
        </p:nvSpPr>
        <p:spPr>
          <a:xfrm>
            <a:off x="839788" y="685800"/>
            <a:ext cx="3932237" cy="1371600"/>
          </a:xfrm>
        </p:spPr>
        <p:txBody>
          <a:bodyPr rtlCol="0" anchor="b"/>
          <a:lstStyle>
            <a:lvl1pPr>
              <a:defRPr sz="3200"/>
            </a:lvl1pPr>
          </a:lstStyle>
          <a:p>
            <a:pPr rtl="0"/>
            <a:r>
              <a:rPr lang="fi-FI" noProof="0"/>
              <a:t>Muokkaa otsikon perustyyliä napsauttamalla</a:t>
            </a:r>
          </a:p>
        </p:txBody>
      </p:sp>
      <p:sp>
        <p:nvSpPr>
          <p:cNvPr id="3" name="Sisällön paikkamerkki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Tekstin paikkamerkki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209800"/>
            <a:ext cx="3932237" cy="36591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a:t>Muokkaa tekstin perustyylejä napsauttamalla</a:t>
            </a:r>
          </a:p>
        </p:txBody>
      </p:sp>
      <p:sp>
        <p:nvSpPr>
          <p:cNvPr id="5" name="Päivämäärän paikkamerkki 4">
            <a:extLst>
              <a:ext uri="{FF2B5EF4-FFF2-40B4-BE49-F238E27FC236}">
                <a16:creationId xmlns:a16="http://schemas.microsoft.com/office/drawing/2014/main" id="{1722CD09-61EF-4733-831C-5B133DAE1F4C}"/>
              </a:ext>
            </a:extLst>
          </p:cNvPr>
          <p:cNvSpPr>
            <a:spLocks noGrp="1"/>
          </p:cNvSpPr>
          <p:nvPr>
            <p:ph type="dt" sz="half" idx="10"/>
          </p:nvPr>
        </p:nvSpPr>
        <p:spPr/>
        <p:txBody>
          <a:bodyPr rtlCol="0"/>
          <a:lstStyle/>
          <a:p>
            <a:pPr rtl="0"/>
            <a:r>
              <a:rPr lang="fi-FI" noProof="0"/>
              <a:t>1.3.20XX</a:t>
            </a:r>
          </a:p>
        </p:txBody>
      </p:sp>
      <p:sp>
        <p:nvSpPr>
          <p:cNvPr id="6" name="Alatunnisteen paikkamerkki 5">
            <a:extLst>
              <a:ext uri="{FF2B5EF4-FFF2-40B4-BE49-F238E27FC236}">
                <a16:creationId xmlns:a16="http://schemas.microsoft.com/office/drawing/2014/main" id="{5B109FCF-96E4-4EBF-AAFB-5E9AD22A68AE}"/>
              </a:ext>
            </a:extLst>
          </p:cNvPr>
          <p:cNvSpPr>
            <a:spLocks noGrp="1"/>
          </p:cNvSpPr>
          <p:nvPr>
            <p:ph type="ftr" sz="quarter" idx="11"/>
          </p:nvPr>
        </p:nvSpPr>
        <p:spPr/>
        <p:txBody>
          <a:bodyPr rtlCol="0"/>
          <a:lstStyle/>
          <a:p>
            <a:pPr rtl="0"/>
            <a:r>
              <a:rPr lang="fi-FI" noProof="0"/>
              <a:t>ALATUNNISTEEN ESIMERKKITEKSTI</a:t>
            </a:r>
          </a:p>
        </p:txBody>
      </p:sp>
      <p:sp>
        <p:nvSpPr>
          <p:cNvPr id="7" name="Dian numeron paikkamerkki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677615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Kuva ja kuva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CCFA6E-F719-4613-8815-591471E722E5}"/>
              </a:ext>
            </a:extLst>
          </p:cNvPr>
          <p:cNvSpPr>
            <a:spLocks noGrp="1"/>
          </p:cNvSpPr>
          <p:nvPr>
            <p:ph type="title" hasCustomPrompt="1"/>
          </p:nvPr>
        </p:nvSpPr>
        <p:spPr>
          <a:xfrm>
            <a:off x="839788" y="685800"/>
            <a:ext cx="3932237" cy="1371600"/>
          </a:xfrm>
        </p:spPr>
        <p:txBody>
          <a:bodyPr rtlCol="0" anchor="b"/>
          <a:lstStyle>
            <a:lvl1pPr>
              <a:defRPr sz="3200"/>
            </a:lvl1pPr>
          </a:lstStyle>
          <a:p>
            <a:pPr rtl="0"/>
            <a:r>
              <a:rPr lang="fi-FI" noProof="0"/>
              <a:t>Muokkaa otsikon perustyyliä napsauttamalla</a:t>
            </a:r>
          </a:p>
        </p:txBody>
      </p:sp>
      <p:sp>
        <p:nvSpPr>
          <p:cNvPr id="3" name="Kuvan paikkamerkki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noProof="0"/>
              <a:t>Lisää kuva napsauttamalla kuvaketta</a:t>
            </a:r>
          </a:p>
        </p:txBody>
      </p:sp>
      <p:sp>
        <p:nvSpPr>
          <p:cNvPr id="4" name="Tekstin paikkamerkki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a:t>Muokkaa tekstin perustyylejä napsauttamalla</a:t>
            </a:r>
          </a:p>
        </p:txBody>
      </p:sp>
      <p:sp>
        <p:nvSpPr>
          <p:cNvPr id="5" name="Päivämäärän paikkamerkki 4">
            <a:extLst>
              <a:ext uri="{FF2B5EF4-FFF2-40B4-BE49-F238E27FC236}">
                <a16:creationId xmlns:a16="http://schemas.microsoft.com/office/drawing/2014/main" id="{1E56944C-E229-457E-868E-C48FF47DA37A}"/>
              </a:ext>
            </a:extLst>
          </p:cNvPr>
          <p:cNvSpPr>
            <a:spLocks noGrp="1"/>
          </p:cNvSpPr>
          <p:nvPr>
            <p:ph type="dt" sz="half" idx="10"/>
          </p:nvPr>
        </p:nvSpPr>
        <p:spPr/>
        <p:txBody>
          <a:bodyPr rtlCol="0"/>
          <a:lstStyle/>
          <a:p>
            <a:pPr rtl="0"/>
            <a:r>
              <a:rPr lang="fi-FI" noProof="0"/>
              <a:t>1.3.20XX</a:t>
            </a:r>
          </a:p>
        </p:txBody>
      </p:sp>
      <p:sp>
        <p:nvSpPr>
          <p:cNvPr id="6" name="Alatunnisteen paikkamerkki 5">
            <a:extLst>
              <a:ext uri="{FF2B5EF4-FFF2-40B4-BE49-F238E27FC236}">
                <a16:creationId xmlns:a16="http://schemas.microsoft.com/office/drawing/2014/main" id="{CC7115FE-359F-46EA-A3C8-0D18544E34AD}"/>
              </a:ext>
            </a:extLst>
          </p:cNvPr>
          <p:cNvSpPr>
            <a:spLocks noGrp="1"/>
          </p:cNvSpPr>
          <p:nvPr>
            <p:ph type="ftr" sz="quarter" idx="11"/>
          </p:nvPr>
        </p:nvSpPr>
        <p:spPr/>
        <p:txBody>
          <a:bodyPr rtlCol="0"/>
          <a:lstStyle/>
          <a:p>
            <a:pPr rtl="0"/>
            <a:r>
              <a:rPr lang="fi-FI" noProof="0"/>
              <a:t>ALATUNNISTEEN ESIMERKKITEKSTI</a:t>
            </a:r>
          </a:p>
        </p:txBody>
      </p:sp>
      <p:sp>
        <p:nvSpPr>
          <p:cNvPr id="7" name="Dian numeron paikkamerkki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357408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sityslista">
    <p:spTree>
      <p:nvGrpSpPr>
        <p:cNvPr id="1" name=""/>
        <p:cNvGrpSpPr/>
        <p:nvPr/>
      </p:nvGrpSpPr>
      <p:grpSpPr>
        <a:xfrm>
          <a:off x="0" y="0"/>
          <a:ext cx="0" cy="0"/>
          <a:chOff x="0" y="0"/>
          <a:chExt cx="0" cy="0"/>
        </a:xfrm>
      </p:grpSpPr>
      <p:sp useBgFill="1">
        <p:nvSpPr>
          <p:cNvPr id="5" name="Suorakulmio 4">
            <a:extLst>
              <a:ext uri="{FF2B5EF4-FFF2-40B4-BE49-F238E27FC236}">
                <a16:creationId xmlns:a16="http://schemas.microsoft.com/office/drawing/2014/main" id="{3F98AFCE-98D2-46C5-82A8-E45659B1769D}"/>
              </a:ext>
              <a:ext uri="{C183D7F6-B498-43B3-948B-1728B52AA6E4}">
                <adec:decorative xmlns:adec="http://schemas.microsoft.com/office/drawing/2017/decorative" xmlns=""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12" name="Kehys 11">
            <a:extLst>
              <a:ext uri="{FF2B5EF4-FFF2-40B4-BE49-F238E27FC236}">
                <a16:creationId xmlns:a16="http://schemas.microsoft.com/office/drawing/2014/main" id="{F69999FB-8585-40F0-990C-6A0BAD1C8081}"/>
              </a:ext>
              <a:ext uri="{C183D7F6-B498-43B3-948B-1728B52AA6E4}">
                <adec:decorative xmlns:adec="http://schemas.microsoft.com/office/drawing/2017/decorative" xmlns="" val="1"/>
              </a:ext>
            </a:extLst>
          </p:cNvPr>
          <p:cNvSpPr/>
          <p:nvPr userDrawn="1"/>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6" name="Otsikko 1">
            <a:extLst>
              <a:ext uri="{FF2B5EF4-FFF2-40B4-BE49-F238E27FC236}">
                <a16:creationId xmlns:a16="http://schemas.microsoft.com/office/drawing/2014/main" id="{2768738E-7449-46C1-B7D3-844FE2BA7D35}"/>
              </a:ext>
            </a:extLst>
          </p:cNvPr>
          <p:cNvSpPr>
            <a:spLocks noGrp="1"/>
          </p:cNvSpPr>
          <p:nvPr>
            <p:ph type="title"/>
          </p:nvPr>
        </p:nvSpPr>
        <p:spPr>
          <a:xfrm>
            <a:off x="838200" y="914399"/>
            <a:ext cx="5992550" cy="2827422"/>
          </a:xfrm>
        </p:spPr>
        <p:txBody>
          <a:bodyPr rtlCol="0" anchor="t">
            <a:normAutofit/>
          </a:bodyPr>
          <a:lstStyle/>
          <a:p>
            <a:pPr rtl="0"/>
            <a:r>
              <a:rPr lang="fi-FI" sz="4400" noProof="0">
                <a:gradFill flip="none" rotWithShape="1">
                  <a:gsLst>
                    <a:gs pos="0">
                      <a:schemeClr val="accent5">
                        <a:alpha val="70000"/>
                      </a:schemeClr>
                    </a:gs>
                    <a:gs pos="100000">
                      <a:schemeClr val="accent1">
                        <a:alpha val="70000"/>
                      </a:schemeClr>
                    </a:gs>
                  </a:gsLst>
                  <a:lin ang="0" scaled="1"/>
                  <a:tileRect/>
                </a:gradFill>
              </a:rPr>
              <a:t>Muokkaa ots. perustyyl. napsautt.</a:t>
            </a:r>
          </a:p>
        </p:txBody>
      </p:sp>
      <p:sp>
        <p:nvSpPr>
          <p:cNvPr id="7" name="Sisällön paikkamerkki 2">
            <a:extLst>
              <a:ext uri="{FF2B5EF4-FFF2-40B4-BE49-F238E27FC236}">
                <a16:creationId xmlns:a16="http://schemas.microsoft.com/office/drawing/2014/main" id="{B0FF04F9-E792-4C19-9FD5-44800CEB2E89}"/>
              </a:ext>
            </a:extLst>
          </p:cNvPr>
          <p:cNvSpPr>
            <a:spLocks noGrp="1"/>
          </p:cNvSpPr>
          <p:nvPr>
            <p:ph idx="1"/>
          </p:nvPr>
        </p:nvSpPr>
        <p:spPr>
          <a:xfrm>
            <a:off x="6976085" y="914400"/>
            <a:ext cx="4377714" cy="2827422"/>
          </a:xfrm>
        </p:spPr>
        <p:txBody>
          <a:bodyPr rtlCol="0" anchor="t">
            <a:normAutofit/>
          </a:bodyPr>
          <a:lstStyle>
            <a:lvl1pPr marL="0" indent="0">
              <a:buNone/>
              <a:defRPr sz="2800"/>
            </a:lvl1pPr>
          </a:lstStyle>
          <a:p>
            <a:pPr marL="228600" lvl="0" indent="-228600" rtl="0"/>
            <a:r>
              <a:rPr lang="fi-FI" sz="1800" noProof="0">
                <a:solidFill>
                  <a:schemeClr val="tx2">
                    <a:alpha val="60000"/>
                  </a:schemeClr>
                </a:solidFill>
              </a:rPr>
              <a:t>Muokkaa tekstin perustyylejä napsauttamalla</a:t>
            </a:r>
          </a:p>
        </p:txBody>
      </p:sp>
      <p:sp>
        <p:nvSpPr>
          <p:cNvPr id="14" name="Kuvan paikkamerkki 13">
            <a:extLst>
              <a:ext uri="{FF2B5EF4-FFF2-40B4-BE49-F238E27FC236}">
                <a16:creationId xmlns:a16="http://schemas.microsoft.com/office/drawing/2014/main" id="{5F2F9DF6-DFB9-44A8-B629-57F58893AD21}"/>
              </a:ext>
            </a:extLst>
          </p:cNvPr>
          <p:cNvSpPr>
            <a:spLocks noGrp="1"/>
          </p:cNvSpPr>
          <p:nvPr>
            <p:ph type="pic" sz="quarter" idx="13"/>
          </p:nvPr>
        </p:nvSpPr>
        <p:spPr>
          <a:xfrm>
            <a:off x="490538" y="4059936"/>
            <a:ext cx="2807208" cy="2322576"/>
          </a:xfrm>
          <a:solidFill>
            <a:schemeClr val="accent6"/>
          </a:solidFill>
        </p:spPr>
        <p:txBody>
          <a:bodyPr rtlCol="0"/>
          <a:lstStyle/>
          <a:p>
            <a:pPr rtl="0"/>
            <a:r>
              <a:rPr lang="fi-FI" noProof="0"/>
              <a:t>Lisää kuva napsauttamalla kuvaketta</a:t>
            </a:r>
          </a:p>
        </p:txBody>
      </p:sp>
      <p:sp>
        <p:nvSpPr>
          <p:cNvPr id="15" name="Kuvan paikkamerkki 13">
            <a:extLst>
              <a:ext uri="{FF2B5EF4-FFF2-40B4-BE49-F238E27FC236}">
                <a16:creationId xmlns:a16="http://schemas.microsoft.com/office/drawing/2014/main" id="{927BC207-43FE-4B6A-AEBE-875B69CF9761}"/>
              </a:ext>
            </a:extLst>
          </p:cNvPr>
          <p:cNvSpPr>
            <a:spLocks noGrp="1"/>
          </p:cNvSpPr>
          <p:nvPr>
            <p:ph type="pic" sz="quarter" idx="14"/>
          </p:nvPr>
        </p:nvSpPr>
        <p:spPr>
          <a:xfrm>
            <a:off x="3291840" y="4059936"/>
            <a:ext cx="2807208" cy="2322576"/>
          </a:xfrm>
          <a:solidFill>
            <a:schemeClr val="accent6"/>
          </a:solidFill>
        </p:spPr>
        <p:txBody>
          <a:bodyPr rtlCol="0"/>
          <a:lstStyle/>
          <a:p>
            <a:pPr rtl="0"/>
            <a:r>
              <a:rPr lang="fi-FI" noProof="0"/>
              <a:t>Lisää kuva napsauttamalla kuvaketta</a:t>
            </a:r>
          </a:p>
        </p:txBody>
      </p:sp>
      <p:sp>
        <p:nvSpPr>
          <p:cNvPr id="16" name="Kuvan paikkamerkki 13">
            <a:extLst>
              <a:ext uri="{FF2B5EF4-FFF2-40B4-BE49-F238E27FC236}">
                <a16:creationId xmlns:a16="http://schemas.microsoft.com/office/drawing/2014/main" id="{EBBF5499-9A70-4846-B98E-316EC17F9FCD}"/>
              </a:ext>
            </a:extLst>
          </p:cNvPr>
          <p:cNvSpPr>
            <a:spLocks noGrp="1"/>
          </p:cNvSpPr>
          <p:nvPr>
            <p:ph type="pic" sz="quarter" idx="15"/>
          </p:nvPr>
        </p:nvSpPr>
        <p:spPr>
          <a:xfrm>
            <a:off x="6099048" y="4059936"/>
            <a:ext cx="2807208" cy="2322576"/>
          </a:xfrm>
          <a:solidFill>
            <a:schemeClr val="accent6"/>
          </a:solidFill>
        </p:spPr>
        <p:txBody>
          <a:bodyPr rtlCol="0"/>
          <a:lstStyle/>
          <a:p>
            <a:pPr rtl="0"/>
            <a:r>
              <a:rPr lang="fi-FI" noProof="0"/>
              <a:t>Lisää kuva napsauttamalla kuvaketta</a:t>
            </a:r>
          </a:p>
        </p:txBody>
      </p:sp>
      <p:sp>
        <p:nvSpPr>
          <p:cNvPr id="17" name="Kuvan paikkamerkki 13">
            <a:extLst>
              <a:ext uri="{FF2B5EF4-FFF2-40B4-BE49-F238E27FC236}">
                <a16:creationId xmlns:a16="http://schemas.microsoft.com/office/drawing/2014/main" id="{C7A79F30-D473-48F6-9AC2-286C7B70F3ED}"/>
              </a:ext>
            </a:extLst>
          </p:cNvPr>
          <p:cNvSpPr>
            <a:spLocks noGrp="1"/>
          </p:cNvSpPr>
          <p:nvPr>
            <p:ph type="pic" sz="quarter" idx="16"/>
          </p:nvPr>
        </p:nvSpPr>
        <p:spPr>
          <a:xfrm>
            <a:off x="8906256" y="4059936"/>
            <a:ext cx="2807208" cy="2322576"/>
          </a:xfrm>
          <a:solidFill>
            <a:schemeClr val="accent6"/>
          </a:solidFill>
        </p:spPr>
        <p:txBody>
          <a:bodyPr rtlCol="0"/>
          <a:lstStyle/>
          <a:p>
            <a:pPr rtl="0"/>
            <a:r>
              <a:rPr lang="fi-FI" noProof="0"/>
              <a:t>Lisää kuva napsauttamalla kuvaketta</a:t>
            </a:r>
          </a:p>
        </p:txBody>
      </p:sp>
      <p:sp>
        <p:nvSpPr>
          <p:cNvPr id="2" name="Päivämäärän paikkamerkki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i-FI" noProof="0"/>
              <a:t>1.3.20XX</a:t>
            </a:r>
          </a:p>
        </p:txBody>
      </p:sp>
      <p:sp>
        <p:nvSpPr>
          <p:cNvPr id="3" name="Alatunnisteen paikkamerkki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i-FI" noProof="0"/>
              <a:t>ALATUNNISTEEN ESIMERKKITEKSTI</a:t>
            </a:r>
          </a:p>
        </p:txBody>
      </p:sp>
      <p:sp>
        <p:nvSpPr>
          <p:cNvPr id="4" name="Dian numeron paikkamerkki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100991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Johdanto">
    <p:spTree>
      <p:nvGrpSpPr>
        <p:cNvPr id="1" name=""/>
        <p:cNvGrpSpPr/>
        <p:nvPr/>
      </p:nvGrpSpPr>
      <p:grpSpPr>
        <a:xfrm>
          <a:off x="0" y="0"/>
          <a:ext cx="0" cy="0"/>
          <a:chOff x="0" y="0"/>
          <a:chExt cx="0" cy="0"/>
        </a:xfrm>
      </p:grpSpPr>
      <p:sp>
        <p:nvSpPr>
          <p:cNvPr id="15" name="Otsikko 1">
            <a:extLst>
              <a:ext uri="{FF2B5EF4-FFF2-40B4-BE49-F238E27FC236}">
                <a16:creationId xmlns:a16="http://schemas.microsoft.com/office/drawing/2014/main" id="{B910AFBC-7932-43F4-ABEA-C89B2698634B}"/>
              </a:ext>
            </a:extLst>
          </p:cNvPr>
          <p:cNvSpPr>
            <a:spLocks noGrp="1"/>
          </p:cNvSpPr>
          <p:nvPr>
            <p:ph type="title"/>
          </p:nvPr>
        </p:nvSpPr>
        <p:spPr>
          <a:xfrm>
            <a:off x="841249" y="857251"/>
            <a:ext cx="5914937" cy="2076450"/>
          </a:xfrm>
        </p:spPr>
        <p:txBody>
          <a:bodyPr rtlCol="0" anchor="b">
            <a:normAutofit/>
          </a:bodyPr>
          <a:lstStyle/>
          <a:p>
            <a:pPr rtl="0"/>
            <a:r>
              <a:rPr lang="fi-FI" sz="4400" noProof="0">
                <a:gradFill flip="none" rotWithShape="1">
                  <a:gsLst>
                    <a:gs pos="0">
                      <a:schemeClr val="accent5">
                        <a:alpha val="70000"/>
                      </a:schemeClr>
                    </a:gs>
                    <a:gs pos="100000">
                      <a:schemeClr val="accent1">
                        <a:alpha val="70000"/>
                      </a:schemeClr>
                    </a:gs>
                  </a:gsLst>
                  <a:lin ang="0" scaled="1"/>
                  <a:tileRect/>
                </a:gradFill>
              </a:rPr>
              <a:t>Muokkaa ots. perustyyl. napsautt.</a:t>
            </a:r>
          </a:p>
        </p:txBody>
      </p:sp>
      <p:sp>
        <p:nvSpPr>
          <p:cNvPr id="17" name="Sisällön paikkamerkki 2">
            <a:extLst>
              <a:ext uri="{FF2B5EF4-FFF2-40B4-BE49-F238E27FC236}">
                <a16:creationId xmlns:a16="http://schemas.microsoft.com/office/drawing/2014/main" id="{1178A42D-5ED2-4AB6-BE4B-4109074320DF}"/>
              </a:ext>
            </a:extLst>
          </p:cNvPr>
          <p:cNvSpPr>
            <a:spLocks noGrp="1"/>
          </p:cNvSpPr>
          <p:nvPr>
            <p:ph idx="1"/>
          </p:nvPr>
        </p:nvSpPr>
        <p:spPr>
          <a:xfrm>
            <a:off x="841248" y="3190875"/>
            <a:ext cx="5914938" cy="2986087"/>
          </a:xfrm>
        </p:spPr>
        <p:txBody>
          <a:bodyPr rtlCol="0">
            <a:noAutofit/>
          </a:bodyPr>
          <a:lstStyle>
            <a:lvl1pPr marL="0" indent="0">
              <a:lnSpc>
                <a:spcPct val="100000"/>
              </a:lnSpc>
              <a:buNone/>
              <a:defRPr sz="2000"/>
            </a:lvl1pPr>
          </a:lstStyle>
          <a:p>
            <a:pPr marL="228600" lvl="0" indent="-228600" rtl="0"/>
            <a:r>
              <a:rPr lang="fi-FI" sz="1800" noProof="0">
                <a:solidFill>
                  <a:schemeClr val="tx2">
                    <a:alpha val="60000"/>
                  </a:schemeClr>
                </a:solidFill>
              </a:rPr>
              <a:t>Muokkaa tekstin perustyylejä napsauttamalla</a:t>
            </a:r>
          </a:p>
        </p:txBody>
      </p:sp>
      <p:sp>
        <p:nvSpPr>
          <p:cNvPr id="29" name="Päivämäärän paikkamerkki 1">
            <a:extLst>
              <a:ext uri="{FF2B5EF4-FFF2-40B4-BE49-F238E27FC236}">
                <a16:creationId xmlns:a16="http://schemas.microsoft.com/office/drawing/2014/main" id="{4D9A7D07-2BA3-438D-972B-EA578370D50F}"/>
              </a:ext>
            </a:extLst>
          </p:cNvPr>
          <p:cNvSpPr>
            <a:spLocks noGrp="1"/>
          </p:cNvSpPr>
          <p:nvPr>
            <p:ph type="dt" sz="half" idx="10"/>
          </p:nvPr>
        </p:nvSpPr>
        <p:spPr>
          <a:xfrm>
            <a:off x="838200" y="6429375"/>
            <a:ext cx="2743200" cy="365125"/>
          </a:xfrm>
        </p:spPr>
        <p:txBody>
          <a:bodyPr rtlCol="0"/>
          <a:lstStyle>
            <a:lvl1pPr>
              <a:defRPr>
                <a:solidFill>
                  <a:schemeClr val="tx2">
                    <a:alpha val="60000"/>
                  </a:schemeClr>
                </a:solidFill>
              </a:defRPr>
            </a:lvl1pPr>
          </a:lstStyle>
          <a:p>
            <a:pPr rtl="0"/>
            <a:r>
              <a:rPr lang="fi-FI" noProof="0"/>
              <a:t>1.3.20XX</a:t>
            </a:r>
          </a:p>
        </p:txBody>
      </p:sp>
      <p:sp>
        <p:nvSpPr>
          <p:cNvPr id="24" name="Kuvan paikkamerkki 23">
            <a:extLst>
              <a:ext uri="{FF2B5EF4-FFF2-40B4-BE49-F238E27FC236}">
                <a16:creationId xmlns:a16="http://schemas.microsoft.com/office/drawing/2014/main" id="{C8720583-BC84-48EB-85BC-AE71214A30A5}"/>
              </a:ext>
            </a:extLst>
          </p:cNvPr>
          <p:cNvSpPr>
            <a:spLocks noGrp="1"/>
          </p:cNvSpPr>
          <p:nvPr>
            <p:ph type="pic" sz="quarter" idx="13"/>
          </p:nvPr>
        </p:nvSpPr>
        <p:spPr>
          <a:xfrm>
            <a:off x="7589520" y="0"/>
            <a:ext cx="4599432" cy="2286000"/>
          </a:xfrm>
          <a:solidFill>
            <a:schemeClr val="accent6"/>
          </a:solidFill>
        </p:spPr>
        <p:txBody>
          <a:bodyPr rtlCol="0"/>
          <a:lstStyle/>
          <a:p>
            <a:pPr rtl="0"/>
            <a:r>
              <a:rPr lang="fi-FI" noProof="0"/>
              <a:t>Lisää kuva napsauttamalla kuvaketta</a:t>
            </a:r>
          </a:p>
        </p:txBody>
      </p:sp>
      <p:sp>
        <p:nvSpPr>
          <p:cNvPr id="25" name="Kuvan paikkamerkki 23">
            <a:extLst>
              <a:ext uri="{FF2B5EF4-FFF2-40B4-BE49-F238E27FC236}">
                <a16:creationId xmlns:a16="http://schemas.microsoft.com/office/drawing/2014/main" id="{C3F0A5CD-C47A-4CDF-BE99-75F3A81B18FB}"/>
              </a:ext>
            </a:extLst>
          </p:cNvPr>
          <p:cNvSpPr>
            <a:spLocks noGrp="1"/>
          </p:cNvSpPr>
          <p:nvPr>
            <p:ph type="pic" sz="quarter" idx="14"/>
          </p:nvPr>
        </p:nvSpPr>
        <p:spPr>
          <a:xfrm>
            <a:off x="7589520" y="2286000"/>
            <a:ext cx="4599432" cy="2286000"/>
          </a:xfrm>
          <a:solidFill>
            <a:schemeClr val="accent6"/>
          </a:solidFill>
        </p:spPr>
        <p:txBody>
          <a:bodyPr rtlCol="0"/>
          <a:lstStyle/>
          <a:p>
            <a:pPr rtl="0"/>
            <a:r>
              <a:rPr lang="fi-FI" noProof="0"/>
              <a:t>Lisää kuva napsauttamalla kuvaketta</a:t>
            </a:r>
          </a:p>
        </p:txBody>
      </p:sp>
      <p:sp>
        <p:nvSpPr>
          <p:cNvPr id="26" name="Kuvan paikkamerkki 23">
            <a:extLst>
              <a:ext uri="{FF2B5EF4-FFF2-40B4-BE49-F238E27FC236}">
                <a16:creationId xmlns:a16="http://schemas.microsoft.com/office/drawing/2014/main" id="{7329454B-9275-4E86-B32E-91C0DB62AA71}"/>
              </a:ext>
            </a:extLst>
          </p:cNvPr>
          <p:cNvSpPr>
            <a:spLocks noGrp="1"/>
          </p:cNvSpPr>
          <p:nvPr>
            <p:ph type="pic" sz="quarter" idx="15"/>
          </p:nvPr>
        </p:nvSpPr>
        <p:spPr>
          <a:xfrm>
            <a:off x="7589520" y="4572000"/>
            <a:ext cx="4599432" cy="2286000"/>
          </a:xfrm>
          <a:solidFill>
            <a:schemeClr val="accent6"/>
          </a:solidFill>
        </p:spPr>
        <p:txBody>
          <a:bodyPr rtlCol="0"/>
          <a:lstStyle/>
          <a:p>
            <a:pPr rtl="0"/>
            <a:r>
              <a:rPr lang="fi-FI" noProof="0"/>
              <a:t>Lisää kuva napsauttamalla kuvaketta</a:t>
            </a:r>
          </a:p>
        </p:txBody>
      </p:sp>
      <p:sp>
        <p:nvSpPr>
          <p:cNvPr id="30" name="Alatunnisteen paikkamerkki 2">
            <a:extLst>
              <a:ext uri="{FF2B5EF4-FFF2-40B4-BE49-F238E27FC236}">
                <a16:creationId xmlns:a16="http://schemas.microsoft.com/office/drawing/2014/main" id="{21E9E1BF-D594-4F96-8DBE-5A8DD51D3B58}"/>
              </a:ext>
            </a:extLst>
          </p:cNvPr>
          <p:cNvSpPr>
            <a:spLocks noGrp="1"/>
          </p:cNvSpPr>
          <p:nvPr>
            <p:ph type="ftr" sz="quarter" idx="11"/>
          </p:nvPr>
        </p:nvSpPr>
        <p:spPr>
          <a:xfrm>
            <a:off x="4038600" y="6429375"/>
            <a:ext cx="4114800" cy="365125"/>
          </a:xfrm>
        </p:spPr>
        <p:txBody>
          <a:bodyPr rtlCol="0"/>
          <a:lstStyle>
            <a:lvl1pPr algn="l">
              <a:defRPr>
                <a:solidFill>
                  <a:schemeClr val="tx2">
                    <a:alpha val="60000"/>
                  </a:schemeClr>
                </a:solidFill>
              </a:defRPr>
            </a:lvl1pPr>
          </a:lstStyle>
          <a:p>
            <a:pPr rtl="0"/>
            <a:r>
              <a:rPr lang="fi-FI" noProof="0"/>
              <a:t>ALATUNNISTEEN ESIMERKKITEKSTI</a:t>
            </a:r>
          </a:p>
        </p:txBody>
      </p:sp>
      <p:sp>
        <p:nvSpPr>
          <p:cNvPr id="31" name="Dian numeron paikkamerkki 3">
            <a:extLst>
              <a:ext uri="{FF2B5EF4-FFF2-40B4-BE49-F238E27FC236}">
                <a16:creationId xmlns:a16="http://schemas.microsoft.com/office/drawing/2014/main" id="{C30FDEF8-F3F3-42D5-9EE1-EDDF18B35377}"/>
              </a:ext>
            </a:extLst>
          </p:cNvPr>
          <p:cNvSpPr>
            <a:spLocks noGrp="1"/>
          </p:cNvSpPr>
          <p:nvPr>
            <p:ph type="sldNum" sz="quarter" idx="12"/>
          </p:nvPr>
        </p:nvSpPr>
        <p:spPr>
          <a:xfrm>
            <a:off x="8610600" y="6429375"/>
            <a:ext cx="2743200" cy="365125"/>
          </a:xfrm>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379179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Osanvaihto">
    <p:spTree>
      <p:nvGrpSpPr>
        <p:cNvPr id="1" name=""/>
        <p:cNvGrpSpPr/>
        <p:nvPr/>
      </p:nvGrpSpPr>
      <p:grpSpPr>
        <a:xfrm>
          <a:off x="0" y="0"/>
          <a:ext cx="0" cy="0"/>
          <a:chOff x="0" y="0"/>
          <a:chExt cx="0" cy="0"/>
        </a:xfrm>
      </p:grpSpPr>
      <p:sp useBgFill="1">
        <p:nvSpPr>
          <p:cNvPr id="5" name="Suorakulmio 4">
            <a:extLst>
              <a:ext uri="{FF2B5EF4-FFF2-40B4-BE49-F238E27FC236}">
                <a16:creationId xmlns:a16="http://schemas.microsoft.com/office/drawing/2014/main" id="{BE04ED02-B678-4D1E-BEDA-7E28F9038DF5}"/>
              </a:ext>
              <a:ext uri="{C183D7F6-B498-43B3-948B-1728B52AA6E4}">
                <adec:decorative xmlns:adec="http://schemas.microsoft.com/office/drawing/2017/decorative" xmlns="" val="1"/>
              </a:ext>
            </a:extLst>
          </p:cNvPr>
          <p:cNvSpPr/>
          <p:nvPr userDrawn="1"/>
        </p:nvSpPr>
        <p:spPr>
          <a:xfrm>
            <a:off x="9277" y="9278"/>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6" name="Suorakulmio 5">
            <a:extLst>
              <a:ext uri="{FF2B5EF4-FFF2-40B4-BE49-F238E27FC236}">
                <a16:creationId xmlns:a16="http://schemas.microsoft.com/office/drawing/2014/main" id="{85E2C5A2-B8B2-47C5-8E1B-3A97E2C9BB13}"/>
              </a:ext>
              <a:ext uri="{C183D7F6-B498-43B3-948B-1728B52AA6E4}">
                <adec:decorative xmlns:adec="http://schemas.microsoft.com/office/drawing/2017/decorative" xmlns="" val="1"/>
              </a:ext>
            </a:extLst>
          </p:cNvPr>
          <p:cNvSpPr/>
          <p:nvPr userDrawn="1"/>
        </p:nvSpPr>
        <p:spPr>
          <a:xfrm>
            <a:off x="12325" y="9278"/>
            <a:ext cx="12188952"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7" name="Suorakulmio 6">
            <a:extLst>
              <a:ext uri="{FF2B5EF4-FFF2-40B4-BE49-F238E27FC236}">
                <a16:creationId xmlns:a16="http://schemas.microsoft.com/office/drawing/2014/main" id="{03FD8455-A2E1-40B3-B6C4-36070AF58F78}"/>
              </a:ext>
              <a:ext uri="{C183D7F6-B498-43B3-948B-1728B52AA6E4}">
                <adec:decorative xmlns:adec="http://schemas.microsoft.com/office/drawing/2017/decorative" xmlns="" val="1"/>
              </a:ext>
            </a:extLst>
          </p:cNvPr>
          <p:cNvSpPr/>
          <p:nvPr userDrawn="1"/>
        </p:nvSpPr>
        <p:spPr>
          <a:xfrm>
            <a:off x="1524" y="0"/>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useBgFill="1">
        <p:nvSpPr>
          <p:cNvPr id="8" name="Puolivapaa piirto: Muoto 7">
            <a:extLst>
              <a:ext uri="{FF2B5EF4-FFF2-40B4-BE49-F238E27FC236}">
                <a16:creationId xmlns:a16="http://schemas.microsoft.com/office/drawing/2014/main" id="{0F53BE70-C6B1-407C-9333-7251BDC77A9E}"/>
              </a:ext>
              <a:ext uri="{C183D7F6-B498-43B3-948B-1728B52AA6E4}">
                <adec:decorative xmlns:adec="http://schemas.microsoft.com/office/drawing/2017/decorative" xmlns="" val="1"/>
              </a:ext>
            </a:extLst>
          </p:cNvPr>
          <p:cNvSpPr/>
          <p:nvPr userDrawn="1"/>
        </p:nvSpPr>
        <p:spPr>
          <a:xfrm>
            <a:off x="33186" y="9279"/>
            <a:ext cx="5770017" cy="2411171"/>
          </a:xfrm>
          <a:custGeom>
            <a:avLst/>
            <a:gdLst>
              <a:gd name="connsiteX0" fmla="*/ 0 w 5770017"/>
              <a:gd name="connsiteY0" fmla="*/ 0 h 2411171"/>
              <a:gd name="connsiteX1" fmla="*/ 5770017 w 5770017"/>
              <a:gd name="connsiteY1" fmla="*/ 0 h 2411171"/>
              <a:gd name="connsiteX2" fmla="*/ 5715824 w 5770017"/>
              <a:gd name="connsiteY2" fmla="*/ 124746 h 2411171"/>
              <a:gd name="connsiteX3" fmla="*/ 4925072 w 5770017"/>
              <a:gd name="connsiteY3" fmla="*/ 1254414 h 2411171"/>
              <a:gd name="connsiteX4" fmla="*/ 125602 w 5770017"/>
              <a:gd name="connsiteY4" fmla="*/ 1864423 h 2411171"/>
              <a:gd name="connsiteX5" fmla="*/ 0 w 5770017"/>
              <a:gd name="connsiteY5" fmla="*/ 1785927 h 241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0017" h="2411171">
                <a:moveTo>
                  <a:pt x="0" y="0"/>
                </a:moveTo>
                <a:lnTo>
                  <a:pt x="5770017" y="0"/>
                </a:lnTo>
                <a:lnTo>
                  <a:pt x="5715824" y="124746"/>
                </a:lnTo>
                <a:cubicBezTo>
                  <a:pt x="5526044" y="533784"/>
                  <a:pt x="5262460" y="917027"/>
                  <a:pt x="4925072" y="1254414"/>
                </a:cubicBezTo>
                <a:cubicBezTo>
                  <a:pt x="3623720" y="2555767"/>
                  <a:pt x="1640148" y="2759102"/>
                  <a:pt x="125602" y="1864423"/>
                </a:cubicBezTo>
                <a:lnTo>
                  <a:pt x="0" y="1785927"/>
                </a:lnTo>
                <a:close/>
              </a:path>
            </a:pathLst>
          </a:custGeom>
          <a:gradFill>
            <a:gsLst>
              <a:gs pos="0">
                <a:schemeClr val="accent2">
                  <a:alpha val="20000"/>
                </a:schemeClr>
              </a:gs>
              <a:gs pos="100000">
                <a:schemeClr val="accent1">
                  <a:alpha val="2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9" name="Kehys 8">
            <a:extLst>
              <a:ext uri="{FF2B5EF4-FFF2-40B4-BE49-F238E27FC236}">
                <a16:creationId xmlns:a16="http://schemas.microsoft.com/office/drawing/2014/main" id="{05864DDE-75C0-4BE6-93FF-A960706ADEC3}"/>
              </a:ext>
              <a:ext uri="{C183D7F6-B498-43B3-948B-1728B52AA6E4}">
                <adec:decorative xmlns:adec="http://schemas.microsoft.com/office/drawing/2017/decorative" xmlns="" val="1"/>
              </a:ext>
            </a:extLst>
          </p:cNvPr>
          <p:cNvSpPr/>
          <p:nvPr userDrawn="1"/>
        </p:nvSpPr>
        <p:spPr>
          <a:xfrm>
            <a:off x="1524" y="0"/>
            <a:ext cx="12188952" cy="6858000"/>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solidFill>
                <a:schemeClr val="tx1"/>
              </a:solidFill>
            </a:endParaRPr>
          </a:p>
        </p:txBody>
      </p:sp>
      <p:sp>
        <p:nvSpPr>
          <p:cNvPr id="10" name="Otsikko 1">
            <a:extLst>
              <a:ext uri="{FF2B5EF4-FFF2-40B4-BE49-F238E27FC236}">
                <a16:creationId xmlns:a16="http://schemas.microsoft.com/office/drawing/2014/main" id="{1BC3FA0F-EAE5-4DCE-ACFF-9AD00ED39FCF}"/>
              </a:ext>
            </a:extLst>
          </p:cNvPr>
          <p:cNvSpPr>
            <a:spLocks noGrp="1"/>
          </p:cNvSpPr>
          <p:nvPr>
            <p:ph type="ctrTitle"/>
          </p:nvPr>
        </p:nvSpPr>
        <p:spPr>
          <a:xfrm>
            <a:off x="847477" y="1131641"/>
            <a:ext cx="5322618" cy="2387600"/>
          </a:xfrm>
        </p:spPr>
        <p:txBody>
          <a:bodyPr rtlCol="0"/>
          <a:lstStyle>
            <a:lvl1pPr>
              <a:defRPr>
                <a:solidFill>
                  <a:schemeClr val="bg1"/>
                </a:solidFill>
              </a:defRPr>
            </a:lvl1pPr>
          </a:lstStyle>
          <a:p>
            <a:pPr algn="l" rtl="0"/>
            <a:r>
              <a:rPr lang="fi-FI" noProof="0">
                <a:solidFill>
                  <a:srgbClr val="FFFFFF"/>
                </a:solidFill>
                <a:ea typeface="Cambria" panose="02040503050406030204" pitchFamily="18" charset="0"/>
                <a:cs typeface="Sabon Next LT" panose="020B0502040204020203" pitchFamily="2" charset="0"/>
              </a:rPr>
              <a:t>Muokkaa ots. perustyyl. napsautt.</a:t>
            </a:r>
          </a:p>
        </p:txBody>
      </p:sp>
      <p:sp>
        <p:nvSpPr>
          <p:cNvPr id="18" name="Kuvan paikkamerkki 17">
            <a:extLst>
              <a:ext uri="{FF2B5EF4-FFF2-40B4-BE49-F238E27FC236}">
                <a16:creationId xmlns:a16="http://schemas.microsoft.com/office/drawing/2014/main" id="{71FA5E0E-BEE1-4976-92B1-61EF64E34371}"/>
              </a:ext>
            </a:extLst>
          </p:cNvPr>
          <p:cNvSpPr>
            <a:spLocks noGrp="1"/>
          </p:cNvSpPr>
          <p:nvPr>
            <p:ph type="pic" sz="quarter" idx="13"/>
          </p:nvPr>
        </p:nvSpPr>
        <p:spPr>
          <a:xfrm>
            <a:off x="6784848" y="905256"/>
            <a:ext cx="4581144" cy="2450592"/>
          </a:xfrm>
          <a:solidFill>
            <a:schemeClr val="accent6"/>
          </a:solidFill>
        </p:spPr>
        <p:txBody>
          <a:bodyPr rtlCol="0"/>
          <a:lstStyle/>
          <a:p>
            <a:pPr rtl="0"/>
            <a:r>
              <a:rPr lang="fi-FI" noProof="0"/>
              <a:t>Lisää kuva napsauttamalla kuvaketta</a:t>
            </a:r>
          </a:p>
        </p:txBody>
      </p:sp>
      <p:sp>
        <p:nvSpPr>
          <p:cNvPr id="20" name="Kuvan paikkamerkki 17">
            <a:extLst>
              <a:ext uri="{FF2B5EF4-FFF2-40B4-BE49-F238E27FC236}">
                <a16:creationId xmlns:a16="http://schemas.microsoft.com/office/drawing/2014/main" id="{03379FE8-A6CE-4F5A-BE1A-B2267589BE85}"/>
              </a:ext>
            </a:extLst>
          </p:cNvPr>
          <p:cNvSpPr>
            <a:spLocks noGrp="1"/>
          </p:cNvSpPr>
          <p:nvPr>
            <p:ph type="pic" sz="quarter" idx="14"/>
          </p:nvPr>
        </p:nvSpPr>
        <p:spPr>
          <a:xfrm>
            <a:off x="6784848" y="3520440"/>
            <a:ext cx="4581144" cy="2450592"/>
          </a:xfrm>
          <a:solidFill>
            <a:schemeClr val="accent6"/>
          </a:solidFill>
        </p:spPr>
        <p:txBody>
          <a:bodyPr rtlCol="0"/>
          <a:lstStyle/>
          <a:p>
            <a:pPr rtl="0"/>
            <a:r>
              <a:rPr lang="fi-FI" noProof="0"/>
              <a:t>Lisää kuva napsauttamalla kuvaketta</a:t>
            </a:r>
          </a:p>
        </p:txBody>
      </p:sp>
      <p:sp>
        <p:nvSpPr>
          <p:cNvPr id="13" name="Tekstin paikkamerkki 12">
            <a:extLst>
              <a:ext uri="{FF2B5EF4-FFF2-40B4-BE49-F238E27FC236}">
                <a16:creationId xmlns:a16="http://schemas.microsoft.com/office/drawing/2014/main" id="{6DD090CA-24E8-46A7-889A-A4FDD00A33E5}"/>
              </a:ext>
            </a:extLst>
          </p:cNvPr>
          <p:cNvSpPr>
            <a:spLocks noGrp="1"/>
          </p:cNvSpPr>
          <p:nvPr>
            <p:ph type="body" sz="quarter" idx="15"/>
          </p:nvPr>
        </p:nvSpPr>
        <p:spPr>
          <a:xfrm>
            <a:off x="838200" y="3600450"/>
            <a:ext cx="5322888" cy="2451100"/>
          </a:xfrm>
        </p:spPr>
        <p:txBody>
          <a:bodyPr rtlCol="0">
            <a:normAutofit/>
          </a:bodyPr>
          <a:lstStyle>
            <a:lvl1pPr marL="0" indent="0">
              <a:buNone/>
              <a:defRPr sz="2800">
                <a:solidFill>
                  <a:schemeClr val="bg1"/>
                </a:solidFill>
                <a:latin typeface="+mn-lt"/>
              </a:defRPr>
            </a:lvl1pPr>
          </a:lstStyle>
          <a:p>
            <a:pPr lvl="0" rtl="0"/>
            <a:r>
              <a:rPr lang="fi-FI" noProof="0"/>
              <a:t>Muokkaa tekstin perustyylejä napsauttamalla</a:t>
            </a:r>
          </a:p>
        </p:txBody>
      </p:sp>
    </p:spTree>
    <p:extLst>
      <p:ext uri="{BB962C8B-B14F-4D97-AF65-F5344CB8AC3E}">
        <p14:creationId xmlns:p14="http://schemas.microsoft.com/office/powerpoint/2010/main" val="2350935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aulukko kaavion aikajan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B98991-AEF1-4F19-AAB8-436EAD58C282}"/>
              </a:ext>
            </a:extLst>
          </p:cNvPr>
          <p:cNvSpPr>
            <a:spLocks noGrp="1"/>
          </p:cNvSpPr>
          <p:nvPr>
            <p:ph type="title" hasCustomPrompt="1"/>
          </p:nvPr>
        </p:nvSpPr>
        <p:spPr/>
        <p:txBody>
          <a:bodyPr rtlCol="0"/>
          <a:lstStyle/>
          <a:p>
            <a:pPr rtl="0"/>
            <a:r>
              <a:rPr lang="fi-FI" noProof="0"/>
              <a:t>Muokkaa otsikon perustyyliä napsauttamalla</a:t>
            </a:r>
          </a:p>
        </p:txBody>
      </p:sp>
      <p:sp>
        <p:nvSpPr>
          <p:cNvPr id="3" name="Sisällön paikkamerkki 2">
            <a:extLst>
              <a:ext uri="{FF2B5EF4-FFF2-40B4-BE49-F238E27FC236}">
                <a16:creationId xmlns:a16="http://schemas.microsoft.com/office/drawing/2014/main" id="{0D25B44F-E7DA-40C6-8B44-71EAB6BDFC98}"/>
              </a:ext>
            </a:extLst>
          </p:cNvPr>
          <p:cNvSpPr>
            <a:spLocks noGrp="1"/>
          </p:cNvSpPr>
          <p:nvPr>
            <p:ph idx="1"/>
          </p:nvPr>
        </p:nvSpPr>
        <p:spPr/>
        <p:txBody>
          <a:bodyPr rtlCol="0"/>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Päivämäärän paikkamerkki 3">
            <a:extLst>
              <a:ext uri="{FF2B5EF4-FFF2-40B4-BE49-F238E27FC236}">
                <a16:creationId xmlns:a16="http://schemas.microsoft.com/office/drawing/2014/main" id="{A1F71817-A045-48C0-975B-CBEF88E9561E}"/>
              </a:ext>
            </a:extLst>
          </p:cNvPr>
          <p:cNvSpPr>
            <a:spLocks noGrp="1"/>
          </p:cNvSpPr>
          <p:nvPr>
            <p:ph type="dt" sz="half" idx="10"/>
          </p:nvPr>
        </p:nvSpPr>
        <p:spPr/>
        <p:txBody>
          <a:bodyPr rtlCol="0"/>
          <a:lstStyle/>
          <a:p>
            <a:pPr rtl="0"/>
            <a:r>
              <a:rPr lang="fi-FI" noProof="0"/>
              <a:t>1.3.20XX</a:t>
            </a:r>
          </a:p>
        </p:txBody>
      </p:sp>
      <p:sp>
        <p:nvSpPr>
          <p:cNvPr id="5" name="Alatunnisteen paikkamerkki 4">
            <a:extLst>
              <a:ext uri="{FF2B5EF4-FFF2-40B4-BE49-F238E27FC236}">
                <a16:creationId xmlns:a16="http://schemas.microsoft.com/office/drawing/2014/main" id="{B61C39F0-32D4-407C-8BCA-97F2D9E500C9}"/>
              </a:ext>
            </a:extLst>
          </p:cNvPr>
          <p:cNvSpPr>
            <a:spLocks noGrp="1"/>
          </p:cNvSpPr>
          <p:nvPr>
            <p:ph type="ftr" sz="quarter" idx="11"/>
          </p:nvPr>
        </p:nvSpPr>
        <p:spPr/>
        <p:txBody>
          <a:bodyPr rtlCol="0"/>
          <a:lstStyle/>
          <a:p>
            <a:pPr rtl="0"/>
            <a:r>
              <a:rPr lang="fi-FI" noProof="0"/>
              <a:t>ALATUNNISTEEN ESIMERKKITEKSTI</a:t>
            </a:r>
          </a:p>
        </p:txBody>
      </p:sp>
      <p:sp>
        <p:nvSpPr>
          <p:cNvPr id="6" name="Dian numeron paikkamerkki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3026859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inaus">
    <p:spTree>
      <p:nvGrpSpPr>
        <p:cNvPr id="1" name=""/>
        <p:cNvGrpSpPr/>
        <p:nvPr/>
      </p:nvGrpSpPr>
      <p:grpSpPr>
        <a:xfrm>
          <a:off x="0" y="0"/>
          <a:ext cx="0" cy="0"/>
          <a:chOff x="0" y="0"/>
          <a:chExt cx="0" cy="0"/>
        </a:xfrm>
      </p:grpSpPr>
      <p:sp useBgFill="1">
        <p:nvSpPr>
          <p:cNvPr id="12" name="Suorakulmio 11">
            <a:extLst>
              <a:ext uri="{FF2B5EF4-FFF2-40B4-BE49-F238E27FC236}">
                <a16:creationId xmlns:a16="http://schemas.microsoft.com/office/drawing/2014/main" id="{F03B5BF0-238D-481F-A15B-206D1E2FEDD2}"/>
              </a:ext>
              <a:ext uri="{C183D7F6-B498-43B3-948B-1728B52AA6E4}">
                <adec:decorative xmlns:adec="http://schemas.microsoft.com/office/drawing/2017/decorative" xmlns="" val="1"/>
              </a:ext>
            </a:extLst>
          </p:cNvPr>
          <p:cNvSpPr/>
          <p:nvPr userDrawn="1"/>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useBgFill="1">
        <p:nvSpPr>
          <p:cNvPr id="13" name="Suorakulmio 12">
            <a:extLst>
              <a:ext uri="{FF2B5EF4-FFF2-40B4-BE49-F238E27FC236}">
                <a16:creationId xmlns:a16="http://schemas.microsoft.com/office/drawing/2014/main" id="{7578E43B-8F1B-4CBD-B09E-5AD9A247E3F8}"/>
              </a:ext>
              <a:ext uri="{C183D7F6-B498-43B3-948B-1728B52AA6E4}">
                <adec:decorative xmlns:adec="http://schemas.microsoft.com/office/drawing/2017/decorative" xmlns="" val="1"/>
              </a:ext>
            </a:extLst>
          </p:cNvPr>
          <p:cNvSpPr/>
          <p:nvPr userDrawn="1"/>
        </p:nvSpPr>
        <p:spPr>
          <a:xfrm>
            <a:off x="-3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14" name="Kehys 13">
            <a:extLst>
              <a:ext uri="{FF2B5EF4-FFF2-40B4-BE49-F238E27FC236}">
                <a16:creationId xmlns:a16="http://schemas.microsoft.com/office/drawing/2014/main" id="{737C17C2-E2A6-4219-AE02-C8EAF943C472}"/>
              </a:ext>
              <a:ext uri="{C183D7F6-B498-43B3-948B-1728B52AA6E4}">
                <adec:decorative xmlns:adec="http://schemas.microsoft.com/office/drawing/2017/decorative" xmlns="" val="1"/>
              </a:ext>
            </a:extLst>
          </p:cNvPr>
          <p:cNvSpPr/>
          <p:nvPr userDrawn="1"/>
        </p:nvSpPr>
        <p:spPr>
          <a:xfrm>
            <a:off x="-389"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20" name="Kuvan paikkamerkki 19">
            <a:extLst>
              <a:ext uri="{FF2B5EF4-FFF2-40B4-BE49-F238E27FC236}">
                <a16:creationId xmlns:a16="http://schemas.microsoft.com/office/drawing/2014/main" id="{AE7BC3CE-3806-41F3-B4F6-EBB2C3E9EA28}"/>
              </a:ext>
            </a:extLst>
          </p:cNvPr>
          <p:cNvSpPr>
            <a:spLocks noGrp="1"/>
          </p:cNvSpPr>
          <p:nvPr>
            <p:ph type="pic" sz="quarter" idx="13"/>
          </p:nvPr>
        </p:nvSpPr>
        <p:spPr>
          <a:xfrm>
            <a:off x="6096" y="484632"/>
            <a:ext cx="12179808" cy="5907024"/>
          </a:xfrm>
          <a:solidFill>
            <a:schemeClr val="accent6"/>
          </a:solidFill>
        </p:spPr>
        <p:txBody>
          <a:bodyPr rtlCol="0"/>
          <a:lstStyle/>
          <a:p>
            <a:pPr rtl="0"/>
            <a:r>
              <a:rPr lang="fi-FI" noProof="0"/>
              <a:t>Lisää kuva napsauttamalla kuvaketta</a:t>
            </a:r>
          </a:p>
        </p:txBody>
      </p:sp>
      <p:sp>
        <p:nvSpPr>
          <p:cNvPr id="6" name="Otsikko 5">
            <a:extLst>
              <a:ext uri="{FF2B5EF4-FFF2-40B4-BE49-F238E27FC236}">
                <a16:creationId xmlns:a16="http://schemas.microsoft.com/office/drawing/2014/main" id="{FDC036CF-E92D-4E80-8E6B-1B06EDDFD7CF}"/>
              </a:ext>
            </a:extLst>
          </p:cNvPr>
          <p:cNvSpPr>
            <a:spLocks noGrp="1"/>
          </p:cNvSpPr>
          <p:nvPr>
            <p:ph type="title" hasCustomPrompt="1"/>
          </p:nvPr>
        </p:nvSpPr>
        <p:spPr>
          <a:xfrm>
            <a:off x="838200" y="1271016"/>
            <a:ext cx="4800600" cy="3749040"/>
          </a:xfrm>
        </p:spPr>
        <p:txBody>
          <a:bodyPr rtlCol="0" anchor="b" anchorCtr="0"/>
          <a:lstStyle>
            <a:lvl1pPr>
              <a:defRPr>
                <a:solidFill>
                  <a:schemeClr val="bg1"/>
                </a:solidFill>
                <a:effectLst>
                  <a:outerShdw blurRad="38100" dist="38100" dir="2700000" algn="tl">
                    <a:srgbClr val="000000">
                      <a:alpha val="43137"/>
                    </a:srgbClr>
                  </a:outerShdw>
                </a:effectLst>
              </a:defRPr>
            </a:lvl1pPr>
          </a:lstStyle>
          <a:p>
            <a:pPr rtl="0"/>
            <a:r>
              <a:rPr lang="fi-FI" noProof="0"/>
              <a:t>Muokkaa otsikon perustyyliä napsauttamalla</a:t>
            </a:r>
          </a:p>
        </p:txBody>
      </p:sp>
      <p:sp>
        <p:nvSpPr>
          <p:cNvPr id="26" name="Tekstin paikkamerkki 25">
            <a:extLst>
              <a:ext uri="{FF2B5EF4-FFF2-40B4-BE49-F238E27FC236}">
                <a16:creationId xmlns:a16="http://schemas.microsoft.com/office/drawing/2014/main" id="{BADCFE1B-ABA2-4B11-B7DE-02CE383D6F22}"/>
              </a:ext>
            </a:extLst>
          </p:cNvPr>
          <p:cNvSpPr>
            <a:spLocks noGrp="1"/>
          </p:cNvSpPr>
          <p:nvPr>
            <p:ph type="body" sz="quarter" idx="15" hasCustomPrompt="1"/>
          </p:nvPr>
        </p:nvSpPr>
        <p:spPr>
          <a:xfrm>
            <a:off x="838200" y="4835779"/>
            <a:ext cx="4800600" cy="1066800"/>
          </a:xfrm>
        </p:spPr>
        <p:txBody>
          <a:bodyPr rtlCol="0">
            <a:normAutofit/>
          </a:bodyPr>
          <a:lstStyle>
            <a:lvl1pPr marL="228600" indent="0">
              <a:buNone/>
              <a:defRPr sz="2200">
                <a:solidFill>
                  <a:schemeClr val="bg1"/>
                </a:solidFill>
                <a:effectLst>
                  <a:outerShdw blurRad="38100" dist="38100" dir="2700000" algn="tl">
                    <a:srgbClr val="000000">
                      <a:alpha val="43137"/>
                    </a:srgbClr>
                  </a:outerShdw>
                </a:effectLst>
              </a:defRPr>
            </a:lvl1pPr>
          </a:lstStyle>
          <a:p>
            <a:pPr lvl="0" rtl="0"/>
            <a:r>
              <a:rPr lang="fi-FI" noProof="0"/>
              <a:t>Lisää alaotsikko napsauttamalla</a:t>
            </a:r>
          </a:p>
        </p:txBody>
      </p:sp>
      <p:sp>
        <p:nvSpPr>
          <p:cNvPr id="2" name="Päivämäärän paikkamerkki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i-FI" noProof="0"/>
              <a:t>1.3.20XX</a:t>
            </a:r>
          </a:p>
        </p:txBody>
      </p:sp>
      <p:sp>
        <p:nvSpPr>
          <p:cNvPr id="3" name="Alatunnisteen paikkamerkki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i-FI" noProof="0"/>
              <a:t>ALATUNNISTEEN ESIMERKKITEKSTI</a:t>
            </a:r>
          </a:p>
        </p:txBody>
      </p:sp>
      <p:sp>
        <p:nvSpPr>
          <p:cNvPr id="4" name="Dian numeron paikkamerkki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358290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im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B2DD4C-BFBC-4087-B94C-4DD0690E838E}"/>
              </a:ext>
            </a:extLst>
          </p:cNvPr>
          <p:cNvSpPr>
            <a:spLocks noGrp="1"/>
          </p:cNvSpPr>
          <p:nvPr>
            <p:ph type="title" hasCustomPrompt="1"/>
          </p:nvPr>
        </p:nvSpPr>
        <p:spPr/>
        <p:txBody>
          <a:bodyPr rtlCol="0"/>
          <a:lstStyle/>
          <a:p>
            <a:pPr rtl="0"/>
            <a:r>
              <a:rPr lang="fi-FI" noProof="0"/>
              <a:t>Muokkaa otsikon perustyyliä napsauttamalla</a:t>
            </a:r>
          </a:p>
        </p:txBody>
      </p:sp>
      <p:sp>
        <p:nvSpPr>
          <p:cNvPr id="15" name="Kuvan paikkamerkki 14">
            <a:extLst>
              <a:ext uri="{FF2B5EF4-FFF2-40B4-BE49-F238E27FC236}">
                <a16:creationId xmlns:a16="http://schemas.microsoft.com/office/drawing/2014/main" id="{1B84B862-7F1F-4B98-B437-936D8A73A91A}"/>
              </a:ext>
            </a:extLst>
          </p:cNvPr>
          <p:cNvSpPr>
            <a:spLocks noGrp="1"/>
          </p:cNvSpPr>
          <p:nvPr>
            <p:ph type="pic" sz="quarter" idx="13"/>
          </p:nvPr>
        </p:nvSpPr>
        <p:spPr>
          <a:xfrm>
            <a:off x="740664" y="2240280"/>
            <a:ext cx="2286000" cy="2322576"/>
          </a:xfrm>
          <a:solidFill>
            <a:schemeClr val="accent6"/>
          </a:solidFill>
        </p:spPr>
        <p:txBody>
          <a:bodyPr rtlCol="0"/>
          <a:lstStyle/>
          <a:p>
            <a:pPr rtl="0"/>
            <a:r>
              <a:rPr lang="fi-FI" noProof="0"/>
              <a:t>Lisää kuva napsauttamalla kuvaketta</a:t>
            </a:r>
          </a:p>
        </p:txBody>
      </p:sp>
      <p:sp>
        <p:nvSpPr>
          <p:cNvPr id="16" name="Kuvan paikkamerkki 14">
            <a:extLst>
              <a:ext uri="{FF2B5EF4-FFF2-40B4-BE49-F238E27FC236}">
                <a16:creationId xmlns:a16="http://schemas.microsoft.com/office/drawing/2014/main" id="{C76B23B2-3605-4292-9F96-F34651B689A7}"/>
              </a:ext>
            </a:extLst>
          </p:cNvPr>
          <p:cNvSpPr>
            <a:spLocks noGrp="1"/>
          </p:cNvSpPr>
          <p:nvPr>
            <p:ph type="pic" sz="quarter" idx="14"/>
          </p:nvPr>
        </p:nvSpPr>
        <p:spPr>
          <a:xfrm>
            <a:off x="3538728" y="2240280"/>
            <a:ext cx="2286000" cy="2322576"/>
          </a:xfrm>
          <a:solidFill>
            <a:schemeClr val="accent6"/>
          </a:solidFill>
        </p:spPr>
        <p:txBody>
          <a:bodyPr rtlCol="0"/>
          <a:lstStyle/>
          <a:p>
            <a:pPr rtl="0"/>
            <a:r>
              <a:rPr lang="fi-FI" noProof="0"/>
              <a:t>Lisää kuva napsauttamalla kuvaketta</a:t>
            </a:r>
          </a:p>
        </p:txBody>
      </p:sp>
      <p:sp>
        <p:nvSpPr>
          <p:cNvPr id="17" name="Kuvan paikkamerkki 14">
            <a:extLst>
              <a:ext uri="{FF2B5EF4-FFF2-40B4-BE49-F238E27FC236}">
                <a16:creationId xmlns:a16="http://schemas.microsoft.com/office/drawing/2014/main" id="{AB1E9EC3-2FB6-4E1C-8211-306450FDEE7F}"/>
              </a:ext>
            </a:extLst>
          </p:cNvPr>
          <p:cNvSpPr>
            <a:spLocks noGrp="1"/>
          </p:cNvSpPr>
          <p:nvPr>
            <p:ph type="pic" sz="quarter" idx="15"/>
          </p:nvPr>
        </p:nvSpPr>
        <p:spPr>
          <a:xfrm>
            <a:off x="6345936" y="2267712"/>
            <a:ext cx="2286000" cy="2322576"/>
          </a:xfrm>
          <a:solidFill>
            <a:schemeClr val="accent6"/>
          </a:solidFill>
        </p:spPr>
        <p:txBody>
          <a:bodyPr rtlCol="0"/>
          <a:lstStyle/>
          <a:p>
            <a:pPr rtl="0"/>
            <a:r>
              <a:rPr lang="fi-FI" noProof="0"/>
              <a:t>Lisää kuva napsauttamalla kuvaketta</a:t>
            </a:r>
          </a:p>
        </p:txBody>
      </p:sp>
      <p:sp>
        <p:nvSpPr>
          <p:cNvPr id="18" name="Kuvan paikkamerkki 14">
            <a:extLst>
              <a:ext uri="{FF2B5EF4-FFF2-40B4-BE49-F238E27FC236}">
                <a16:creationId xmlns:a16="http://schemas.microsoft.com/office/drawing/2014/main" id="{F3628146-045F-4FBC-A365-3D1D4B3DA6E9}"/>
              </a:ext>
            </a:extLst>
          </p:cNvPr>
          <p:cNvSpPr>
            <a:spLocks noGrp="1"/>
          </p:cNvSpPr>
          <p:nvPr>
            <p:ph type="pic" sz="quarter" idx="16"/>
          </p:nvPr>
        </p:nvSpPr>
        <p:spPr>
          <a:xfrm>
            <a:off x="9153144" y="2267712"/>
            <a:ext cx="2286000" cy="2322576"/>
          </a:xfrm>
          <a:solidFill>
            <a:schemeClr val="accent6"/>
          </a:solidFill>
        </p:spPr>
        <p:txBody>
          <a:bodyPr rtlCol="0"/>
          <a:lstStyle/>
          <a:p>
            <a:pPr rtl="0"/>
            <a:r>
              <a:rPr lang="fi-FI" noProof="0"/>
              <a:t>Lisää kuva napsauttamalla kuvaketta</a:t>
            </a:r>
          </a:p>
        </p:txBody>
      </p:sp>
      <p:sp>
        <p:nvSpPr>
          <p:cNvPr id="20" name="Tekstin paikkamerkki 19">
            <a:extLst>
              <a:ext uri="{FF2B5EF4-FFF2-40B4-BE49-F238E27FC236}">
                <a16:creationId xmlns:a16="http://schemas.microsoft.com/office/drawing/2014/main" id="{CB50972B-CA23-4B92-987F-EE48ECCFF590}"/>
              </a:ext>
            </a:extLst>
          </p:cNvPr>
          <p:cNvSpPr>
            <a:spLocks noGrp="1"/>
          </p:cNvSpPr>
          <p:nvPr>
            <p:ph type="body" sz="quarter" idx="17" hasCustomPrompt="1"/>
          </p:nvPr>
        </p:nvSpPr>
        <p:spPr>
          <a:xfrm>
            <a:off x="741363" y="4733925"/>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Nimi</a:t>
            </a:r>
          </a:p>
        </p:txBody>
      </p:sp>
      <p:sp>
        <p:nvSpPr>
          <p:cNvPr id="23" name="Tekstin paikkamerkki 19">
            <a:extLst>
              <a:ext uri="{FF2B5EF4-FFF2-40B4-BE49-F238E27FC236}">
                <a16:creationId xmlns:a16="http://schemas.microsoft.com/office/drawing/2014/main" id="{8DE19225-DA72-4A39-8CFD-695BFBB93E6D}"/>
              </a:ext>
            </a:extLst>
          </p:cNvPr>
          <p:cNvSpPr>
            <a:spLocks noGrp="1"/>
          </p:cNvSpPr>
          <p:nvPr>
            <p:ph type="body" sz="quarter" idx="18" hasCustomPrompt="1"/>
          </p:nvPr>
        </p:nvSpPr>
        <p:spPr>
          <a:xfrm>
            <a:off x="740664" y="5343144"/>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Otsikko</a:t>
            </a:r>
          </a:p>
        </p:txBody>
      </p:sp>
      <p:sp>
        <p:nvSpPr>
          <p:cNvPr id="24" name="Tekstin paikkamerkki 19">
            <a:extLst>
              <a:ext uri="{FF2B5EF4-FFF2-40B4-BE49-F238E27FC236}">
                <a16:creationId xmlns:a16="http://schemas.microsoft.com/office/drawing/2014/main" id="{E66A7C97-DBB6-4333-B12F-E26C38E6975C}"/>
              </a:ext>
            </a:extLst>
          </p:cNvPr>
          <p:cNvSpPr>
            <a:spLocks noGrp="1"/>
          </p:cNvSpPr>
          <p:nvPr>
            <p:ph type="body" sz="quarter" idx="19" hasCustomPrompt="1"/>
          </p:nvPr>
        </p:nvSpPr>
        <p:spPr>
          <a:xfrm>
            <a:off x="3538728" y="4733925"/>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Nimi</a:t>
            </a:r>
          </a:p>
        </p:txBody>
      </p:sp>
      <p:sp>
        <p:nvSpPr>
          <p:cNvPr id="25" name="Tekstin paikkamerkki 19">
            <a:extLst>
              <a:ext uri="{FF2B5EF4-FFF2-40B4-BE49-F238E27FC236}">
                <a16:creationId xmlns:a16="http://schemas.microsoft.com/office/drawing/2014/main" id="{041FA0B5-660E-478A-AF8A-196DBD6AE43A}"/>
              </a:ext>
            </a:extLst>
          </p:cNvPr>
          <p:cNvSpPr>
            <a:spLocks noGrp="1"/>
          </p:cNvSpPr>
          <p:nvPr>
            <p:ph type="body" sz="quarter" idx="20" hasCustomPrompt="1"/>
          </p:nvPr>
        </p:nvSpPr>
        <p:spPr>
          <a:xfrm>
            <a:off x="3538029" y="5343144"/>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Otsikko</a:t>
            </a:r>
          </a:p>
        </p:txBody>
      </p:sp>
      <p:sp>
        <p:nvSpPr>
          <p:cNvPr id="26" name="Tekstin paikkamerkki 19">
            <a:extLst>
              <a:ext uri="{FF2B5EF4-FFF2-40B4-BE49-F238E27FC236}">
                <a16:creationId xmlns:a16="http://schemas.microsoft.com/office/drawing/2014/main" id="{77C92085-3D01-44E4-BA12-E39F1EA0ACE5}"/>
              </a:ext>
            </a:extLst>
          </p:cNvPr>
          <p:cNvSpPr>
            <a:spLocks noGrp="1"/>
          </p:cNvSpPr>
          <p:nvPr>
            <p:ph type="body" sz="quarter" idx="21" hasCustomPrompt="1"/>
          </p:nvPr>
        </p:nvSpPr>
        <p:spPr>
          <a:xfrm>
            <a:off x="6367973" y="4733544"/>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Nimi</a:t>
            </a:r>
          </a:p>
        </p:txBody>
      </p:sp>
      <p:sp>
        <p:nvSpPr>
          <p:cNvPr id="27" name="Tekstin paikkamerkki 19">
            <a:extLst>
              <a:ext uri="{FF2B5EF4-FFF2-40B4-BE49-F238E27FC236}">
                <a16:creationId xmlns:a16="http://schemas.microsoft.com/office/drawing/2014/main" id="{35DA97BC-7224-440A-A227-8F4A1018043A}"/>
              </a:ext>
            </a:extLst>
          </p:cNvPr>
          <p:cNvSpPr>
            <a:spLocks noGrp="1"/>
          </p:cNvSpPr>
          <p:nvPr>
            <p:ph type="body" sz="quarter" idx="22" hasCustomPrompt="1"/>
          </p:nvPr>
        </p:nvSpPr>
        <p:spPr>
          <a:xfrm>
            <a:off x="6367274" y="5342763"/>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Otsikko</a:t>
            </a:r>
          </a:p>
        </p:txBody>
      </p:sp>
      <p:sp>
        <p:nvSpPr>
          <p:cNvPr id="28" name="Tekstin paikkamerkki 19">
            <a:extLst>
              <a:ext uri="{FF2B5EF4-FFF2-40B4-BE49-F238E27FC236}">
                <a16:creationId xmlns:a16="http://schemas.microsoft.com/office/drawing/2014/main" id="{C236524B-4724-42FA-A2B2-33566478FD42}"/>
              </a:ext>
            </a:extLst>
          </p:cNvPr>
          <p:cNvSpPr>
            <a:spLocks noGrp="1"/>
          </p:cNvSpPr>
          <p:nvPr>
            <p:ph type="body" sz="quarter" idx="23" hasCustomPrompt="1"/>
          </p:nvPr>
        </p:nvSpPr>
        <p:spPr>
          <a:xfrm>
            <a:off x="9164639" y="4737100"/>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Nimi</a:t>
            </a:r>
          </a:p>
        </p:txBody>
      </p:sp>
      <p:sp>
        <p:nvSpPr>
          <p:cNvPr id="29" name="Tekstin paikkamerkki 19">
            <a:extLst>
              <a:ext uri="{FF2B5EF4-FFF2-40B4-BE49-F238E27FC236}">
                <a16:creationId xmlns:a16="http://schemas.microsoft.com/office/drawing/2014/main" id="{5F7DE4ED-8F4D-465C-86B4-2372AE291F56}"/>
              </a:ext>
            </a:extLst>
          </p:cNvPr>
          <p:cNvSpPr>
            <a:spLocks noGrp="1"/>
          </p:cNvSpPr>
          <p:nvPr>
            <p:ph type="body" sz="quarter" idx="24" hasCustomPrompt="1"/>
          </p:nvPr>
        </p:nvSpPr>
        <p:spPr>
          <a:xfrm>
            <a:off x="9163940" y="5346319"/>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i-FI" noProof="0"/>
              <a:t>Otsikko</a:t>
            </a:r>
          </a:p>
        </p:txBody>
      </p:sp>
      <p:sp>
        <p:nvSpPr>
          <p:cNvPr id="3" name="Päivämäärän paikkamerkki 2">
            <a:extLst>
              <a:ext uri="{FF2B5EF4-FFF2-40B4-BE49-F238E27FC236}">
                <a16:creationId xmlns:a16="http://schemas.microsoft.com/office/drawing/2014/main" id="{BEB9D434-8228-4C7F-B520-14121EBC903B}"/>
              </a:ext>
            </a:extLst>
          </p:cNvPr>
          <p:cNvSpPr>
            <a:spLocks noGrp="1"/>
          </p:cNvSpPr>
          <p:nvPr>
            <p:ph type="dt" sz="half" idx="10"/>
          </p:nvPr>
        </p:nvSpPr>
        <p:spPr/>
        <p:txBody>
          <a:bodyPr rtlCol="0"/>
          <a:lstStyle/>
          <a:p>
            <a:pPr rtl="0"/>
            <a:r>
              <a:rPr lang="fi-FI" noProof="0"/>
              <a:t>1.3.20XX</a:t>
            </a:r>
          </a:p>
        </p:txBody>
      </p:sp>
      <p:sp>
        <p:nvSpPr>
          <p:cNvPr id="4" name="Alatunnisteen paikkamerkki 3">
            <a:extLst>
              <a:ext uri="{FF2B5EF4-FFF2-40B4-BE49-F238E27FC236}">
                <a16:creationId xmlns:a16="http://schemas.microsoft.com/office/drawing/2014/main" id="{997B89BD-A70A-48D2-A3D9-DB2C0DB123B4}"/>
              </a:ext>
            </a:extLst>
          </p:cNvPr>
          <p:cNvSpPr>
            <a:spLocks noGrp="1"/>
          </p:cNvSpPr>
          <p:nvPr>
            <p:ph type="ftr" sz="quarter" idx="11"/>
          </p:nvPr>
        </p:nvSpPr>
        <p:spPr/>
        <p:txBody>
          <a:bodyPr rtlCol="0"/>
          <a:lstStyle/>
          <a:p>
            <a:pPr rtl="0"/>
            <a:r>
              <a:rPr lang="fi-FI" noProof="0"/>
              <a:t>ALATUNNISTEEN ESIMERKKITEKSTI</a:t>
            </a:r>
          </a:p>
        </p:txBody>
      </p:sp>
      <p:sp>
        <p:nvSpPr>
          <p:cNvPr id="5" name="Dian numeron paikkamerkki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3380455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sältö 2 saraketta (vertailudia)">
    <p:spTree>
      <p:nvGrpSpPr>
        <p:cNvPr id="1" name=""/>
        <p:cNvGrpSpPr/>
        <p:nvPr/>
      </p:nvGrpSpPr>
      <p:grpSpPr>
        <a:xfrm>
          <a:off x="0" y="0"/>
          <a:ext cx="0" cy="0"/>
          <a:chOff x="0" y="0"/>
          <a:chExt cx="0" cy="0"/>
        </a:xfrm>
      </p:grpSpPr>
      <p:sp>
        <p:nvSpPr>
          <p:cNvPr id="4" name="Sisällön paikkamerkki 3">
            <a:extLst>
              <a:ext uri="{FF2B5EF4-FFF2-40B4-BE49-F238E27FC236}">
                <a16:creationId xmlns:a16="http://schemas.microsoft.com/office/drawing/2014/main" id="{AEEFF5CA-4662-4430-80C7-99CD7D66C9CF}"/>
              </a:ext>
            </a:extLst>
          </p:cNvPr>
          <p:cNvSpPr>
            <a:spLocks noGrp="1"/>
          </p:cNvSpPr>
          <p:nvPr>
            <p:ph sz="half" idx="2"/>
          </p:nvPr>
        </p:nvSpPr>
        <p:spPr>
          <a:xfrm>
            <a:off x="839788" y="2560320"/>
            <a:ext cx="5157787" cy="3446463"/>
          </a:xfrm>
          <a:solidFill>
            <a:schemeClr val="bg1"/>
          </a:solidFill>
        </p:spPr>
        <p:txBody>
          <a:bodyPr rtlCol="0">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6" name="Sisällön paikkamerkki 5">
            <a:extLst>
              <a:ext uri="{FF2B5EF4-FFF2-40B4-BE49-F238E27FC236}">
                <a16:creationId xmlns:a16="http://schemas.microsoft.com/office/drawing/2014/main" id="{4DF7633C-C24D-4947-979C-132B3AC405A8}"/>
              </a:ext>
            </a:extLst>
          </p:cNvPr>
          <p:cNvSpPr>
            <a:spLocks noGrp="1"/>
          </p:cNvSpPr>
          <p:nvPr>
            <p:ph sz="quarter" idx="4"/>
          </p:nvPr>
        </p:nvSpPr>
        <p:spPr>
          <a:xfrm>
            <a:off x="6172200" y="2560320"/>
            <a:ext cx="5183188" cy="3446463"/>
          </a:xfrm>
        </p:spPr>
        <p:txBody>
          <a:bodyPr rtlCol="0">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7" name="Päivämäärän paikkamerkki 6">
            <a:extLst>
              <a:ext uri="{FF2B5EF4-FFF2-40B4-BE49-F238E27FC236}">
                <a16:creationId xmlns:a16="http://schemas.microsoft.com/office/drawing/2014/main" id="{CE8A46E1-3934-4807-900F-CA7A4D8D66B3}"/>
              </a:ext>
            </a:extLst>
          </p:cNvPr>
          <p:cNvSpPr>
            <a:spLocks noGrp="1"/>
          </p:cNvSpPr>
          <p:nvPr>
            <p:ph type="dt" sz="half" idx="10"/>
          </p:nvPr>
        </p:nvSpPr>
        <p:spPr/>
        <p:txBody>
          <a:bodyPr rtlCol="0"/>
          <a:lstStyle/>
          <a:p>
            <a:pPr rtl="0"/>
            <a:r>
              <a:rPr lang="fi-FI" noProof="0"/>
              <a:t>1.3.20XX</a:t>
            </a:r>
          </a:p>
        </p:txBody>
      </p:sp>
      <p:sp>
        <p:nvSpPr>
          <p:cNvPr id="8" name="Alatunnisteen paikkamerkki 7">
            <a:extLst>
              <a:ext uri="{FF2B5EF4-FFF2-40B4-BE49-F238E27FC236}">
                <a16:creationId xmlns:a16="http://schemas.microsoft.com/office/drawing/2014/main" id="{4BC9C6EA-1549-4601-8226-E5C43469CAFE}"/>
              </a:ext>
            </a:extLst>
          </p:cNvPr>
          <p:cNvSpPr>
            <a:spLocks noGrp="1"/>
          </p:cNvSpPr>
          <p:nvPr>
            <p:ph type="ftr" sz="quarter" idx="11"/>
          </p:nvPr>
        </p:nvSpPr>
        <p:spPr/>
        <p:txBody>
          <a:bodyPr rtlCol="0"/>
          <a:lstStyle/>
          <a:p>
            <a:pPr rtl="0"/>
            <a:r>
              <a:rPr lang="fi-FI" noProof="0"/>
              <a:t>ALATUNNISTEEN ESIMERKKITEKSTI</a:t>
            </a:r>
          </a:p>
        </p:txBody>
      </p:sp>
      <p:sp>
        <p:nvSpPr>
          <p:cNvPr id="9" name="Dian numeron paikkamerkki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
        <p:nvSpPr>
          <p:cNvPr id="10" name="Otsikko 9">
            <a:extLst>
              <a:ext uri="{FF2B5EF4-FFF2-40B4-BE49-F238E27FC236}">
                <a16:creationId xmlns:a16="http://schemas.microsoft.com/office/drawing/2014/main" id="{351C83D0-CBAB-4E41-89AB-89FF36D38A0A}"/>
              </a:ext>
            </a:extLst>
          </p:cNvPr>
          <p:cNvSpPr>
            <a:spLocks noGrp="1"/>
          </p:cNvSpPr>
          <p:nvPr>
            <p:ph type="title" hasCustomPrompt="1"/>
          </p:nvPr>
        </p:nvSpPr>
        <p:spPr/>
        <p:txBody>
          <a:bodyPr rtlCol="0"/>
          <a:lstStyle/>
          <a:p>
            <a:pPr rtl="0"/>
            <a:r>
              <a:rPr lang="fi-FI" noProof="0"/>
              <a:t>Muokkaa otsikon perustyyliä napsauttamalla</a:t>
            </a:r>
          </a:p>
        </p:txBody>
      </p:sp>
      <p:sp>
        <p:nvSpPr>
          <p:cNvPr id="11" name="Tekstin paikkamerkki 2">
            <a:extLst>
              <a:ext uri="{FF2B5EF4-FFF2-40B4-BE49-F238E27FC236}">
                <a16:creationId xmlns:a16="http://schemas.microsoft.com/office/drawing/2014/main" id="{9C302BB0-D231-4195-8083-264C01DF99B8}"/>
              </a:ext>
            </a:extLst>
          </p:cNvPr>
          <p:cNvSpPr>
            <a:spLocks noGrp="1"/>
          </p:cNvSpPr>
          <p:nvPr>
            <p:ph type="body" idx="1"/>
          </p:nvPr>
        </p:nvSpPr>
        <p:spPr>
          <a:xfrm>
            <a:off x="839787" y="2011680"/>
            <a:ext cx="5157787"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 napsauttamalla</a:t>
            </a:r>
          </a:p>
        </p:txBody>
      </p:sp>
      <p:sp>
        <p:nvSpPr>
          <p:cNvPr id="13" name="Tekstin paikkamerkki 4">
            <a:extLst>
              <a:ext uri="{FF2B5EF4-FFF2-40B4-BE49-F238E27FC236}">
                <a16:creationId xmlns:a16="http://schemas.microsoft.com/office/drawing/2014/main" id="{5B2A70FA-99E0-466C-AC57-33C48353BBDB}"/>
              </a:ext>
            </a:extLst>
          </p:cNvPr>
          <p:cNvSpPr>
            <a:spLocks noGrp="1"/>
          </p:cNvSpPr>
          <p:nvPr>
            <p:ph type="body" sz="quarter" idx="13"/>
          </p:nvPr>
        </p:nvSpPr>
        <p:spPr>
          <a:xfrm>
            <a:off x="6169027" y="2011680"/>
            <a:ext cx="5183187"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 napsauttamalla</a:t>
            </a:r>
          </a:p>
        </p:txBody>
      </p:sp>
    </p:spTree>
    <p:extLst>
      <p:ext uri="{BB962C8B-B14F-4D97-AF65-F5344CB8AC3E}">
        <p14:creationId xmlns:p14="http://schemas.microsoft.com/office/powerpoint/2010/main" val="94574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sältö 3 -sarak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DDC85CC-8D2B-4219-A2A4-1625A02DFECD}"/>
              </a:ext>
            </a:extLst>
          </p:cNvPr>
          <p:cNvSpPr>
            <a:spLocks noGrp="1"/>
          </p:cNvSpPr>
          <p:nvPr>
            <p:ph type="title" hasCustomPrompt="1"/>
          </p:nvPr>
        </p:nvSpPr>
        <p:spPr>
          <a:xfrm>
            <a:off x="839788" y="685800"/>
            <a:ext cx="10515600" cy="1325880"/>
          </a:xfrm>
        </p:spPr>
        <p:txBody>
          <a:bodyPr rtlCol="0"/>
          <a:lstStyle/>
          <a:p>
            <a:pPr rtl="0"/>
            <a:r>
              <a:rPr lang="fi-FI" noProof="0"/>
              <a:t>Muokkaa otsikon perustyyliä napsauttamalla</a:t>
            </a:r>
          </a:p>
        </p:txBody>
      </p:sp>
      <p:sp>
        <p:nvSpPr>
          <p:cNvPr id="3" name="Tekstin paikkamerkki 2">
            <a:extLst>
              <a:ext uri="{FF2B5EF4-FFF2-40B4-BE49-F238E27FC236}">
                <a16:creationId xmlns:a16="http://schemas.microsoft.com/office/drawing/2014/main" id="{DD6143C8-1CF7-440E-99A3-0527314598C6}"/>
              </a:ext>
            </a:extLst>
          </p:cNvPr>
          <p:cNvSpPr>
            <a:spLocks noGrp="1"/>
          </p:cNvSpPr>
          <p:nvPr>
            <p:ph type="body" idx="1"/>
          </p:nvPr>
        </p:nvSpPr>
        <p:spPr>
          <a:xfrm>
            <a:off x="839788"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 napsauttamalla</a:t>
            </a:r>
          </a:p>
        </p:txBody>
      </p:sp>
      <p:sp>
        <p:nvSpPr>
          <p:cNvPr id="4" name="Sisällön paikkamerkki 3">
            <a:extLst>
              <a:ext uri="{FF2B5EF4-FFF2-40B4-BE49-F238E27FC236}">
                <a16:creationId xmlns:a16="http://schemas.microsoft.com/office/drawing/2014/main" id="{AEEFF5CA-4662-4430-80C7-99CD7D66C9CF}"/>
              </a:ext>
            </a:extLst>
          </p:cNvPr>
          <p:cNvSpPr>
            <a:spLocks noGrp="1"/>
          </p:cNvSpPr>
          <p:nvPr>
            <p:ph sz="half" idx="2"/>
          </p:nvPr>
        </p:nvSpPr>
        <p:spPr>
          <a:xfrm>
            <a:off x="839788"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5" name="Tekstin paikkamerkki 4">
            <a:extLst>
              <a:ext uri="{FF2B5EF4-FFF2-40B4-BE49-F238E27FC236}">
                <a16:creationId xmlns:a16="http://schemas.microsoft.com/office/drawing/2014/main" id="{876CB5B7-DC23-41CE-872B-E25BD64F84A5}"/>
              </a:ext>
            </a:extLst>
          </p:cNvPr>
          <p:cNvSpPr>
            <a:spLocks noGrp="1"/>
          </p:cNvSpPr>
          <p:nvPr>
            <p:ph type="body" sz="quarter" idx="3"/>
          </p:nvPr>
        </p:nvSpPr>
        <p:spPr>
          <a:xfrm>
            <a:off x="4404360"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 napsauttamalla</a:t>
            </a:r>
          </a:p>
        </p:txBody>
      </p:sp>
      <p:sp>
        <p:nvSpPr>
          <p:cNvPr id="6" name="Sisällön paikkamerkki 5">
            <a:extLst>
              <a:ext uri="{FF2B5EF4-FFF2-40B4-BE49-F238E27FC236}">
                <a16:creationId xmlns:a16="http://schemas.microsoft.com/office/drawing/2014/main" id="{4DF7633C-C24D-4947-979C-132B3AC405A8}"/>
              </a:ext>
            </a:extLst>
          </p:cNvPr>
          <p:cNvSpPr>
            <a:spLocks noGrp="1"/>
          </p:cNvSpPr>
          <p:nvPr>
            <p:ph sz="quarter" idx="4"/>
          </p:nvPr>
        </p:nvSpPr>
        <p:spPr>
          <a:xfrm>
            <a:off x="4404360"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10" name="Tekstin paikkamerkki 4">
            <a:extLst>
              <a:ext uri="{FF2B5EF4-FFF2-40B4-BE49-F238E27FC236}">
                <a16:creationId xmlns:a16="http://schemas.microsoft.com/office/drawing/2014/main" id="{422881CE-A366-4A3A-AE00-9B14BEFE4A95}"/>
              </a:ext>
            </a:extLst>
          </p:cNvPr>
          <p:cNvSpPr>
            <a:spLocks noGrp="1"/>
          </p:cNvSpPr>
          <p:nvPr>
            <p:ph type="body" sz="quarter" idx="13"/>
          </p:nvPr>
        </p:nvSpPr>
        <p:spPr>
          <a:xfrm>
            <a:off x="7968934"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 napsauttamalla</a:t>
            </a:r>
          </a:p>
        </p:txBody>
      </p:sp>
      <p:sp>
        <p:nvSpPr>
          <p:cNvPr id="11" name="Sisällön paikkamerkki 5">
            <a:extLst>
              <a:ext uri="{FF2B5EF4-FFF2-40B4-BE49-F238E27FC236}">
                <a16:creationId xmlns:a16="http://schemas.microsoft.com/office/drawing/2014/main" id="{3CF16E98-73C9-47B5-B88B-9120BEB9F09B}"/>
              </a:ext>
            </a:extLst>
          </p:cNvPr>
          <p:cNvSpPr>
            <a:spLocks noGrp="1"/>
          </p:cNvSpPr>
          <p:nvPr>
            <p:ph sz="quarter" idx="14"/>
          </p:nvPr>
        </p:nvSpPr>
        <p:spPr>
          <a:xfrm>
            <a:off x="7968934"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7" name="Päivämäärän paikkamerkki 6">
            <a:extLst>
              <a:ext uri="{FF2B5EF4-FFF2-40B4-BE49-F238E27FC236}">
                <a16:creationId xmlns:a16="http://schemas.microsoft.com/office/drawing/2014/main" id="{CE8A46E1-3934-4807-900F-CA7A4D8D66B3}"/>
              </a:ext>
            </a:extLst>
          </p:cNvPr>
          <p:cNvSpPr>
            <a:spLocks noGrp="1"/>
          </p:cNvSpPr>
          <p:nvPr>
            <p:ph type="dt" sz="half" idx="10"/>
          </p:nvPr>
        </p:nvSpPr>
        <p:spPr/>
        <p:txBody>
          <a:bodyPr rtlCol="0"/>
          <a:lstStyle/>
          <a:p>
            <a:pPr rtl="0"/>
            <a:r>
              <a:rPr lang="fi-FI" noProof="0"/>
              <a:t>1.3.20XX</a:t>
            </a:r>
          </a:p>
        </p:txBody>
      </p:sp>
      <p:sp>
        <p:nvSpPr>
          <p:cNvPr id="8" name="Alatunnisteen paikkamerkki 7">
            <a:extLst>
              <a:ext uri="{FF2B5EF4-FFF2-40B4-BE49-F238E27FC236}">
                <a16:creationId xmlns:a16="http://schemas.microsoft.com/office/drawing/2014/main" id="{4BC9C6EA-1549-4601-8226-E5C43469CAFE}"/>
              </a:ext>
            </a:extLst>
          </p:cNvPr>
          <p:cNvSpPr>
            <a:spLocks noGrp="1"/>
          </p:cNvSpPr>
          <p:nvPr>
            <p:ph type="ftr" sz="quarter" idx="11"/>
          </p:nvPr>
        </p:nvSpPr>
        <p:spPr/>
        <p:txBody>
          <a:bodyPr rtlCol="0"/>
          <a:lstStyle/>
          <a:p>
            <a:pPr rtl="0"/>
            <a:r>
              <a:rPr lang="fi-FI" noProof="0"/>
              <a:t>ALATUNNISTEEN ESIMERKKITEKSTI</a:t>
            </a:r>
          </a:p>
        </p:txBody>
      </p:sp>
      <p:sp>
        <p:nvSpPr>
          <p:cNvPr id="9" name="Dian numeron paikkamerkki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rtlCol="0"/>
          <a:lstStyle/>
          <a:p>
            <a:pPr rtl="0"/>
            <a:fld id="{28844951-7827-47D4-8276-7DDE1FA7D85A}" type="slidenum">
              <a:rPr lang="fi-FI" noProof="0" smtClean="0"/>
              <a:t>‹#›</a:t>
            </a:fld>
            <a:endParaRPr lang="fi-FI" noProof="0"/>
          </a:p>
        </p:txBody>
      </p:sp>
    </p:spTree>
    <p:extLst>
      <p:ext uri="{BB962C8B-B14F-4D97-AF65-F5344CB8AC3E}">
        <p14:creationId xmlns:p14="http://schemas.microsoft.com/office/powerpoint/2010/main" val="1658878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Kehys 7">
            <a:extLst>
              <a:ext uri="{FF2B5EF4-FFF2-40B4-BE49-F238E27FC236}">
                <a16:creationId xmlns:a16="http://schemas.microsoft.com/office/drawing/2014/main" id="{DD7EAFE6-2BB9-41FB-9CF4-588CFC708774}"/>
              </a:ext>
            </a:extLst>
          </p:cNvPr>
          <p:cNvSpPr/>
          <p:nvPr/>
        </p:nvSpPr>
        <p:spPr>
          <a:xfrm>
            <a:off x="1524"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a:p>
        </p:txBody>
      </p:sp>
      <p:sp>
        <p:nvSpPr>
          <p:cNvPr id="2" name="Otsikon paikkamerkki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pPr rtl="0"/>
            <a:r>
              <a:rPr lang="fi-FI" noProof="0"/>
              <a:t>Muokkaa otsikon perustyyliä napsauttamalla</a:t>
            </a:r>
          </a:p>
        </p:txBody>
      </p:sp>
      <p:sp>
        <p:nvSpPr>
          <p:cNvPr id="3" name="Tekstin paikkamerkki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4" name="Päivämäärän paikkamerkki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pPr rtl="0"/>
            <a:r>
              <a:rPr lang="fi-FI" noProof="0"/>
              <a:t>1.3.20XX</a:t>
            </a:r>
          </a:p>
        </p:txBody>
      </p:sp>
      <p:sp>
        <p:nvSpPr>
          <p:cNvPr id="5" name="Alatunnisteen paikkamerkki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pPr rtl="0"/>
            <a:r>
              <a:rPr lang="fi-FI" noProof="0">
                <a:solidFill>
                  <a:srgbClr val="FFFFFF"/>
                </a:solidFill>
              </a:rPr>
              <a:t>ALATUNNISTEEN ESIMERKKITEKSTI</a:t>
            </a:r>
          </a:p>
        </p:txBody>
      </p:sp>
      <p:sp>
        <p:nvSpPr>
          <p:cNvPr id="6" name="Dian numeron paikkamerkki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pPr rtl="0"/>
            <a:fld id="{28844951-7827-47D4-8276-7DDE1FA7D85A}" type="slidenum">
              <a:rPr lang="fi-FI" noProof="0" smtClean="0"/>
              <a:pPr/>
              <a:t>‹#›</a:t>
            </a:fld>
            <a:endParaRPr lang="fi-FI" noProof="0"/>
          </a:p>
        </p:txBody>
      </p:sp>
    </p:spTree>
    <p:extLst>
      <p:ext uri="{BB962C8B-B14F-4D97-AF65-F5344CB8AC3E}">
        <p14:creationId xmlns:p14="http://schemas.microsoft.com/office/powerpoint/2010/main" val="2314514164"/>
      </p:ext>
    </p:extLst>
  </p:cSld>
  <p:clrMap bg1="lt1" tx1="dk1" bg2="lt2" tx2="dk2" accent1="accent1" accent2="accent2" accent3="accent3" accent4="accent4" accent5="accent5" accent6="accent6" hlink="hlink" folHlink="folHlink"/>
  <p:sldLayoutIdLst>
    <p:sldLayoutId id="2147483697" r:id="rId1"/>
    <p:sldLayoutId id="2147483696" r:id="rId2"/>
    <p:sldLayoutId id="2147483699" r:id="rId3"/>
    <p:sldLayoutId id="2147483698" r:id="rId4"/>
    <p:sldLayoutId id="2147483686" r:id="rId5"/>
    <p:sldLayoutId id="2147483700" r:id="rId6"/>
    <p:sldLayoutId id="2147483705" r:id="rId7"/>
    <p:sldLayoutId id="2147483689" r:id="rId8"/>
    <p:sldLayoutId id="2147483704" r:id="rId9"/>
    <p:sldLayoutId id="2147483702" r:id="rId10"/>
    <p:sldLayoutId id="2147483701" r:id="rId11"/>
    <p:sldLayoutId id="2147483703" r:id="rId12"/>
    <p:sldLayoutId id="2147483685" r:id="rId13"/>
    <p:sldLayoutId id="2147483687" r:id="rId14"/>
    <p:sldLayoutId id="2147483688" r:id="rId15"/>
    <p:sldLayoutId id="2147483690" r:id="rId16"/>
    <p:sldLayoutId id="2147483692" r:id="rId17"/>
    <p:sldLayoutId id="2147483693" r:id="rId18"/>
  </p:sldLayoutIdLst>
  <p:hf hdr="0"/>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2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10.xml"/><Relationship Id="rId1" Type="http://schemas.openxmlformats.org/officeDocument/2006/relationships/slideLayout" Target="../slideLayouts/slideLayout10.xml"/><Relationship Id="rId4" Type="http://schemas.openxmlformats.org/officeDocument/2006/relationships/image" Target="../media/image19.jpg"/></Relationships>
</file>

<file path=ppt/slides/_rels/slide11.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1.jpg"/></Relationships>
</file>

<file path=ppt/slides/_rels/slide12.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notesSlide" Target="../notesSlides/notesSlide12.xml"/><Relationship Id="rId1" Type="http://schemas.openxmlformats.org/officeDocument/2006/relationships/slideLayout" Target="../slideLayouts/slideLayout10.xml"/><Relationship Id="rId4" Type="http://schemas.openxmlformats.org/officeDocument/2006/relationships/image" Target="../media/image23.jpg"/></Relationships>
</file>

<file path=ppt/slides/_rels/slide13.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25.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10.xml"/><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6.xml"/><Relationship Id="rId1" Type="http://schemas.openxmlformats.org/officeDocument/2006/relationships/slideLayout" Target="../slideLayouts/slideLayout10.xml"/><Relationship Id="rId4" Type="http://schemas.openxmlformats.org/officeDocument/2006/relationships/image" Target="../media/image11.jpg"/></Relationships>
</file>

<file path=ppt/slides/_rels/slide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3.jpg"/></Relationships>
</file>

<file path=ppt/slides/_rels/slide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8.xml"/><Relationship Id="rId1" Type="http://schemas.openxmlformats.org/officeDocument/2006/relationships/slideLayout" Target="../slideLayouts/slideLayout10.xml"/><Relationship Id="rId4" Type="http://schemas.openxmlformats.org/officeDocument/2006/relationships/image" Target="../media/image15.jpg"/></Relationships>
</file>

<file path=ppt/slides/_rels/slide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2E9A7C78-91FD-4B88-953D-5A4363761BD1}"/>
              </a:ext>
            </a:extLst>
          </p:cNvPr>
          <p:cNvSpPr>
            <a:spLocks noGrp="1"/>
          </p:cNvSpPr>
          <p:nvPr>
            <p:ph type="ctrTitle"/>
          </p:nvPr>
        </p:nvSpPr>
        <p:spPr>
          <a:xfrm>
            <a:off x="1527050" y="1121700"/>
            <a:ext cx="9144000" cy="2387600"/>
          </a:xfrm>
        </p:spPr>
        <p:txBody>
          <a:bodyPr rtlCol="0" anchor="b" anchorCtr="0"/>
          <a:lstStyle/>
          <a:p>
            <a:pPr rtl="0"/>
            <a:r>
              <a:rPr lang="fi-FI" dirty="0"/>
              <a:t>Mythology </a:t>
            </a:r>
            <a:r>
              <a:rPr lang="fi-FI" dirty="0" err="1"/>
              <a:t>texts</a:t>
            </a:r>
            <a:endParaRPr lang="fi-FI" dirty="0"/>
          </a:p>
        </p:txBody>
      </p:sp>
      <p:sp>
        <p:nvSpPr>
          <p:cNvPr id="5" name="Alaotsikko 4">
            <a:extLst>
              <a:ext uri="{FF2B5EF4-FFF2-40B4-BE49-F238E27FC236}">
                <a16:creationId xmlns:a16="http://schemas.microsoft.com/office/drawing/2014/main" id="{AD04BED3-CF2E-4CAD-8CE8-ED3ED12AEBD6}"/>
              </a:ext>
            </a:extLst>
          </p:cNvPr>
          <p:cNvSpPr>
            <a:spLocks noGrp="1"/>
          </p:cNvSpPr>
          <p:nvPr>
            <p:ph type="body" sz="quarter" idx="15"/>
          </p:nvPr>
        </p:nvSpPr>
        <p:spPr>
          <a:xfrm>
            <a:off x="1527175" y="3600450"/>
            <a:ext cx="9144000" cy="2451100"/>
          </a:xfrm>
        </p:spPr>
        <p:txBody>
          <a:bodyPr rtlCol="0"/>
          <a:lstStyle/>
          <a:p>
            <a:pPr rtl="0"/>
            <a:r>
              <a:rPr lang="fi-FI" dirty="0" err="1"/>
              <a:t>Appreciation</a:t>
            </a:r>
            <a:r>
              <a:rPr lang="fi-FI" dirty="0"/>
              <a:t> </a:t>
            </a:r>
            <a:r>
              <a:rPr lang="fi-FI" dirty="0" err="1"/>
              <a:t>slides</a:t>
            </a:r>
            <a:r>
              <a:rPr lang="fi-FI" dirty="0"/>
              <a:t> </a:t>
            </a:r>
          </a:p>
        </p:txBody>
      </p:sp>
    </p:spTree>
    <p:extLst>
      <p:ext uri="{BB962C8B-B14F-4D97-AF65-F5344CB8AC3E}">
        <p14:creationId xmlns:p14="http://schemas.microsoft.com/office/powerpoint/2010/main" val="703580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1">
            <a:extLst>
              <a:ext uri="{FF2B5EF4-FFF2-40B4-BE49-F238E27FC236}">
                <a16:creationId xmlns:a16="http://schemas.microsoft.com/office/drawing/2014/main" id="{37487C47-91AC-C42C-C690-75C1D2238177}"/>
              </a:ext>
            </a:extLst>
          </p:cNvPr>
          <p:cNvSpPr>
            <a:spLocks noGrp="1"/>
          </p:cNvSpPr>
          <p:nvPr>
            <p:ph type="dt" sz="half" idx="10"/>
          </p:nvPr>
        </p:nvSpPr>
        <p:spPr>
          <a:xfrm>
            <a:off x="838200" y="6429375"/>
            <a:ext cx="2743200" cy="365125"/>
          </a:xfrm>
        </p:spPr>
        <p:txBody>
          <a:bodyPr/>
          <a:lstStyle/>
          <a:p>
            <a:pPr rtl="0">
              <a:spcAft>
                <a:spcPts val="600"/>
              </a:spcAft>
            </a:pPr>
            <a:r>
              <a:rPr lang="fi-FI" noProof="0"/>
              <a:t>1.3.20XX</a:t>
            </a:r>
          </a:p>
        </p:txBody>
      </p:sp>
      <p:sp>
        <p:nvSpPr>
          <p:cNvPr id="16" name="Footer Placeholder 2">
            <a:extLst>
              <a:ext uri="{FF2B5EF4-FFF2-40B4-BE49-F238E27FC236}">
                <a16:creationId xmlns:a16="http://schemas.microsoft.com/office/drawing/2014/main" id="{0FBF0BB4-C8AD-FE1A-F412-46D50304C7F0}"/>
              </a:ext>
            </a:extLst>
          </p:cNvPr>
          <p:cNvSpPr>
            <a:spLocks noGrp="1"/>
          </p:cNvSpPr>
          <p:nvPr>
            <p:ph type="ftr" sz="quarter" idx="11"/>
          </p:nvPr>
        </p:nvSpPr>
        <p:spPr>
          <a:xfrm>
            <a:off x="4038600" y="6429375"/>
            <a:ext cx="4114800" cy="365125"/>
          </a:xfrm>
        </p:spPr>
        <p:txBody>
          <a:bodyPr/>
          <a:lstStyle/>
          <a:p>
            <a:pPr rtl="0">
              <a:spcAft>
                <a:spcPts val="600"/>
              </a:spcAft>
            </a:pPr>
            <a:r>
              <a:rPr lang="fi-FI" noProof="0"/>
              <a:t>ALATUNNISTEEN ESIMERKKITEKSTI</a:t>
            </a:r>
          </a:p>
        </p:txBody>
      </p:sp>
      <p:sp>
        <p:nvSpPr>
          <p:cNvPr id="18" name="Slide Number Placeholder 3">
            <a:extLst>
              <a:ext uri="{FF2B5EF4-FFF2-40B4-BE49-F238E27FC236}">
                <a16:creationId xmlns:a16="http://schemas.microsoft.com/office/drawing/2014/main" id="{E33189D5-CA14-4613-F636-60366A86C7F3}"/>
              </a:ext>
            </a:extLst>
          </p:cNvPr>
          <p:cNvSpPr>
            <a:spLocks noGrp="1"/>
          </p:cNvSpPr>
          <p:nvPr>
            <p:ph type="sldNum" sz="quarter" idx="12"/>
          </p:nvPr>
        </p:nvSpPr>
        <p:spPr>
          <a:xfrm>
            <a:off x="8610600" y="6429375"/>
            <a:ext cx="2743200" cy="365125"/>
          </a:xfrm>
        </p:spPr>
        <p:txBody>
          <a:bodyPr/>
          <a:lstStyle/>
          <a:p>
            <a:pPr rtl="0">
              <a:spcAft>
                <a:spcPts val="600"/>
              </a:spcAft>
            </a:pPr>
            <a:fld id="{28844951-7827-47D4-8276-7DDE1FA7D85A}" type="slidenum">
              <a:rPr lang="fi-FI" noProof="0" smtClean="0"/>
              <a:pPr rtl="0">
                <a:spcAft>
                  <a:spcPts val="600"/>
                </a:spcAft>
              </a:pPr>
              <a:t>10</a:t>
            </a:fld>
            <a:endParaRPr lang="fi-FI" noProof="0"/>
          </a:p>
        </p:txBody>
      </p:sp>
      <p:sp>
        <p:nvSpPr>
          <p:cNvPr id="2" name="Otsikko 1">
            <a:extLst>
              <a:ext uri="{FF2B5EF4-FFF2-40B4-BE49-F238E27FC236}">
                <a16:creationId xmlns:a16="http://schemas.microsoft.com/office/drawing/2014/main" id="{DCF8E50F-247A-4628-90BB-62A60E39664C}"/>
              </a:ext>
            </a:extLst>
          </p:cNvPr>
          <p:cNvSpPr>
            <a:spLocks noGrp="1"/>
          </p:cNvSpPr>
          <p:nvPr>
            <p:ph type="title"/>
          </p:nvPr>
        </p:nvSpPr>
        <p:spPr>
          <a:xfrm>
            <a:off x="841248" y="857251"/>
            <a:ext cx="6156051" cy="2076450"/>
          </a:xfrm>
        </p:spPr>
        <p:txBody>
          <a:bodyPr rtlCol="0" anchor="b">
            <a:normAutofit/>
          </a:bodyPr>
          <a:lstStyle/>
          <a:p>
            <a:pPr rtl="0"/>
            <a:r>
              <a:rPr lang="fi-FI" sz="4400">
                <a:gradFill flip="none" rotWithShape="1">
                  <a:gsLst>
                    <a:gs pos="0">
                      <a:schemeClr val="accent5">
                        <a:alpha val="70000"/>
                      </a:schemeClr>
                    </a:gs>
                    <a:gs pos="100000">
                      <a:schemeClr val="accent1">
                        <a:alpha val="70000"/>
                      </a:schemeClr>
                    </a:gs>
                  </a:gsLst>
                  <a:lin ang="0" scaled="1"/>
                  <a:tileRect/>
                </a:gradFill>
              </a:rPr>
              <a:t>Yllättävä aihevalinta</a:t>
            </a:r>
          </a:p>
        </p:txBody>
      </p:sp>
      <p:sp>
        <p:nvSpPr>
          <p:cNvPr id="3" name="Alaotsikko 2">
            <a:extLst>
              <a:ext uri="{FF2B5EF4-FFF2-40B4-BE49-F238E27FC236}">
                <a16:creationId xmlns:a16="http://schemas.microsoft.com/office/drawing/2014/main" id="{DD2A8BE8-DC21-47DE-B6F3-7DC95B43C52E}"/>
              </a:ext>
            </a:extLst>
          </p:cNvPr>
          <p:cNvSpPr>
            <a:spLocks noGrp="1"/>
          </p:cNvSpPr>
          <p:nvPr>
            <p:ph idx="1"/>
          </p:nvPr>
        </p:nvSpPr>
        <p:spPr>
          <a:xfrm>
            <a:off x="841247" y="3190875"/>
            <a:ext cx="6156052" cy="2986087"/>
          </a:xfrm>
        </p:spPr>
        <p:txBody>
          <a:bodyPr rtlCol="0">
            <a:normAutofit/>
          </a:bodyPr>
          <a:lstStyle/>
          <a:p>
            <a:pPr rtl="0"/>
            <a:r>
              <a:rPr lang="en-US" sz="2000" b="0" i="0" u="none" strike="noStrike">
                <a:solidFill>
                  <a:schemeClr val="tx2">
                    <a:alpha val="60000"/>
                  </a:schemeClr>
                </a:solidFill>
                <a:effectLst/>
              </a:rPr>
              <a:t>The giraffe took it and flew to Finland, Lapland. At the destination she was starving. A reindeer guided her to eat these little blue berries. The giraffe fell in love with them and forgot the main reason she had come to Finland. The giraffe ate thousands of blue berries until the stomach trouble.</a:t>
            </a:r>
            <a:endParaRPr lang="fi-FI" sz="2000">
              <a:solidFill>
                <a:schemeClr val="tx2">
                  <a:alpha val="60000"/>
                </a:schemeClr>
              </a:solidFill>
            </a:endParaRPr>
          </a:p>
        </p:txBody>
      </p:sp>
      <p:pic>
        <p:nvPicPr>
          <p:cNvPr id="9" name="Kuvan paikkamerkki 8" descr="Kuva, joka sisältää kohteen kirahvi, nisäkäs&#10;&#10;Kuvaus luotu automaattisesti">
            <a:extLst>
              <a:ext uri="{FF2B5EF4-FFF2-40B4-BE49-F238E27FC236}">
                <a16:creationId xmlns:a16="http://schemas.microsoft.com/office/drawing/2014/main" id="{E4121447-1066-F780-0A87-D83527E8795C}"/>
              </a:ext>
            </a:extLst>
          </p:cNvPr>
          <p:cNvPicPr>
            <a:picLocks noGrp="1" noChangeAspect="1"/>
          </p:cNvPicPr>
          <p:nvPr>
            <p:ph type="pic" sz="quarter" idx="13"/>
          </p:nvPr>
        </p:nvPicPr>
        <p:blipFill rotWithShape="1">
          <a:blip r:embed="rId3"/>
          <a:srcRect l="2068" r="1464" b="-3"/>
          <a:stretch/>
        </p:blipFill>
        <p:spPr>
          <a:xfrm>
            <a:off x="7424928" y="484632"/>
            <a:ext cx="4279392" cy="2862072"/>
          </a:xfrm>
          <a:noFill/>
        </p:spPr>
      </p:pic>
      <p:pic>
        <p:nvPicPr>
          <p:cNvPr id="6" name="Kuvan paikkamerkki 5" descr="Kuva, joka sisältää kohteen ulko, yötaivas&#10;&#10;Kuvaus luotu automaattisesti">
            <a:extLst>
              <a:ext uri="{FF2B5EF4-FFF2-40B4-BE49-F238E27FC236}">
                <a16:creationId xmlns:a16="http://schemas.microsoft.com/office/drawing/2014/main" id="{30E5755B-4A17-0452-AB03-90234160D6E4}"/>
              </a:ext>
            </a:extLst>
          </p:cNvPr>
          <p:cNvPicPr>
            <a:picLocks noGrp="1" noChangeAspect="1"/>
          </p:cNvPicPr>
          <p:nvPr>
            <p:ph type="pic" sz="quarter" idx="14"/>
          </p:nvPr>
        </p:nvPicPr>
        <p:blipFill rotWithShape="1">
          <a:blip r:embed="rId4"/>
          <a:srcRect r="12530" b="-1"/>
          <a:stretch/>
        </p:blipFill>
        <p:spPr>
          <a:xfrm>
            <a:off x="7424928" y="3511296"/>
            <a:ext cx="4279392" cy="2862072"/>
          </a:xfrm>
          <a:noFill/>
        </p:spPr>
      </p:pic>
    </p:spTree>
    <p:extLst>
      <p:ext uri="{BB962C8B-B14F-4D97-AF65-F5344CB8AC3E}">
        <p14:creationId xmlns:p14="http://schemas.microsoft.com/office/powerpoint/2010/main" val="1032273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F8E50F-247A-4628-90BB-62A60E39664C}"/>
              </a:ext>
            </a:extLst>
          </p:cNvPr>
          <p:cNvSpPr>
            <a:spLocks noGrp="1"/>
          </p:cNvSpPr>
          <p:nvPr>
            <p:ph type="ctrTitle"/>
          </p:nvPr>
        </p:nvSpPr>
        <p:spPr>
          <a:xfrm>
            <a:off x="847477" y="1131641"/>
            <a:ext cx="5322618" cy="2387600"/>
          </a:xfrm>
        </p:spPr>
        <p:txBody>
          <a:bodyPr rtlCol="0"/>
          <a:lstStyle/>
          <a:p>
            <a:pPr rtl="0"/>
            <a:r>
              <a:rPr lang="fi-FI" dirty="0"/>
              <a:t>Mielikuvia </a:t>
            </a:r>
          </a:p>
        </p:txBody>
      </p:sp>
      <p:sp>
        <p:nvSpPr>
          <p:cNvPr id="3" name="Alaotsikko 2">
            <a:extLst>
              <a:ext uri="{FF2B5EF4-FFF2-40B4-BE49-F238E27FC236}">
                <a16:creationId xmlns:a16="http://schemas.microsoft.com/office/drawing/2014/main" id="{DD2A8BE8-DC21-47DE-B6F3-7DC95B43C52E}"/>
              </a:ext>
            </a:extLst>
          </p:cNvPr>
          <p:cNvSpPr>
            <a:spLocks noGrp="1"/>
          </p:cNvSpPr>
          <p:nvPr>
            <p:ph type="body" sz="quarter" idx="15"/>
          </p:nvPr>
        </p:nvSpPr>
        <p:spPr>
          <a:xfrm>
            <a:off x="838200" y="3600450"/>
            <a:ext cx="5322888" cy="2451100"/>
          </a:xfrm>
        </p:spPr>
        <p:txBody>
          <a:bodyPr rtlCol="0"/>
          <a:lstStyle/>
          <a:p>
            <a:pPr rtl="0"/>
            <a:r>
              <a:rPr lang="en-US" sz="1800" b="0" i="0" u="none" strike="noStrike" dirty="0">
                <a:solidFill>
                  <a:srgbClr val="333333"/>
                </a:solidFill>
                <a:effectLst/>
                <a:latin typeface="Roboto" panose="02000000000000000000" pitchFamily="2" charset="0"/>
              </a:rPr>
              <a:t>Most dragons could breathe fire, but there were exceptions. In the north, instead of fire, the dragons threw cold air that could freeze a person to death in seconds. It is said that dragons living near volcanoes were able to set themselves on fire.</a:t>
            </a:r>
            <a:endParaRPr lang="fi-FI" dirty="0"/>
          </a:p>
        </p:txBody>
      </p:sp>
      <p:pic>
        <p:nvPicPr>
          <p:cNvPr id="9" name="Kuvan paikkamerkki 8">
            <a:extLst>
              <a:ext uri="{FF2B5EF4-FFF2-40B4-BE49-F238E27FC236}">
                <a16:creationId xmlns:a16="http://schemas.microsoft.com/office/drawing/2014/main" id="{4E1C47A6-1FD5-2971-4CE7-0DB5BA86D824}"/>
              </a:ext>
            </a:extLst>
          </p:cNvPr>
          <p:cNvPicPr>
            <a:picLocks noGrp="1" noChangeAspect="1"/>
          </p:cNvPicPr>
          <p:nvPr>
            <p:ph type="pic" sz="quarter" idx="14"/>
          </p:nvPr>
        </p:nvPicPr>
        <p:blipFill>
          <a:blip r:embed="rId3"/>
          <a:srcRect t="2438" b="2438"/>
          <a:stretch>
            <a:fillRect/>
          </a:stretch>
        </p:blipFill>
        <p:spPr/>
      </p:pic>
      <p:pic>
        <p:nvPicPr>
          <p:cNvPr id="6" name="Kuvan paikkamerkki 5" descr="Kuva, joka sisältää kohteen matelija, lisko, sulje&#10;&#10;Kuvaus luotu automaattisesti">
            <a:extLst>
              <a:ext uri="{FF2B5EF4-FFF2-40B4-BE49-F238E27FC236}">
                <a16:creationId xmlns:a16="http://schemas.microsoft.com/office/drawing/2014/main" id="{91CAACA0-70F9-E151-FCA8-6C3DFA35A4CC}"/>
              </a:ext>
            </a:extLst>
          </p:cNvPr>
          <p:cNvPicPr>
            <a:picLocks noGrp="1" noChangeAspect="1"/>
          </p:cNvPicPr>
          <p:nvPr>
            <p:ph type="pic" sz="quarter" idx="13"/>
          </p:nvPr>
        </p:nvPicPr>
        <p:blipFill>
          <a:blip r:embed="rId4"/>
          <a:srcRect t="9875" b="9875"/>
          <a:stretch>
            <a:fillRect/>
          </a:stretch>
        </p:blipFill>
        <p:spPr/>
      </p:pic>
    </p:spTree>
    <p:extLst>
      <p:ext uri="{BB962C8B-B14F-4D97-AF65-F5344CB8AC3E}">
        <p14:creationId xmlns:p14="http://schemas.microsoft.com/office/powerpoint/2010/main" val="185783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1">
            <a:extLst>
              <a:ext uri="{FF2B5EF4-FFF2-40B4-BE49-F238E27FC236}">
                <a16:creationId xmlns:a16="http://schemas.microsoft.com/office/drawing/2014/main" id="{91352857-A9FD-F141-8FFC-524BDC96931C}"/>
              </a:ext>
            </a:extLst>
          </p:cNvPr>
          <p:cNvSpPr>
            <a:spLocks noGrp="1"/>
          </p:cNvSpPr>
          <p:nvPr>
            <p:ph type="dt" sz="half" idx="10"/>
          </p:nvPr>
        </p:nvSpPr>
        <p:spPr>
          <a:xfrm>
            <a:off x="838200" y="6429375"/>
            <a:ext cx="2743200" cy="365125"/>
          </a:xfrm>
        </p:spPr>
        <p:txBody>
          <a:bodyPr/>
          <a:lstStyle/>
          <a:p>
            <a:pPr rtl="0">
              <a:spcAft>
                <a:spcPts val="600"/>
              </a:spcAft>
            </a:pPr>
            <a:r>
              <a:rPr lang="fi-FI" noProof="0"/>
              <a:t>1.3.20XX</a:t>
            </a:r>
          </a:p>
        </p:txBody>
      </p:sp>
      <p:sp>
        <p:nvSpPr>
          <p:cNvPr id="16" name="Footer Placeholder 2">
            <a:extLst>
              <a:ext uri="{FF2B5EF4-FFF2-40B4-BE49-F238E27FC236}">
                <a16:creationId xmlns:a16="http://schemas.microsoft.com/office/drawing/2014/main" id="{E097041A-D817-F96E-6475-CC0ED6824C12}"/>
              </a:ext>
            </a:extLst>
          </p:cNvPr>
          <p:cNvSpPr>
            <a:spLocks noGrp="1"/>
          </p:cNvSpPr>
          <p:nvPr>
            <p:ph type="ftr" sz="quarter" idx="11"/>
          </p:nvPr>
        </p:nvSpPr>
        <p:spPr>
          <a:xfrm>
            <a:off x="4038600" y="6429375"/>
            <a:ext cx="4114800" cy="365125"/>
          </a:xfrm>
        </p:spPr>
        <p:txBody>
          <a:bodyPr/>
          <a:lstStyle/>
          <a:p>
            <a:pPr rtl="0">
              <a:spcAft>
                <a:spcPts val="600"/>
              </a:spcAft>
            </a:pPr>
            <a:r>
              <a:rPr lang="fi-FI" noProof="0"/>
              <a:t>ALATUNNISTEEN ESIMERKKITEKSTI</a:t>
            </a:r>
          </a:p>
        </p:txBody>
      </p:sp>
      <p:sp>
        <p:nvSpPr>
          <p:cNvPr id="18" name="Slide Number Placeholder 3">
            <a:extLst>
              <a:ext uri="{FF2B5EF4-FFF2-40B4-BE49-F238E27FC236}">
                <a16:creationId xmlns:a16="http://schemas.microsoft.com/office/drawing/2014/main" id="{54CAA5B4-45D5-A31B-7567-F996D6DDCFEC}"/>
              </a:ext>
            </a:extLst>
          </p:cNvPr>
          <p:cNvSpPr>
            <a:spLocks noGrp="1"/>
          </p:cNvSpPr>
          <p:nvPr>
            <p:ph type="sldNum" sz="quarter" idx="12"/>
          </p:nvPr>
        </p:nvSpPr>
        <p:spPr>
          <a:xfrm>
            <a:off x="8610600" y="6429375"/>
            <a:ext cx="2743200" cy="365125"/>
          </a:xfrm>
        </p:spPr>
        <p:txBody>
          <a:bodyPr/>
          <a:lstStyle/>
          <a:p>
            <a:pPr rtl="0">
              <a:spcAft>
                <a:spcPts val="600"/>
              </a:spcAft>
            </a:pPr>
            <a:fld id="{28844951-7827-47D4-8276-7DDE1FA7D85A}" type="slidenum">
              <a:rPr lang="fi-FI" noProof="0" smtClean="0"/>
              <a:pPr rtl="0">
                <a:spcAft>
                  <a:spcPts val="600"/>
                </a:spcAft>
              </a:pPr>
              <a:t>12</a:t>
            </a:fld>
            <a:endParaRPr lang="fi-FI" noProof="0"/>
          </a:p>
        </p:txBody>
      </p:sp>
      <p:sp>
        <p:nvSpPr>
          <p:cNvPr id="2" name="Otsikko 1">
            <a:extLst>
              <a:ext uri="{FF2B5EF4-FFF2-40B4-BE49-F238E27FC236}">
                <a16:creationId xmlns:a16="http://schemas.microsoft.com/office/drawing/2014/main" id="{DCF8E50F-247A-4628-90BB-62A60E39664C}"/>
              </a:ext>
            </a:extLst>
          </p:cNvPr>
          <p:cNvSpPr>
            <a:spLocks noGrp="1"/>
          </p:cNvSpPr>
          <p:nvPr>
            <p:ph type="title"/>
          </p:nvPr>
        </p:nvSpPr>
        <p:spPr>
          <a:xfrm>
            <a:off x="841248" y="857251"/>
            <a:ext cx="6156051" cy="2076450"/>
          </a:xfrm>
        </p:spPr>
        <p:txBody>
          <a:bodyPr rtlCol="0" anchor="b">
            <a:normAutofit/>
          </a:bodyPr>
          <a:lstStyle/>
          <a:p>
            <a:pPr rtl="0"/>
            <a:r>
              <a:rPr lang="fi-FI" sz="4400">
                <a:gradFill flip="none" rotWithShape="1">
                  <a:gsLst>
                    <a:gs pos="0">
                      <a:schemeClr val="accent5">
                        <a:alpha val="70000"/>
                      </a:schemeClr>
                    </a:gs>
                    <a:gs pos="100000">
                      <a:schemeClr val="accent1">
                        <a:alpha val="70000"/>
                      </a:schemeClr>
                    </a:gs>
                  </a:gsLst>
                  <a:lin ang="0" scaled="1"/>
                  <a:tileRect/>
                </a:gradFill>
              </a:rPr>
              <a:t>Nappilopetus </a:t>
            </a:r>
          </a:p>
        </p:txBody>
      </p:sp>
      <p:sp>
        <p:nvSpPr>
          <p:cNvPr id="3" name="Alaotsikko 2">
            <a:extLst>
              <a:ext uri="{FF2B5EF4-FFF2-40B4-BE49-F238E27FC236}">
                <a16:creationId xmlns:a16="http://schemas.microsoft.com/office/drawing/2014/main" id="{DD2A8BE8-DC21-47DE-B6F3-7DC95B43C52E}"/>
              </a:ext>
            </a:extLst>
          </p:cNvPr>
          <p:cNvSpPr>
            <a:spLocks noGrp="1"/>
          </p:cNvSpPr>
          <p:nvPr>
            <p:ph idx="1"/>
          </p:nvPr>
        </p:nvSpPr>
        <p:spPr>
          <a:xfrm>
            <a:off x="841247" y="3190875"/>
            <a:ext cx="6156052" cy="2986087"/>
          </a:xfrm>
        </p:spPr>
        <p:txBody>
          <a:bodyPr rtlCol="0">
            <a:normAutofit/>
          </a:bodyPr>
          <a:lstStyle/>
          <a:p>
            <a:pPr rtl="0"/>
            <a:r>
              <a:rPr lang="en-US" sz="2000" b="0" i="0" u="none" strike="noStrike">
                <a:solidFill>
                  <a:schemeClr val="tx2">
                    <a:alpha val="60000"/>
                  </a:schemeClr>
                </a:solidFill>
                <a:effectLst/>
              </a:rPr>
              <a:t>And it was all caused by an arrogant man who didn’t understand the concept of consent.</a:t>
            </a:r>
            <a:endParaRPr lang="fi-FI" sz="2000">
              <a:solidFill>
                <a:schemeClr val="tx2">
                  <a:alpha val="60000"/>
                </a:schemeClr>
              </a:solidFill>
            </a:endParaRPr>
          </a:p>
        </p:txBody>
      </p:sp>
      <p:pic>
        <p:nvPicPr>
          <p:cNvPr id="9" name="Kuvan paikkamerkki 8" descr="Kuva, joka sisältää kohteen ulko, ilma&#10;&#10;Kuvaus luotu automaattisesti">
            <a:extLst>
              <a:ext uri="{FF2B5EF4-FFF2-40B4-BE49-F238E27FC236}">
                <a16:creationId xmlns:a16="http://schemas.microsoft.com/office/drawing/2014/main" id="{8F887090-CDAD-7689-F4AF-3F4AD53E19BD}"/>
              </a:ext>
            </a:extLst>
          </p:cNvPr>
          <p:cNvPicPr>
            <a:picLocks noGrp="1" noChangeAspect="1"/>
          </p:cNvPicPr>
          <p:nvPr>
            <p:ph type="pic" sz="quarter" idx="13"/>
          </p:nvPr>
        </p:nvPicPr>
        <p:blipFill rotWithShape="1">
          <a:blip r:embed="rId3"/>
          <a:srcRect l="8563" r="7330" b="-3"/>
          <a:stretch/>
        </p:blipFill>
        <p:spPr>
          <a:xfrm>
            <a:off x="7424928" y="484632"/>
            <a:ext cx="4279392" cy="2862072"/>
          </a:xfrm>
          <a:noFill/>
        </p:spPr>
      </p:pic>
      <p:pic>
        <p:nvPicPr>
          <p:cNvPr id="6" name="Kuvan paikkamerkki 5">
            <a:extLst>
              <a:ext uri="{FF2B5EF4-FFF2-40B4-BE49-F238E27FC236}">
                <a16:creationId xmlns:a16="http://schemas.microsoft.com/office/drawing/2014/main" id="{3C410B08-F5BD-0E12-3A80-CB583C4D7A9E}"/>
              </a:ext>
            </a:extLst>
          </p:cNvPr>
          <p:cNvPicPr>
            <a:picLocks noGrp="1" noChangeAspect="1"/>
          </p:cNvPicPr>
          <p:nvPr>
            <p:ph type="pic" sz="quarter" idx="14"/>
          </p:nvPr>
        </p:nvPicPr>
        <p:blipFill rotWithShape="1">
          <a:blip r:embed="rId4"/>
          <a:srcRect l="-1" t="24813" r="-1" b="30600"/>
          <a:stretch/>
        </p:blipFill>
        <p:spPr>
          <a:xfrm>
            <a:off x="7424928" y="3511296"/>
            <a:ext cx="4279392" cy="2862072"/>
          </a:xfrm>
          <a:noFill/>
        </p:spPr>
      </p:pic>
    </p:spTree>
    <p:extLst>
      <p:ext uri="{BB962C8B-B14F-4D97-AF65-F5344CB8AC3E}">
        <p14:creationId xmlns:p14="http://schemas.microsoft.com/office/powerpoint/2010/main" val="2381574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F8E50F-247A-4628-90BB-62A60E39664C}"/>
              </a:ext>
            </a:extLst>
          </p:cNvPr>
          <p:cNvSpPr>
            <a:spLocks noGrp="1"/>
          </p:cNvSpPr>
          <p:nvPr>
            <p:ph type="ctrTitle"/>
          </p:nvPr>
        </p:nvSpPr>
        <p:spPr>
          <a:xfrm>
            <a:off x="847477" y="1131641"/>
            <a:ext cx="5322618" cy="2387600"/>
          </a:xfrm>
        </p:spPr>
        <p:txBody>
          <a:bodyPr rtlCol="0"/>
          <a:lstStyle/>
          <a:p>
            <a:pPr rtl="0"/>
            <a:r>
              <a:rPr lang="fi-FI" dirty="0"/>
              <a:t>Henkilökuvaus!</a:t>
            </a:r>
          </a:p>
        </p:txBody>
      </p:sp>
      <p:sp>
        <p:nvSpPr>
          <p:cNvPr id="3" name="Alaotsikko 2">
            <a:extLst>
              <a:ext uri="{FF2B5EF4-FFF2-40B4-BE49-F238E27FC236}">
                <a16:creationId xmlns:a16="http://schemas.microsoft.com/office/drawing/2014/main" id="{DD2A8BE8-DC21-47DE-B6F3-7DC95B43C52E}"/>
              </a:ext>
            </a:extLst>
          </p:cNvPr>
          <p:cNvSpPr>
            <a:spLocks noGrp="1"/>
          </p:cNvSpPr>
          <p:nvPr>
            <p:ph type="body" sz="quarter" idx="15"/>
          </p:nvPr>
        </p:nvSpPr>
        <p:spPr>
          <a:xfrm>
            <a:off x="679508" y="3355848"/>
            <a:ext cx="5620624" cy="2695194"/>
          </a:xfrm>
        </p:spPr>
        <p:txBody>
          <a:bodyPr rtlCol="0"/>
          <a:lstStyle/>
          <a:p>
            <a:pPr rtl="0" fontAlgn="base">
              <a:spcBef>
                <a:spcPts val="0"/>
              </a:spcBef>
              <a:spcAft>
                <a:spcPts val="0"/>
              </a:spcAft>
              <a:buFont typeface="Arial" panose="020B0604020202020204" pitchFamily="34" charset="0"/>
              <a:buChar char="•"/>
            </a:pPr>
            <a:r>
              <a:rPr lang="en-US" sz="1400" b="0" i="0" u="none" strike="noStrike" dirty="0">
                <a:solidFill>
                  <a:srgbClr val="333333"/>
                </a:solidFill>
                <a:effectLst/>
                <a:latin typeface="Roboto" panose="02000000000000000000" pitchFamily="2" charset="0"/>
              </a:rPr>
              <a:t>On Mount Olympus, on the </a:t>
            </a:r>
            <a:r>
              <a:rPr lang="en-US" sz="1400" b="0" i="0" u="none" strike="noStrike" dirty="0" err="1">
                <a:solidFill>
                  <a:srgbClr val="333333"/>
                </a:solidFill>
                <a:effectLst/>
                <a:latin typeface="Roboto" panose="02000000000000000000" pitchFamily="2" charset="0"/>
              </a:rPr>
              <a:t>egde</a:t>
            </a:r>
            <a:r>
              <a:rPr lang="en-US" sz="1400" b="0" i="0" u="none" strike="noStrike" dirty="0">
                <a:solidFill>
                  <a:srgbClr val="333333"/>
                </a:solidFill>
                <a:effectLst/>
                <a:latin typeface="Roboto" panose="02000000000000000000" pitchFamily="2" charset="0"/>
              </a:rPr>
              <a:t> of a cloud, sat a delicate, ethereal young woman. Of course she wasn`t a mortal being, because she had long and beautiful golden wings shooting out of her back. Her skin had no scars or imperfections and it was a shade of fresh milk. In fact, she looked like she had been molded out of clay. Her long wisps of silver, white hair floated besides her as she stared in the distant void. She glowed like the dawn of sun but somehow her essence was filled with doubt.</a:t>
            </a:r>
          </a:p>
          <a:p>
            <a:pPr marL="742950" lvl="1" indent="-285750" rtl="0" fontAlgn="base">
              <a:spcBef>
                <a:spcPts val="0"/>
              </a:spcBef>
              <a:spcAft>
                <a:spcPts val="0"/>
              </a:spcAft>
              <a:buFont typeface="Arial" panose="020B0604020202020204" pitchFamily="34" charset="0"/>
              <a:buChar char="•"/>
            </a:pPr>
            <a:r>
              <a:rPr lang="en-US" sz="1400" b="0" i="0" u="none" strike="noStrike" dirty="0">
                <a:solidFill>
                  <a:srgbClr val="333333"/>
                </a:solidFill>
                <a:effectLst/>
                <a:latin typeface="Roboto" panose="02000000000000000000" pitchFamily="2" charset="0"/>
              </a:rPr>
              <a:t>When you see a rainbow, know that it ends where the love of Goddess Iris died.  </a:t>
            </a:r>
          </a:p>
          <a:p>
            <a:pPr rtl="0"/>
            <a:endParaRPr lang="fi-FI" dirty="0"/>
          </a:p>
        </p:txBody>
      </p:sp>
      <p:pic>
        <p:nvPicPr>
          <p:cNvPr id="9" name="Kuvan paikkamerkki 8" descr="Kuva, joka sisältää kohteen luonto, pilvet, pilvi, pilvinen&#10;&#10;Kuvaus luotu automaattisesti">
            <a:extLst>
              <a:ext uri="{FF2B5EF4-FFF2-40B4-BE49-F238E27FC236}">
                <a16:creationId xmlns:a16="http://schemas.microsoft.com/office/drawing/2014/main" id="{8D9A3E3A-B3DA-276B-F718-84FE67DE844B}"/>
              </a:ext>
            </a:extLst>
          </p:cNvPr>
          <p:cNvPicPr>
            <a:picLocks noGrp="1" noChangeAspect="1"/>
          </p:cNvPicPr>
          <p:nvPr>
            <p:ph type="pic" sz="quarter" idx="14"/>
          </p:nvPr>
        </p:nvPicPr>
        <p:blipFill>
          <a:blip r:embed="rId3"/>
          <a:srcRect t="9901" b="9901"/>
          <a:stretch>
            <a:fillRect/>
          </a:stretch>
        </p:blipFill>
        <p:spPr/>
      </p:pic>
      <p:pic>
        <p:nvPicPr>
          <p:cNvPr id="6" name="Kuvan paikkamerkki 5" descr="Kuva, joka sisältää kohteen luonto, sateenkaari, ulko, pilvi&#10;&#10;Kuvaus luotu automaattisesti">
            <a:extLst>
              <a:ext uri="{FF2B5EF4-FFF2-40B4-BE49-F238E27FC236}">
                <a16:creationId xmlns:a16="http://schemas.microsoft.com/office/drawing/2014/main" id="{A6042B3E-8568-681A-4F9D-9DF2A4A8E319}"/>
              </a:ext>
            </a:extLst>
          </p:cNvPr>
          <p:cNvPicPr>
            <a:picLocks noGrp="1" noChangeAspect="1"/>
          </p:cNvPicPr>
          <p:nvPr>
            <p:ph type="pic" sz="quarter" idx="13"/>
          </p:nvPr>
        </p:nvPicPr>
        <p:blipFill>
          <a:blip r:embed="rId4"/>
          <a:srcRect t="12996" b="12996"/>
          <a:stretch>
            <a:fillRect/>
          </a:stretch>
        </p:blipFill>
        <p:spPr/>
      </p:pic>
    </p:spTree>
    <p:extLst>
      <p:ext uri="{BB962C8B-B14F-4D97-AF65-F5344CB8AC3E}">
        <p14:creationId xmlns:p14="http://schemas.microsoft.com/office/powerpoint/2010/main" val="2245370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1">
            <a:extLst>
              <a:ext uri="{FF2B5EF4-FFF2-40B4-BE49-F238E27FC236}">
                <a16:creationId xmlns:a16="http://schemas.microsoft.com/office/drawing/2014/main" id="{7BA60290-A434-66BE-C5AF-536143CB3C0B}"/>
              </a:ext>
            </a:extLst>
          </p:cNvPr>
          <p:cNvSpPr>
            <a:spLocks noGrp="1"/>
          </p:cNvSpPr>
          <p:nvPr>
            <p:ph type="dt" sz="half" idx="10"/>
          </p:nvPr>
        </p:nvSpPr>
        <p:spPr>
          <a:xfrm>
            <a:off x="838200" y="6429375"/>
            <a:ext cx="2743200" cy="365125"/>
          </a:xfrm>
        </p:spPr>
        <p:txBody>
          <a:bodyPr/>
          <a:lstStyle/>
          <a:p>
            <a:pPr rtl="0">
              <a:spcAft>
                <a:spcPts val="600"/>
              </a:spcAft>
            </a:pPr>
            <a:r>
              <a:rPr lang="fi-FI" noProof="0"/>
              <a:t>1.3.20XX</a:t>
            </a:r>
          </a:p>
        </p:txBody>
      </p:sp>
      <p:sp>
        <p:nvSpPr>
          <p:cNvPr id="20" name="Footer Placeholder 2">
            <a:extLst>
              <a:ext uri="{FF2B5EF4-FFF2-40B4-BE49-F238E27FC236}">
                <a16:creationId xmlns:a16="http://schemas.microsoft.com/office/drawing/2014/main" id="{B0334DB8-8735-A8D5-942A-2C89608C29EC}"/>
              </a:ext>
            </a:extLst>
          </p:cNvPr>
          <p:cNvSpPr>
            <a:spLocks noGrp="1"/>
          </p:cNvSpPr>
          <p:nvPr>
            <p:ph type="ftr" sz="quarter" idx="11"/>
          </p:nvPr>
        </p:nvSpPr>
        <p:spPr>
          <a:xfrm>
            <a:off x="4038600" y="6429375"/>
            <a:ext cx="4114800" cy="365125"/>
          </a:xfrm>
        </p:spPr>
        <p:txBody>
          <a:bodyPr/>
          <a:lstStyle/>
          <a:p>
            <a:pPr rtl="0">
              <a:spcAft>
                <a:spcPts val="600"/>
              </a:spcAft>
            </a:pPr>
            <a:r>
              <a:rPr lang="fi-FI" noProof="0"/>
              <a:t>ALATUNNISTEEN ESIMERKKITEKSTI</a:t>
            </a:r>
          </a:p>
        </p:txBody>
      </p:sp>
      <p:sp>
        <p:nvSpPr>
          <p:cNvPr id="22" name="Slide Number Placeholder 3">
            <a:extLst>
              <a:ext uri="{FF2B5EF4-FFF2-40B4-BE49-F238E27FC236}">
                <a16:creationId xmlns:a16="http://schemas.microsoft.com/office/drawing/2014/main" id="{7BC44B10-FE0D-BCC5-F0E4-D2E129CECE35}"/>
              </a:ext>
            </a:extLst>
          </p:cNvPr>
          <p:cNvSpPr>
            <a:spLocks noGrp="1"/>
          </p:cNvSpPr>
          <p:nvPr>
            <p:ph type="sldNum" sz="quarter" idx="12"/>
          </p:nvPr>
        </p:nvSpPr>
        <p:spPr>
          <a:xfrm>
            <a:off x="8610600" y="6429375"/>
            <a:ext cx="2743200" cy="365125"/>
          </a:xfrm>
        </p:spPr>
        <p:txBody>
          <a:bodyPr/>
          <a:lstStyle/>
          <a:p>
            <a:pPr rtl="0">
              <a:spcAft>
                <a:spcPts val="600"/>
              </a:spcAft>
            </a:pPr>
            <a:fld id="{28844951-7827-47D4-8276-7DDE1FA7D85A}" type="slidenum">
              <a:rPr lang="fi-FI" noProof="0" smtClean="0"/>
              <a:pPr rtl="0">
                <a:spcAft>
                  <a:spcPts val="600"/>
                </a:spcAft>
              </a:pPr>
              <a:t>2</a:t>
            </a:fld>
            <a:endParaRPr lang="fi-FI" noProof="0"/>
          </a:p>
        </p:txBody>
      </p:sp>
      <p:sp>
        <p:nvSpPr>
          <p:cNvPr id="2" name="Otsikko 1">
            <a:extLst>
              <a:ext uri="{FF2B5EF4-FFF2-40B4-BE49-F238E27FC236}">
                <a16:creationId xmlns:a16="http://schemas.microsoft.com/office/drawing/2014/main" id="{DCF8E50F-247A-4628-90BB-62A60E39664C}"/>
              </a:ext>
            </a:extLst>
          </p:cNvPr>
          <p:cNvSpPr>
            <a:spLocks noGrp="1"/>
          </p:cNvSpPr>
          <p:nvPr>
            <p:ph type="title"/>
          </p:nvPr>
        </p:nvSpPr>
        <p:spPr>
          <a:xfrm>
            <a:off x="841248" y="857251"/>
            <a:ext cx="6156051" cy="2076450"/>
          </a:xfrm>
        </p:spPr>
        <p:txBody>
          <a:bodyPr rtlCol="0" anchor="b">
            <a:normAutofit/>
          </a:bodyPr>
          <a:lstStyle/>
          <a:p>
            <a:pPr rtl="0"/>
            <a:r>
              <a:rPr lang="fi-FI" sz="4400">
                <a:gradFill flip="none" rotWithShape="1">
                  <a:gsLst>
                    <a:gs pos="0">
                      <a:schemeClr val="accent5">
                        <a:alpha val="70000"/>
                      </a:schemeClr>
                    </a:gs>
                    <a:gs pos="100000">
                      <a:schemeClr val="accent1">
                        <a:alpha val="70000"/>
                      </a:schemeClr>
                    </a:gs>
                  </a:gsLst>
                  <a:lin ang="0" scaled="1"/>
                  <a:tileRect/>
                </a:gradFill>
              </a:rPr>
              <a:t>Koukuttava </a:t>
            </a:r>
          </a:p>
        </p:txBody>
      </p:sp>
      <p:sp>
        <p:nvSpPr>
          <p:cNvPr id="3" name="Alaotsikko 2">
            <a:extLst>
              <a:ext uri="{FF2B5EF4-FFF2-40B4-BE49-F238E27FC236}">
                <a16:creationId xmlns:a16="http://schemas.microsoft.com/office/drawing/2014/main" id="{DD2A8BE8-DC21-47DE-B6F3-7DC95B43C52E}"/>
              </a:ext>
            </a:extLst>
          </p:cNvPr>
          <p:cNvSpPr>
            <a:spLocks noGrp="1"/>
          </p:cNvSpPr>
          <p:nvPr>
            <p:ph idx="1"/>
          </p:nvPr>
        </p:nvSpPr>
        <p:spPr>
          <a:xfrm>
            <a:off x="841247" y="3190875"/>
            <a:ext cx="6156052" cy="2986087"/>
          </a:xfrm>
        </p:spPr>
        <p:txBody>
          <a:bodyPr rtlCol="0">
            <a:normAutofit/>
          </a:bodyPr>
          <a:lstStyle/>
          <a:p>
            <a:pPr rtl="0"/>
            <a:r>
              <a:rPr lang="en-US" sz="2000" b="0" i="0" u="none" strike="noStrike">
                <a:solidFill>
                  <a:schemeClr val="tx2">
                    <a:alpha val="60000"/>
                  </a:schemeClr>
                </a:solidFill>
                <a:effectLst/>
              </a:rPr>
              <a:t>Everyone knows who The King of Narragansett is. It is classified as general knowledge, and you should know their name too. A face so slimy and scaly can’t be forgotten once you’ve seen it. The stories they tell about them are so mordant and vicious that young children shouldn’t listen to them. Oh, you don’t know who The King of Narragansett is? Well allow me to introduce you to them--</a:t>
            </a:r>
            <a:endParaRPr lang="fi-FI" sz="2000">
              <a:solidFill>
                <a:schemeClr val="tx2">
                  <a:alpha val="60000"/>
                </a:schemeClr>
              </a:solidFill>
            </a:endParaRPr>
          </a:p>
        </p:txBody>
      </p:sp>
      <p:pic>
        <p:nvPicPr>
          <p:cNvPr id="11" name="Kuvan paikkamerkki 10" descr="Kuva, joka sisältää kohteen shakkinappula, sisä&#10;&#10;Kuvaus luotu automaattisesti">
            <a:extLst>
              <a:ext uri="{FF2B5EF4-FFF2-40B4-BE49-F238E27FC236}">
                <a16:creationId xmlns:a16="http://schemas.microsoft.com/office/drawing/2014/main" id="{82651E14-1365-4360-B8C2-C6FA9F417967}"/>
              </a:ext>
            </a:extLst>
          </p:cNvPr>
          <p:cNvPicPr>
            <a:picLocks noGrp="1" noChangeAspect="1"/>
          </p:cNvPicPr>
          <p:nvPr>
            <p:ph type="pic" sz="quarter" idx="13"/>
          </p:nvPr>
        </p:nvPicPr>
        <p:blipFill rotWithShape="1">
          <a:blip r:embed="rId3"/>
          <a:srcRect l="579" r="36621" b="-1"/>
          <a:stretch/>
        </p:blipFill>
        <p:spPr>
          <a:xfrm>
            <a:off x="7424928" y="484632"/>
            <a:ext cx="4279392" cy="2862072"/>
          </a:xfrm>
          <a:noFill/>
        </p:spPr>
      </p:pic>
      <p:pic>
        <p:nvPicPr>
          <p:cNvPr id="13" name="Kuvan paikkamerkki 12" descr="Kuva, joka sisältää kohteen shakkinappula&#10;&#10;Kuvaus luotu automaattisesti">
            <a:extLst>
              <a:ext uri="{FF2B5EF4-FFF2-40B4-BE49-F238E27FC236}">
                <a16:creationId xmlns:a16="http://schemas.microsoft.com/office/drawing/2014/main" id="{B8D893CF-1335-0D93-F32C-A8E9FD98516F}"/>
              </a:ext>
            </a:extLst>
          </p:cNvPr>
          <p:cNvPicPr>
            <a:picLocks noGrp="1" noChangeAspect="1"/>
          </p:cNvPicPr>
          <p:nvPr>
            <p:ph type="pic" sz="quarter" idx="14"/>
          </p:nvPr>
        </p:nvPicPr>
        <p:blipFill rotWithShape="1">
          <a:blip r:embed="rId4"/>
          <a:srcRect l="15245" r="21955" b="-1"/>
          <a:stretch/>
        </p:blipFill>
        <p:spPr>
          <a:xfrm>
            <a:off x="7424928" y="3511296"/>
            <a:ext cx="4279392" cy="2862072"/>
          </a:xfrm>
          <a:noFill/>
        </p:spPr>
      </p:pic>
    </p:spTree>
    <p:extLst>
      <p:ext uri="{BB962C8B-B14F-4D97-AF65-F5344CB8AC3E}">
        <p14:creationId xmlns:p14="http://schemas.microsoft.com/office/powerpoint/2010/main" val="2693196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F8E50F-247A-4628-90BB-62A60E39664C}"/>
              </a:ext>
            </a:extLst>
          </p:cNvPr>
          <p:cNvSpPr>
            <a:spLocks noGrp="1"/>
          </p:cNvSpPr>
          <p:nvPr>
            <p:ph type="ctrTitle"/>
          </p:nvPr>
        </p:nvSpPr>
        <p:spPr>
          <a:xfrm>
            <a:off x="847477" y="1131641"/>
            <a:ext cx="5322618" cy="2387600"/>
          </a:xfrm>
        </p:spPr>
        <p:txBody>
          <a:bodyPr rtlCol="0" anchor="ctr">
            <a:normAutofit/>
          </a:bodyPr>
          <a:lstStyle/>
          <a:p>
            <a:pPr rtl="0"/>
            <a:r>
              <a:rPr lang="fi-FI">
                <a:solidFill>
                  <a:srgbClr val="FFFFFF"/>
                </a:solidFill>
              </a:rPr>
              <a:t>Oma näkemys mukaan taruun </a:t>
            </a:r>
          </a:p>
        </p:txBody>
      </p:sp>
      <p:pic>
        <p:nvPicPr>
          <p:cNvPr id="11" name="Kuvan paikkamerkki 10" descr="Kuva, joka sisältää kohteen teksti&#10;&#10;Kuvaus luotu automaattisesti">
            <a:extLst>
              <a:ext uri="{FF2B5EF4-FFF2-40B4-BE49-F238E27FC236}">
                <a16:creationId xmlns:a16="http://schemas.microsoft.com/office/drawing/2014/main" id="{05F3862E-112E-36C3-B7CF-9CF7FB8D611E}"/>
              </a:ext>
            </a:extLst>
          </p:cNvPr>
          <p:cNvPicPr>
            <a:picLocks noGrp="1" noChangeAspect="1"/>
          </p:cNvPicPr>
          <p:nvPr>
            <p:ph type="pic" sz="quarter" idx="13"/>
          </p:nvPr>
        </p:nvPicPr>
        <p:blipFill rotWithShape="1">
          <a:blip r:embed="rId3"/>
          <a:srcRect t="19541" r="-1" b="26966"/>
          <a:stretch/>
        </p:blipFill>
        <p:spPr>
          <a:xfrm>
            <a:off x="6784848" y="905256"/>
            <a:ext cx="4581144" cy="2450592"/>
          </a:xfrm>
          <a:noFill/>
        </p:spPr>
      </p:pic>
      <p:pic>
        <p:nvPicPr>
          <p:cNvPr id="13" name="Kuvan paikkamerkki 12" descr="Kuva, joka sisältää kohteen pöytä, henkilö, kuppi, sisä&#10;&#10;Kuvaus luotu automaattisesti">
            <a:extLst>
              <a:ext uri="{FF2B5EF4-FFF2-40B4-BE49-F238E27FC236}">
                <a16:creationId xmlns:a16="http://schemas.microsoft.com/office/drawing/2014/main" id="{14BF87C6-C0E8-080F-68F0-46D6932F7C1C}"/>
              </a:ext>
            </a:extLst>
          </p:cNvPr>
          <p:cNvPicPr>
            <a:picLocks noGrp="1" noChangeAspect="1"/>
          </p:cNvPicPr>
          <p:nvPr>
            <p:ph type="pic" sz="quarter" idx="14"/>
          </p:nvPr>
        </p:nvPicPr>
        <p:blipFill rotWithShape="1">
          <a:blip r:embed="rId4"/>
          <a:srcRect r="-4" b="15746"/>
          <a:stretch/>
        </p:blipFill>
        <p:spPr>
          <a:xfrm>
            <a:off x="6784848" y="3520440"/>
            <a:ext cx="4581144" cy="2450592"/>
          </a:xfrm>
          <a:noFill/>
        </p:spPr>
      </p:pic>
      <p:sp>
        <p:nvSpPr>
          <p:cNvPr id="3" name="Alaotsikko 2">
            <a:extLst>
              <a:ext uri="{FF2B5EF4-FFF2-40B4-BE49-F238E27FC236}">
                <a16:creationId xmlns:a16="http://schemas.microsoft.com/office/drawing/2014/main" id="{DD2A8BE8-DC21-47DE-B6F3-7DC95B43C52E}"/>
              </a:ext>
            </a:extLst>
          </p:cNvPr>
          <p:cNvSpPr>
            <a:spLocks noGrp="1"/>
          </p:cNvSpPr>
          <p:nvPr>
            <p:ph type="body" sz="quarter" idx="15"/>
          </p:nvPr>
        </p:nvSpPr>
        <p:spPr>
          <a:xfrm>
            <a:off x="838200" y="3600450"/>
            <a:ext cx="5322888" cy="2451100"/>
          </a:xfrm>
        </p:spPr>
        <p:txBody>
          <a:bodyPr rtlCol="0">
            <a:normAutofit/>
          </a:bodyPr>
          <a:lstStyle/>
          <a:p>
            <a:pPr rtl="0"/>
            <a:r>
              <a:rPr lang="en-US" sz="2600" b="0" i="0" u="none" strike="noStrike">
                <a:effectLst/>
              </a:rPr>
              <a:t>“I don’t think she was a monster. She was mistreated and raped by a God. That’s what she was. Yet she was the one to receive the punishment. Ignorant fools.”</a:t>
            </a:r>
            <a:endParaRPr lang="fi-FI" sz="2600"/>
          </a:p>
        </p:txBody>
      </p:sp>
    </p:spTree>
    <p:extLst>
      <p:ext uri="{BB962C8B-B14F-4D97-AF65-F5344CB8AC3E}">
        <p14:creationId xmlns:p14="http://schemas.microsoft.com/office/powerpoint/2010/main" val="1208776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1">
            <a:extLst>
              <a:ext uri="{FF2B5EF4-FFF2-40B4-BE49-F238E27FC236}">
                <a16:creationId xmlns:a16="http://schemas.microsoft.com/office/drawing/2014/main" id="{23480EC6-B232-A9CD-AC45-228E822A911C}"/>
              </a:ext>
            </a:extLst>
          </p:cNvPr>
          <p:cNvSpPr>
            <a:spLocks noGrp="1"/>
          </p:cNvSpPr>
          <p:nvPr>
            <p:ph type="dt" sz="half" idx="10"/>
          </p:nvPr>
        </p:nvSpPr>
        <p:spPr>
          <a:xfrm>
            <a:off x="838200" y="6429375"/>
            <a:ext cx="2743200" cy="365125"/>
          </a:xfrm>
        </p:spPr>
        <p:txBody>
          <a:bodyPr/>
          <a:lstStyle/>
          <a:p>
            <a:pPr rtl="0">
              <a:spcAft>
                <a:spcPts val="600"/>
              </a:spcAft>
            </a:pPr>
            <a:r>
              <a:rPr lang="fi-FI" noProof="0"/>
              <a:t>1.3.20XX</a:t>
            </a:r>
          </a:p>
        </p:txBody>
      </p:sp>
      <p:sp>
        <p:nvSpPr>
          <p:cNvPr id="20" name="Footer Placeholder 2">
            <a:extLst>
              <a:ext uri="{FF2B5EF4-FFF2-40B4-BE49-F238E27FC236}">
                <a16:creationId xmlns:a16="http://schemas.microsoft.com/office/drawing/2014/main" id="{E8609807-65AE-7E49-A65D-C206F83E8C34}"/>
              </a:ext>
            </a:extLst>
          </p:cNvPr>
          <p:cNvSpPr>
            <a:spLocks noGrp="1"/>
          </p:cNvSpPr>
          <p:nvPr>
            <p:ph type="ftr" sz="quarter" idx="11"/>
          </p:nvPr>
        </p:nvSpPr>
        <p:spPr>
          <a:xfrm>
            <a:off x="4038600" y="6429375"/>
            <a:ext cx="4114800" cy="365125"/>
          </a:xfrm>
        </p:spPr>
        <p:txBody>
          <a:bodyPr/>
          <a:lstStyle/>
          <a:p>
            <a:pPr rtl="0">
              <a:spcAft>
                <a:spcPts val="600"/>
              </a:spcAft>
            </a:pPr>
            <a:r>
              <a:rPr lang="fi-FI" noProof="0"/>
              <a:t>ALATUNNISTEEN ESIMERKKITEKSTI</a:t>
            </a:r>
          </a:p>
        </p:txBody>
      </p:sp>
      <p:sp>
        <p:nvSpPr>
          <p:cNvPr id="22" name="Slide Number Placeholder 3">
            <a:extLst>
              <a:ext uri="{FF2B5EF4-FFF2-40B4-BE49-F238E27FC236}">
                <a16:creationId xmlns:a16="http://schemas.microsoft.com/office/drawing/2014/main" id="{4D90F502-01AE-BAE1-F2DC-94ECDA65182F}"/>
              </a:ext>
            </a:extLst>
          </p:cNvPr>
          <p:cNvSpPr>
            <a:spLocks noGrp="1"/>
          </p:cNvSpPr>
          <p:nvPr>
            <p:ph type="sldNum" sz="quarter" idx="12"/>
          </p:nvPr>
        </p:nvSpPr>
        <p:spPr>
          <a:xfrm>
            <a:off x="8610600" y="6429375"/>
            <a:ext cx="2743200" cy="365125"/>
          </a:xfrm>
        </p:spPr>
        <p:txBody>
          <a:bodyPr/>
          <a:lstStyle/>
          <a:p>
            <a:pPr rtl="0">
              <a:spcAft>
                <a:spcPts val="600"/>
              </a:spcAft>
            </a:pPr>
            <a:fld id="{28844951-7827-47D4-8276-7DDE1FA7D85A}" type="slidenum">
              <a:rPr lang="fi-FI" noProof="0" smtClean="0"/>
              <a:pPr rtl="0">
                <a:spcAft>
                  <a:spcPts val="600"/>
                </a:spcAft>
              </a:pPr>
              <a:t>4</a:t>
            </a:fld>
            <a:endParaRPr lang="fi-FI" noProof="0"/>
          </a:p>
        </p:txBody>
      </p:sp>
      <p:sp>
        <p:nvSpPr>
          <p:cNvPr id="2" name="Otsikko 1">
            <a:extLst>
              <a:ext uri="{FF2B5EF4-FFF2-40B4-BE49-F238E27FC236}">
                <a16:creationId xmlns:a16="http://schemas.microsoft.com/office/drawing/2014/main" id="{DCF8E50F-247A-4628-90BB-62A60E39664C}"/>
              </a:ext>
            </a:extLst>
          </p:cNvPr>
          <p:cNvSpPr>
            <a:spLocks noGrp="1"/>
          </p:cNvSpPr>
          <p:nvPr>
            <p:ph type="title"/>
          </p:nvPr>
        </p:nvSpPr>
        <p:spPr>
          <a:xfrm>
            <a:off x="841248" y="857251"/>
            <a:ext cx="6156051" cy="2076450"/>
          </a:xfrm>
        </p:spPr>
        <p:txBody>
          <a:bodyPr rtlCol="0" anchor="b">
            <a:normAutofit/>
          </a:bodyPr>
          <a:lstStyle/>
          <a:p>
            <a:pPr rtl="0"/>
            <a:r>
              <a:rPr lang="fi-FI" sz="4400">
                <a:gradFill flip="none" rotWithShape="1">
                  <a:gsLst>
                    <a:gs pos="0">
                      <a:schemeClr val="accent5">
                        <a:alpha val="70000"/>
                      </a:schemeClr>
                    </a:gs>
                    <a:gs pos="100000">
                      <a:schemeClr val="accent1">
                        <a:alpha val="70000"/>
                      </a:schemeClr>
                    </a:gs>
                  </a:gsLst>
                  <a:lin ang="0" scaled="1"/>
                  <a:tileRect/>
                </a:gradFill>
              </a:rPr>
              <a:t>Mielenkiinnon herättävä </a:t>
            </a:r>
          </a:p>
        </p:txBody>
      </p:sp>
      <p:sp>
        <p:nvSpPr>
          <p:cNvPr id="3" name="Alaotsikko 2">
            <a:extLst>
              <a:ext uri="{FF2B5EF4-FFF2-40B4-BE49-F238E27FC236}">
                <a16:creationId xmlns:a16="http://schemas.microsoft.com/office/drawing/2014/main" id="{DD2A8BE8-DC21-47DE-B6F3-7DC95B43C52E}"/>
              </a:ext>
            </a:extLst>
          </p:cNvPr>
          <p:cNvSpPr>
            <a:spLocks noGrp="1"/>
          </p:cNvSpPr>
          <p:nvPr>
            <p:ph idx="1"/>
          </p:nvPr>
        </p:nvSpPr>
        <p:spPr>
          <a:xfrm>
            <a:off x="841247" y="3190875"/>
            <a:ext cx="6156052" cy="2986087"/>
          </a:xfrm>
        </p:spPr>
        <p:txBody>
          <a:bodyPr rtlCol="0">
            <a:normAutofit/>
          </a:bodyPr>
          <a:lstStyle/>
          <a:p>
            <a:pPr rtl="0"/>
            <a:r>
              <a:rPr lang="en-US" sz="2000" b="0" i="0" u="none" strike="noStrike">
                <a:solidFill>
                  <a:schemeClr val="tx2">
                    <a:alpha val="60000"/>
                  </a:schemeClr>
                </a:solidFill>
                <a:effectLst/>
              </a:rPr>
              <a:t>Some of the people who believe in Nessie not only believe that the in monster but it is actually a dinosaur too. The dinosaur is thought to be the last surviving plesiosaur, which are aquatic dinosaurs believed to have gone extinct 65 million years ago. </a:t>
            </a:r>
            <a:endParaRPr lang="fi-FI" sz="2000">
              <a:solidFill>
                <a:schemeClr val="tx2">
                  <a:alpha val="60000"/>
                </a:schemeClr>
              </a:solidFill>
            </a:endParaRPr>
          </a:p>
        </p:txBody>
      </p:sp>
      <p:pic>
        <p:nvPicPr>
          <p:cNvPr id="13" name="Kuvan paikkamerkki 12" descr="Kuva, joka sisältää kohteen ulko&#10;&#10;Kuvaus luotu automaattisesti">
            <a:extLst>
              <a:ext uri="{FF2B5EF4-FFF2-40B4-BE49-F238E27FC236}">
                <a16:creationId xmlns:a16="http://schemas.microsoft.com/office/drawing/2014/main" id="{91383803-9F68-6A21-111D-8BC5B9DF53BA}"/>
              </a:ext>
            </a:extLst>
          </p:cNvPr>
          <p:cNvPicPr>
            <a:picLocks noGrp="1" noChangeAspect="1"/>
          </p:cNvPicPr>
          <p:nvPr>
            <p:ph type="pic" sz="quarter" idx="13"/>
          </p:nvPr>
        </p:nvPicPr>
        <p:blipFill rotWithShape="1">
          <a:blip r:embed="rId3"/>
          <a:srcRect l="15895" r="-3" b="-3"/>
          <a:stretch/>
        </p:blipFill>
        <p:spPr>
          <a:xfrm>
            <a:off x="7424928" y="484632"/>
            <a:ext cx="4279392" cy="2862072"/>
          </a:xfrm>
          <a:noFill/>
        </p:spPr>
      </p:pic>
      <p:pic>
        <p:nvPicPr>
          <p:cNvPr id="11" name="Kuvan paikkamerkki 10" descr="Kuva, joka sisältää kohteen vesi, ruoho, taivas, joki&#10;&#10;Kuvaus luotu automaattisesti">
            <a:extLst>
              <a:ext uri="{FF2B5EF4-FFF2-40B4-BE49-F238E27FC236}">
                <a16:creationId xmlns:a16="http://schemas.microsoft.com/office/drawing/2014/main" id="{3229418B-0CF6-79F0-D235-6E44195AE9A3}"/>
              </a:ext>
            </a:extLst>
          </p:cNvPr>
          <p:cNvPicPr>
            <a:picLocks noGrp="1" noChangeAspect="1"/>
          </p:cNvPicPr>
          <p:nvPr>
            <p:ph type="pic" sz="quarter" idx="14"/>
          </p:nvPr>
        </p:nvPicPr>
        <p:blipFill rotWithShape="1">
          <a:blip r:embed="rId4"/>
          <a:srcRect l="319" r="-3" b="-3"/>
          <a:stretch/>
        </p:blipFill>
        <p:spPr>
          <a:xfrm>
            <a:off x="7424928" y="3511296"/>
            <a:ext cx="4279392" cy="2862072"/>
          </a:xfrm>
          <a:noFill/>
        </p:spPr>
      </p:pic>
    </p:spTree>
    <p:extLst>
      <p:ext uri="{BB962C8B-B14F-4D97-AF65-F5344CB8AC3E}">
        <p14:creationId xmlns:p14="http://schemas.microsoft.com/office/powerpoint/2010/main" val="11260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F8E50F-247A-4628-90BB-62A60E39664C}"/>
              </a:ext>
            </a:extLst>
          </p:cNvPr>
          <p:cNvSpPr>
            <a:spLocks noGrp="1"/>
          </p:cNvSpPr>
          <p:nvPr>
            <p:ph type="ctrTitle"/>
          </p:nvPr>
        </p:nvSpPr>
        <p:spPr>
          <a:xfrm>
            <a:off x="847477" y="1131641"/>
            <a:ext cx="5322618" cy="2387600"/>
          </a:xfrm>
        </p:spPr>
        <p:txBody>
          <a:bodyPr rtlCol="0">
            <a:normAutofit fontScale="90000"/>
          </a:bodyPr>
          <a:lstStyle/>
          <a:p>
            <a:pPr rtl="0"/>
            <a:r>
              <a:rPr lang="fi-FI" dirty="0"/>
              <a:t>Elämän tarkoitusta pohtimaan kannustava</a:t>
            </a:r>
          </a:p>
        </p:txBody>
      </p:sp>
      <p:sp>
        <p:nvSpPr>
          <p:cNvPr id="3" name="Alaotsikko 2">
            <a:extLst>
              <a:ext uri="{FF2B5EF4-FFF2-40B4-BE49-F238E27FC236}">
                <a16:creationId xmlns:a16="http://schemas.microsoft.com/office/drawing/2014/main" id="{DD2A8BE8-DC21-47DE-B6F3-7DC95B43C52E}"/>
              </a:ext>
            </a:extLst>
          </p:cNvPr>
          <p:cNvSpPr>
            <a:spLocks noGrp="1"/>
          </p:cNvSpPr>
          <p:nvPr>
            <p:ph type="body" sz="quarter" idx="15"/>
          </p:nvPr>
        </p:nvSpPr>
        <p:spPr>
          <a:xfrm>
            <a:off x="838200" y="3600450"/>
            <a:ext cx="5322888" cy="2451100"/>
          </a:xfrm>
        </p:spPr>
        <p:txBody>
          <a:bodyPr rtlCol="0">
            <a:normAutofit lnSpcReduction="10000"/>
          </a:bodyPr>
          <a:lstStyle/>
          <a:p>
            <a:pPr rtl="0"/>
            <a:r>
              <a:rPr lang="en-US" sz="1800" b="0" i="0" u="none" strike="noStrike" dirty="0">
                <a:solidFill>
                  <a:srgbClr val="333333"/>
                </a:solidFill>
                <a:effectLst/>
                <a:latin typeface="Roboto" panose="02000000000000000000" pitchFamily="2" charset="0"/>
              </a:rPr>
              <a:t>The monkey goblin Ash is possessing doesn’t have a clue about their power and meaning. They just live somewhere thinking they are just like everyone else unaware that they must live as long as possible, because their death might be the wake up call for Ash that makes everything vanish. Therefore try your best to stay alive! If you happen to be Ash, your death would be fatal to all of us.</a:t>
            </a:r>
            <a:endParaRPr lang="fi-FI" dirty="0"/>
          </a:p>
        </p:txBody>
      </p:sp>
      <p:pic>
        <p:nvPicPr>
          <p:cNvPr id="13" name="Kuvan paikkamerkki 12" descr="Kuva, joka sisältää kohteen ulko, taivas, pilvet, päivä&#10;&#10;Kuvaus luotu automaattisesti">
            <a:extLst>
              <a:ext uri="{FF2B5EF4-FFF2-40B4-BE49-F238E27FC236}">
                <a16:creationId xmlns:a16="http://schemas.microsoft.com/office/drawing/2014/main" id="{8A6D847A-A7B7-1F18-850D-63C2790768CB}"/>
              </a:ext>
            </a:extLst>
          </p:cNvPr>
          <p:cNvPicPr>
            <a:picLocks noGrp="1" noChangeAspect="1"/>
          </p:cNvPicPr>
          <p:nvPr>
            <p:ph type="pic" sz="quarter" idx="14"/>
          </p:nvPr>
        </p:nvPicPr>
        <p:blipFill>
          <a:blip r:embed="rId3"/>
          <a:srcRect l="10205" r="10205"/>
          <a:stretch>
            <a:fillRect/>
          </a:stretch>
        </p:blipFill>
        <p:spPr/>
      </p:pic>
      <p:pic>
        <p:nvPicPr>
          <p:cNvPr id="11" name="Kuvan paikkamerkki 10" descr="Kuva, joka sisältää kohteen luonto, ulko, auringonlasku, yötaivas&#10;&#10;Kuvaus luotu automaattisesti">
            <a:extLst>
              <a:ext uri="{FF2B5EF4-FFF2-40B4-BE49-F238E27FC236}">
                <a16:creationId xmlns:a16="http://schemas.microsoft.com/office/drawing/2014/main" id="{C4CCF2D5-75B7-BF7D-378A-A39CD6FAC420}"/>
              </a:ext>
            </a:extLst>
          </p:cNvPr>
          <p:cNvPicPr>
            <a:picLocks noGrp="1" noChangeAspect="1"/>
          </p:cNvPicPr>
          <p:nvPr>
            <p:ph type="pic" sz="quarter" idx="13"/>
          </p:nvPr>
        </p:nvPicPr>
        <p:blipFill>
          <a:blip r:embed="rId4"/>
          <a:srcRect t="9875" b="9875"/>
          <a:stretch>
            <a:fillRect/>
          </a:stretch>
        </p:blipFill>
        <p:spPr/>
      </p:pic>
    </p:spTree>
    <p:extLst>
      <p:ext uri="{BB962C8B-B14F-4D97-AF65-F5344CB8AC3E}">
        <p14:creationId xmlns:p14="http://schemas.microsoft.com/office/powerpoint/2010/main" val="3480157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1">
            <a:extLst>
              <a:ext uri="{FF2B5EF4-FFF2-40B4-BE49-F238E27FC236}">
                <a16:creationId xmlns:a16="http://schemas.microsoft.com/office/drawing/2014/main" id="{62A0D69F-CA64-DF1C-937D-170066BF7A6B}"/>
              </a:ext>
            </a:extLst>
          </p:cNvPr>
          <p:cNvSpPr>
            <a:spLocks noGrp="1"/>
          </p:cNvSpPr>
          <p:nvPr>
            <p:ph type="dt" sz="half" idx="10"/>
          </p:nvPr>
        </p:nvSpPr>
        <p:spPr>
          <a:xfrm>
            <a:off x="838200" y="6429375"/>
            <a:ext cx="2743200" cy="365125"/>
          </a:xfrm>
        </p:spPr>
        <p:txBody>
          <a:bodyPr/>
          <a:lstStyle/>
          <a:p>
            <a:pPr rtl="0">
              <a:spcAft>
                <a:spcPts val="600"/>
              </a:spcAft>
            </a:pPr>
            <a:r>
              <a:rPr lang="fi-FI" noProof="0"/>
              <a:t>1.3.20XX</a:t>
            </a:r>
          </a:p>
        </p:txBody>
      </p:sp>
      <p:sp>
        <p:nvSpPr>
          <p:cNvPr id="16" name="Footer Placeholder 2">
            <a:extLst>
              <a:ext uri="{FF2B5EF4-FFF2-40B4-BE49-F238E27FC236}">
                <a16:creationId xmlns:a16="http://schemas.microsoft.com/office/drawing/2014/main" id="{4FC49099-80D2-CDF5-9E4C-33C3AB4B7C41}"/>
              </a:ext>
            </a:extLst>
          </p:cNvPr>
          <p:cNvSpPr>
            <a:spLocks noGrp="1"/>
          </p:cNvSpPr>
          <p:nvPr>
            <p:ph type="ftr" sz="quarter" idx="11"/>
          </p:nvPr>
        </p:nvSpPr>
        <p:spPr>
          <a:xfrm>
            <a:off x="4038600" y="6429375"/>
            <a:ext cx="4114800" cy="365125"/>
          </a:xfrm>
        </p:spPr>
        <p:txBody>
          <a:bodyPr/>
          <a:lstStyle/>
          <a:p>
            <a:pPr rtl="0">
              <a:spcAft>
                <a:spcPts val="600"/>
              </a:spcAft>
            </a:pPr>
            <a:r>
              <a:rPr lang="fi-FI" noProof="0"/>
              <a:t>ALATUNNISTEEN ESIMERKKITEKSTI</a:t>
            </a:r>
          </a:p>
        </p:txBody>
      </p:sp>
      <p:sp>
        <p:nvSpPr>
          <p:cNvPr id="18" name="Slide Number Placeholder 3">
            <a:extLst>
              <a:ext uri="{FF2B5EF4-FFF2-40B4-BE49-F238E27FC236}">
                <a16:creationId xmlns:a16="http://schemas.microsoft.com/office/drawing/2014/main" id="{7060185C-7CF7-BC48-C40E-D441A7F2D69A}"/>
              </a:ext>
            </a:extLst>
          </p:cNvPr>
          <p:cNvSpPr>
            <a:spLocks noGrp="1"/>
          </p:cNvSpPr>
          <p:nvPr>
            <p:ph type="sldNum" sz="quarter" idx="12"/>
          </p:nvPr>
        </p:nvSpPr>
        <p:spPr>
          <a:xfrm>
            <a:off x="8610600" y="6429375"/>
            <a:ext cx="2743200" cy="365125"/>
          </a:xfrm>
        </p:spPr>
        <p:txBody>
          <a:bodyPr/>
          <a:lstStyle/>
          <a:p>
            <a:pPr rtl="0">
              <a:spcAft>
                <a:spcPts val="600"/>
              </a:spcAft>
            </a:pPr>
            <a:fld id="{28844951-7827-47D4-8276-7DDE1FA7D85A}" type="slidenum">
              <a:rPr lang="fi-FI" noProof="0" smtClean="0"/>
              <a:pPr rtl="0">
                <a:spcAft>
                  <a:spcPts val="600"/>
                </a:spcAft>
              </a:pPr>
              <a:t>6</a:t>
            </a:fld>
            <a:endParaRPr lang="fi-FI" noProof="0"/>
          </a:p>
        </p:txBody>
      </p:sp>
      <p:sp>
        <p:nvSpPr>
          <p:cNvPr id="2" name="Otsikko 1">
            <a:extLst>
              <a:ext uri="{FF2B5EF4-FFF2-40B4-BE49-F238E27FC236}">
                <a16:creationId xmlns:a16="http://schemas.microsoft.com/office/drawing/2014/main" id="{DCF8E50F-247A-4628-90BB-62A60E39664C}"/>
              </a:ext>
            </a:extLst>
          </p:cNvPr>
          <p:cNvSpPr>
            <a:spLocks noGrp="1"/>
          </p:cNvSpPr>
          <p:nvPr>
            <p:ph type="title"/>
          </p:nvPr>
        </p:nvSpPr>
        <p:spPr>
          <a:xfrm>
            <a:off x="841248" y="857251"/>
            <a:ext cx="6156051" cy="2076450"/>
          </a:xfrm>
        </p:spPr>
        <p:txBody>
          <a:bodyPr rtlCol="0" anchor="b">
            <a:normAutofit/>
          </a:bodyPr>
          <a:lstStyle/>
          <a:p>
            <a:pPr rtl="0"/>
            <a:r>
              <a:rPr lang="fi-FI" sz="4400">
                <a:gradFill flip="none" rotWithShape="1">
                  <a:gsLst>
                    <a:gs pos="0">
                      <a:schemeClr val="accent5">
                        <a:alpha val="70000"/>
                      </a:schemeClr>
                    </a:gs>
                    <a:gs pos="100000">
                      <a:schemeClr val="accent1">
                        <a:alpha val="70000"/>
                      </a:schemeClr>
                    </a:gs>
                  </a:gsLst>
                  <a:lin ang="0" scaled="1"/>
                  <a:tileRect/>
                </a:gradFill>
              </a:rPr>
              <a:t>Söpöjä hahmoja </a:t>
            </a:r>
          </a:p>
        </p:txBody>
      </p:sp>
      <p:sp>
        <p:nvSpPr>
          <p:cNvPr id="3" name="Alaotsikko 2">
            <a:extLst>
              <a:ext uri="{FF2B5EF4-FFF2-40B4-BE49-F238E27FC236}">
                <a16:creationId xmlns:a16="http://schemas.microsoft.com/office/drawing/2014/main" id="{DD2A8BE8-DC21-47DE-B6F3-7DC95B43C52E}"/>
              </a:ext>
            </a:extLst>
          </p:cNvPr>
          <p:cNvSpPr>
            <a:spLocks noGrp="1"/>
          </p:cNvSpPr>
          <p:nvPr>
            <p:ph idx="1"/>
          </p:nvPr>
        </p:nvSpPr>
        <p:spPr>
          <a:xfrm>
            <a:off x="841247" y="3190875"/>
            <a:ext cx="6156052" cy="2986087"/>
          </a:xfrm>
        </p:spPr>
        <p:txBody>
          <a:bodyPr rtlCol="0">
            <a:normAutofit/>
          </a:bodyPr>
          <a:lstStyle/>
          <a:p>
            <a:pPr rtl="0"/>
            <a:r>
              <a:rPr lang="en-US" sz="1900" b="0" i="0" u="none" strike="noStrike" err="1">
                <a:solidFill>
                  <a:schemeClr val="tx2">
                    <a:alpha val="60000"/>
                  </a:schemeClr>
                </a:solidFill>
                <a:effectLst/>
              </a:rPr>
              <a:t>Farore</a:t>
            </a:r>
            <a:r>
              <a:rPr lang="en-US" sz="1900" b="0" i="0" u="none" strike="noStrike">
                <a:solidFill>
                  <a:schemeClr val="tx2">
                    <a:alpha val="60000"/>
                  </a:schemeClr>
                </a:solidFill>
                <a:effectLst/>
              </a:rPr>
              <a:t> told The Great Deku Tree that he is to spread his kin to earth, these kin are the </a:t>
            </a:r>
            <a:r>
              <a:rPr lang="en-US" sz="1900" b="0" i="0" u="none" strike="noStrike" err="1">
                <a:solidFill>
                  <a:schemeClr val="tx2">
                    <a:alpha val="60000"/>
                  </a:schemeClr>
                </a:solidFill>
                <a:effectLst/>
              </a:rPr>
              <a:t>Korok</a:t>
            </a:r>
            <a:r>
              <a:rPr lang="en-US" sz="1900" b="0" i="0" u="none" strike="noStrike">
                <a:solidFill>
                  <a:schemeClr val="tx2">
                    <a:alpha val="60000"/>
                  </a:schemeClr>
                </a:solidFill>
                <a:effectLst/>
              </a:rPr>
              <a:t> children, small wooden creatures that wary in size shape and </a:t>
            </a:r>
            <a:r>
              <a:rPr lang="en-US" sz="1900" b="0" i="0" u="none" strike="noStrike" err="1">
                <a:solidFill>
                  <a:schemeClr val="tx2">
                    <a:alpha val="60000"/>
                  </a:schemeClr>
                </a:solidFill>
                <a:effectLst/>
              </a:rPr>
              <a:t>colour</a:t>
            </a:r>
            <a:r>
              <a:rPr lang="en-US" sz="1900" b="0" i="0" u="none" strike="noStrike">
                <a:solidFill>
                  <a:schemeClr val="tx2">
                    <a:alpha val="60000"/>
                  </a:schemeClr>
                </a:solidFill>
                <a:effectLst/>
              </a:rPr>
              <a:t>. They are naturally playful little pranksters, which makes them great at hiding other </a:t>
            </a:r>
            <a:r>
              <a:rPr lang="en-US" sz="1900" b="0" i="0" u="none" strike="noStrike" err="1">
                <a:solidFill>
                  <a:schemeClr val="tx2">
                    <a:alpha val="60000"/>
                  </a:schemeClr>
                </a:solidFill>
                <a:effectLst/>
              </a:rPr>
              <a:t>Korok</a:t>
            </a:r>
            <a:r>
              <a:rPr lang="en-US" sz="1900" b="0" i="0" u="none" strike="noStrike">
                <a:solidFill>
                  <a:schemeClr val="tx2">
                    <a:alpha val="60000"/>
                  </a:schemeClr>
                </a:solidFill>
                <a:effectLst/>
              </a:rPr>
              <a:t> seeds that will sprout into trees. These children can fly using a </a:t>
            </a:r>
            <a:r>
              <a:rPr lang="en-US" sz="1900" b="0" i="0" u="none" strike="noStrike" err="1">
                <a:solidFill>
                  <a:schemeClr val="tx2">
                    <a:alpha val="60000"/>
                  </a:schemeClr>
                </a:solidFill>
                <a:effectLst/>
              </a:rPr>
              <a:t>deku</a:t>
            </a:r>
            <a:r>
              <a:rPr lang="en-US" sz="1900" b="0" i="0" u="none" strike="noStrike">
                <a:solidFill>
                  <a:schemeClr val="tx2">
                    <a:alpha val="60000"/>
                  </a:schemeClr>
                </a:solidFill>
                <a:effectLst/>
              </a:rPr>
              <a:t> leaf from The Great Deku Tree. There is nine hundred </a:t>
            </a:r>
            <a:r>
              <a:rPr lang="en-US" sz="1900" b="0" i="0" u="none" strike="noStrike" err="1">
                <a:solidFill>
                  <a:schemeClr val="tx2">
                    <a:alpha val="60000"/>
                  </a:schemeClr>
                </a:solidFill>
                <a:effectLst/>
              </a:rPr>
              <a:t>Korok</a:t>
            </a:r>
            <a:r>
              <a:rPr lang="en-US" sz="1900" b="0" i="0" u="none" strike="noStrike">
                <a:solidFill>
                  <a:schemeClr val="tx2">
                    <a:alpha val="60000"/>
                  </a:schemeClr>
                </a:solidFill>
                <a:effectLst/>
              </a:rPr>
              <a:t> children that are to go all over the earth and plant the seeds that will grow into trees</a:t>
            </a:r>
            <a:endParaRPr lang="fi-FI" sz="1900">
              <a:solidFill>
                <a:schemeClr val="tx2">
                  <a:alpha val="60000"/>
                </a:schemeClr>
              </a:solidFill>
            </a:endParaRPr>
          </a:p>
        </p:txBody>
      </p:sp>
      <p:pic>
        <p:nvPicPr>
          <p:cNvPr id="6" name="Kuvan paikkamerkki 5" descr="Kuva, joka sisältää kohteen ruoho, taivas, ulko, kasvi&#10;&#10;Kuvaus luotu automaattisesti">
            <a:extLst>
              <a:ext uri="{FF2B5EF4-FFF2-40B4-BE49-F238E27FC236}">
                <a16:creationId xmlns:a16="http://schemas.microsoft.com/office/drawing/2014/main" id="{2A67B2EB-822F-BA1E-22A6-4FEA471CC31A}"/>
              </a:ext>
            </a:extLst>
          </p:cNvPr>
          <p:cNvPicPr>
            <a:picLocks noGrp="1" noChangeAspect="1"/>
          </p:cNvPicPr>
          <p:nvPr>
            <p:ph type="pic" sz="quarter" idx="13"/>
          </p:nvPr>
        </p:nvPicPr>
        <p:blipFill rotWithShape="1">
          <a:blip r:embed="rId3"/>
          <a:srcRect l="596" r="-3" b="-3"/>
          <a:stretch/>
        </p:blipFill>
        <p:spPr>
          <a:xfrm>
            <a:off x="7424928" y="484632"/>
            <a:ext cx="4279392" cy="2862072"/>
          </a:xfrm>
          <a:noFill/>
        </p:spPr>
      </p:pic>
      <p:pic>
        <p:nvPicPr>
          <p:cNvPr id="9" name="Kuvan paikkamerkki 8" descr="Kuva, joka sisältää kohteen puu, ruoho, ulko, kasvi&#10;&#10;Kuvaus luotu automaattisesti">
            <a:extLst>
              <a:ext uri="{FF2B5EF4-FFF2-40B4-BE49-F238E27FC236}">
                <a16:creationId xmlns:a16="http://schemas.microsoft.com/office/drawing/2014/main" id="{A38BAC21-AD88-2185-1DAE-0849628A3444}"/>
              </a:ext>
            </a:extLst>
          </p:cNvPr>
          <p:cNvPicPr>
            <a:picLocks noGrp="1" noChangeAspect="1"/>
          </p:cNvPicPr>
          <p:nvPr>
            <p:ph type="pic" sz="quarter" idx="14"/>
          </p:nvPr>
        </p:nvPicPr>
        <p:blipFill rotWithShape="1">
          <a:blip r:embed="rId4"/>
          <a:srcRect l="319" r="-3" b="-3"/>
          <a:stretch/>
        </p:blipFill>
        <p:spPr>
          <a:xfrm>
            <a:off x="7424928" y="3511296"/>
            <a:ext cx="4279392" cy="2862072"/>
          </a:xfrm>
          <a:noFill/>
        </p:spPr>
      </p:pic>
    </p:spTree>
    <p:extLst>
      <p:ext uri="{BB962C8B-B14F-4D97-AF65-F5344CB8AC3E}">
        <p14:creationId xmlns:p14="http://schemas.microsoft.com/office/powerpoint/2010/main" val="3354399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F8E50F-247A-4628-90BB-62A60E39664C}"/>
              </a:ext>
            </a:extLst>
          </p:cNvPr>
          <p:cNvSpPr>
            <a:spLocks noGrp="1"/>
          </p:cNvSpPr>
          <p:nvPr>
            <p:ph type="ctrTitle"/>
          </p:nvPr>
        </p:nvSpPr>
        <p:spPr>
          <a:xfrm>
            <a:off x="847477" y="1131641"/>
            <a:ext cx="5322618" cy="2387600"/>
          </a:xfrm>
        </p:spPr>
        <p:txBody>
          <a:bodyPr rtlCol="0"/>
          <a:lstStyle/>
          <a:p>
            <a:pPr rtl="0"/>
            <a:r>
              <a:rPr lang="fi-FI" dirty="0"/>
              <a:t>Kouvola mainittu </a:t>
            </a:r>
          </a:p>
        </p:txBody>
      </p:sp>
      <p:sp>
        <p:nvSpPr>
          <p:cNvPr id="3" name="Alaotsikko 2">
            <a:extLst>
              <a:ext uri="{FF2B5EF4-FFF2-40B4-BE49-F238E27FC236}">
                <a16:creationId xmlns:a16="http://schemas.microsoft.com/office/drawing/2014/main" id="{DD2A8BE8-DC21-47DE-B6F3-7DC95B43C52E}"/>
              </a:ext>
            </a:extLst>
          </p:cNvPr>
          <p:cNvSpPr>
            <a:spLocks noGrp="1"/>
          </p:cNvSpPr>
          <p:nvPr>
            <p:ph type="body" sz="quarter" idx="15"/>
          </p:nvPr>
        </p:nvSpPr>
        <p:spPr>
          <a:xfrm>
            <a:off x="838200" y="3600450"/>
            <a:ext cx="5322888" cy="2451100"/>
          </a:xfrm>
        </p:spPr>
        <p:txBody>
          <a:bodyPr rtlCol="0">
            <a:normAutofit fontScale="92500"/>
          </a:bodyPr>
          <a:lstStyle/>
          <a:p>
            <a:pPr rtl="0"/>
            <a:r>
              <a:rPr lang="en-US" sz="1800" b="0" i="0" u="none" strike="noStrike" dirty="0">
                <a:solidFill>
                  <a:srgbClr val="333333"/>
                </a:solidFill>
                <a:effectLst/>
                <a:latin typeface="Roboto" panose="02000000000000000000" pitchFamily="2" charset="0"/>
              </a:rPr>
              <a:t>After the tree caught on fire there was a loud scream as if the tree could speak. Then there came these huge dark clouds that filled the sky and a black mist that covered the whole city. And almost in an instant it all got sucked in the tree’s corpse and the whole tree just vanished. The beautiful city that once thrived from the lively nature and immaculate landscape. Turned in to a dystopia.</a:t>
            </a:r>
            <a:endParaRPr lang="fi-FI" dirty="0"/>
          </a:p>
        </p:txBody>
      </p:sp>
      <p:pic>
        <p:nvPicPr>
          <p:cNvPr id="9" name="Kuvan paikkamerkki 8" descr="Kuva, joka sisältää kohteen henkilö, luonto&#10;&#10;Kuvaus luotu automaattisesti">
            <a:extLst>
              <a:ext uri="{FF2B5EF4-FFF2-40B4-BE49-F238E27FC236}">
                <a16:creationId xmlns:a16="http://schemas.microsoft.com/office/drawing/2014/main" id="{DAA3A968-8432-6209-200A-0E6AB78173A0}"/>
              </a:ext>
            </a:extLst>
          </p:cNvPr>
          <p:cNvPicPr>
            <a:picLocks noGrp="1" noChangeAspect="1"/>
          </p:cNvPicPr>
          <p:nvPr>
            <p:ph type="pic" sz="quarter" idx="14"/>
          </p:nvPr>
        </p:nvPicPr>
        <p:blipFill>
          <a:blip r:embed="rId3"/>
          <a:srcRect t="9901" b="9901"/>
          <a:stretch>
            <a:fillRect/>
          </a:stretch>
        </p:blipFill>
        <p:spPr/>
      </p:pic>
      <p:pic>
        <p:nvPicPr>
          <p:cNvPr id="6" name="Kuvan paikkamerkki 5" descr="Kuva, joka sisältää kohteen teksti, kivi&#10;&#10;Kuvaus luotu automaattisesti">
            <a:extLst>
              <a:ext uri="{FF2B5EF4-FFF2-40B4-BE49-F238E27FC236}">
                <a16:creationId xmlns:a16="http://schemas.microsoft.com/office/drawing/2014/main" id="{B5E43B5C-78BC-414A-766E-3EB35FFC9C4C}"/>
              </a:ext>
            </a:extLst>
          </p:cNvPr>
          <p:cNvPicPr>
            <a:picLocks noGrp="1" noChangeAspect="1"/>
          </p:cNvPicPr>
          <p:nvPr>
            <p:ph type="pic" sz="quarter" idx="13"/>
          </p:nvPr>
        </p:nvPicPr>
        <p:blipFill>
          <a:blip r:embed="rId4"/>
          <a:srcRect l="29991" r="29991"/>
          <a:stretch>
            <a:fillRect/>
          </a:stretch>
        </p:blipFill>
        <p:spPr/>
      </p:pic>
    </p:spTree>
    <p:extLst>
      <p:ext uri="{BB962C8B-B14F-4D97-AF65-F5344CB8AC3E}">
        <p14:creationId xmlns:p14="http://schemas.microsoft.com/office/powerpoint/2010/main" val="959147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1">
            <a:extLst>
              <a:ext uri="{FF2B5EF4-FFF2-40B4-BE49-F238E27FC236}">
                <a16:creationId xmlns:a16="http://schemas.microsoft.com/office/drawing/2014/main" id="{7DFBFD92-F990-FF3B-F99E-701AFEC10C5A}"/>
              </a:ext>
            </a:extLst>
          </p:cNvPr>
          <p:cNvSpPr>
            <a:spLocks noGrp="1"/>
          </p:cNvSpPr>
          <p:nvPr>
            <p:ph type="dt" sz="half" idx="10"/>
          </p:nvPr>
        </p:nvSpPr>
        <p:spPr>
          <a:xfrm>
            <a:off x="838200" y="6429375"/>
            <a:ext cx="2743200" cy="365125"/>
          </a:xfrm>
        </p:spPr>
        <p:txBody>
          <a:bodyPr/>
          <a:lstStyle/>
          <a:p>
            <a:pPr rtl="0">
              <a:spcAft>
                <a:spcPts val="600"/>
              </a:spcAft>
            </a:pPr>
            <a:r>
              <a:rPr lang="fi-FI" noProof="0"/>
              <a:t>1.3.20XX</a:t>
            </a:r>
          </a:p>
        </p:txBody>
      </p:sp>
      <p:sp>
        <p:nvSpPr>
          <p:cNvPr id="16" name="Footer Placeholder 2">
            <a:extLst>
              <a:ext uri="{FF2B5EF4-FFF2-40B4-BE49-F238E27FC236}">
                <a16:creationId xmlns:a16="http://schemas.microsoft.com/office/drawing/2014/main" id="{BCE765F7-5A81-D955-1FDF-3BE7391F5244}"/>
              </a:ext>
            </a:extLst>
          </p:cNvPr>
          <p:cNvSpPr>
            <a:spLocks noGrp="1"/>
          </p:cNvSpPr>
          <p:nvPr>
            <p:ph type="ftr" sz="quarter" idx="11"/>
          </p:nvPr>
        </p:nvSpPr>
        <p:spPr>
          <a:xfrm>
            <a:off x="4038600" y="6429375"/>
            <a:ext cx="4114800" cy="365125"/>
          </a:xfrm>
        </p:spPr>
        <p:txBody>
          <a:bodyPr/>
          <a:lstStyle/>
          <a:p>
            <a:pPr rtl="0">
              <a:spcAft>
                <a:spcPts val="600"/>
              </a:spcAft>
            </a:pPr>
            <a:r>
              <a:rPr lang="fi-FI" noProof="0"/>
              <a:t>ALATUNNISTEEN ESIMERKKITEKSTI</a:t>
            </a:r>
          </a:p>
        </p:txBody>
      </p:sp>
      <p:sp>
        <p:nvSpPr>
          <p:cNvPr id="18" name="Slide Number Placeholder 3">
            <a:extLst>
              <a:ext uri="{FF2B5EF4-FFF2-40B4-BE49-F238E27FC236}">
                <a16:creationId xmlns:a16="http://schemas.microsoft.com/office/drawing/2014/main" id="{802C5401-3686-1A4F-1152-4E6957A3903C}"/>
              </a:ext>
            </a:extLst>
          </p:cNvPr>
          <p:cNvSpPr>
            <a:spLocks noGrp="1"/>
          </p:cNvSpPr>
          <p:nvPr>
            <p:ph type="sldNum" sz="quarter" idx="12"/>
          </p:nvPr>
        </p:nvSpPr>
        <p:spPr>
          <a:xfrm>
            <a:off x="8610600" y="6429375"/>
            <a:ext cx="2743200" cy="365125"/>
          </a:xfrm>
        </p:spPr>
        <p:txBody>
          <a:bodyPr/>
          <a:lstStyle/>
          <a:p>
            <a:pPr rtl="0">
              <a:spcAft>
                <a:spcPts val="600"/>
              </a:spcAft>
            </a:pPr>
            <a:fld id="{28844951-7827-47D4-8276-7DDE1FA7D85A}" type="slidenum">
              <a:rPr lang="fi-FI" noProof="0" smtClean="0"/>
              <a:pPr rtl="0">
                <a:spcAft>
                  <a:spcPts val="600"/>
                </a:spcAft>
              </a:pPr>
              <a:t>8</a:t>
            </a:fld>
            <a:endParaRPr lang="fi-FI" noProof="0"/>
          </a:p>
        </p:txBody>
      </p:sp>
      <p:sp>
        <p:nvSpPr>
          <p:cNvPr id="2" name="Otsikko 1">
            <a:extLst>
              <a:ext uri="{FF2B5EF4-FFF2-40B4-BE49-F238E27FC236}">
                <a16:creationId xmlns:a16="http://schemas.microsoft.com/office/drawing/2014/main" id="{DCF8E50F-247A-4628-90BB-62A60E39664C}"/>
              </a:ext>
            </a:extLst>
          </p:cNvPr>
          <p:cNvSpPr>
            <a:spLocks noGrp="1"/>
          </p:cNvSpPr>
          <p:nvPr>
            <p:ph type="title"/>
          </p:nvPr>
        </p:nvSpPr>
        <p:spPr>
          <a:xfrm>
            <a:off x="841248" y="857251"/>
            <a:ext cx="6156051" cy="2076450"/>
          </a:xfrm>
        </p:spPr>
        <p:txBody>
          <a:bodyPr rtlCol="0" anchor="b">
            <a:normAutofit/>
          </a:bodyPr>
          <a:lstStyle/>
          <a:p>
            <a:pPr rtl="0"/>
            <a:r>
              <a:rPr lang="fi-FI" sz="4400">
                <a:gradFill flip="none" rotWithShape="1">
                  <a:gsLst>
                    <a:gs pos="0">
                      <a:schemeClr val="accent5">
                        <a:alpha val="70000"/>
                      </a:schemeClr>
                    </a:gs>
                    <a:gs pos="100000">
                      <a:schemeClr val="accent1">
                        <a:alpha val="70000"/>
                      </a:schemeClr>
                    </a:gs>
                  </a:gsLst>
                  <a:lin ang="0" scaled="1"/>
                  <a:tileRect/>
                </a:gradFill>
              </a:rPr>
              <a:t>Syvällinen </a:t>
            </a:r>
          </a:p>
        </p:txBody>
      </p:sp>
      <p:sp>
        <p:nvSpPr>
          <p:cNvPr id="3" name="Alaotsikko 2">
            <a:extLst>
              <a:ext uri="{FF2B5EF4-FFF2-40B4-BE49-F238E27FC236}">
                <a16:creationId xmlns:a16="http://schemas.microsoft.com/office/drawing/2014/main" id="{DD2A8BE8-DC21-47DE-B6F3-7DC95B43C52E}"/>
              </a:ext>
            </a:extLst>
          </p:cNvPr>
          <p:cNvSpPr>
            <a:spLocks noGrp="1"/>
          </p:cNvSpPr>
          <p:nvPr>
            <p:ph idx="1"/>
          </p:nvPr>
        </p:nvSpPr>
        <p:spPr>
          <a:xfrm>
            <a:off x="841247" y="3190875"/>
            <a:ext cx="6156052" cy="2986087"/>
          </a:xfrm>
        </p:spPr>
        <p:txBody>
          <a:bodyPr rtlCol="0">
            <a:normAutofit/>
          </a:bodyPr>
          <a:lstStyle/>
          <a:p>
            <a:pPr rtl="0"/>
            <a:r>
              <a:rPr lang="en-US" sz="2000" b="0" i="0" u="none" strike="noStrike">
                <a:solidFill>
                  <a:schemeClr val="tx2">
                    <a:alpha val="60000"/>
                  </a:schemeClr>
                </a:solidFill>
                <a:effectLst/>
              </a:rPr>
              <a:t>If we could live forever, is there a point in doing anything after you wake up? You have all the time in the world, so there's no hurry. You wouldn't push yourself to try new things as frequently as you do when you know it could all be over tomorrow. </a:t>
            </a:r>
            <a:r>
              <a:rPr lang="en-US" sz="2000" b="0" i="0" u="none" strike="noStrike" err="1">
                <a:solidFill>
                  <a:schemeClr val="tx2">
                    <a:alpha val="60000"/>
                  </a:schemeClr>
                </a:solidFill>
                <a:effectLst/>
              </a:rPr>
              <a:t>Wheter</a:t>
            </a:r>
            <a:r>
              <a:rPr lang="en-US" sz="2000" b="0" i="0" u="none" strike="noStrike">
                <a:solidFill>
                  <a:schemeClr val="tx2">
                    <a:alpha val="60000"/>
                  </a:schemeClr>
                </a:solidFill>
                <a:effectLst/>
              </a:rPr>
              <a:t> we like it or not, death motivates us to live our life to the fullest and never take anything for granted.</a:t>
            </a:r>
            <a:endParaRPr lang="fi-FI" sz="2000">
              <a:solidFill>
                <a:schemeClr val="tx2">
                  <a:alpha val="60000"/>
                </a:schemeClr>
              </a:solidFill>
            </a:endParaRPr>
          </a:p>
        </p:txBody>
      </p:sp>
      <p:pic>
        <p:nvPicPr>
          <p:cNvPr id="9" name="Kuvan paikkamerkki 8" descr="Kuva, joka sisältää kohteen ulko, auringonlasku, ranta, luonto&#10;&#10;Kuvaus luotu automaattisesti">
            <a:extLst>
              <a:ext uri="{FF2B5EF4-FFF2-40B4-BE49-F238E27FC236}">
                <a16:creationId xmlns:a16="http://schemas.microsoft.com/office/drawing/2014/main" id="{42521D3D-CE29-1C67-54C9-5A98A8852F19}"/>
              </a:ext>
            </a:extLst>
          </p:cNvPr>
          <p:cNvPicPr>
            <a:picLocks noGrp="1" noChangeAspect="1"/>
          </p:cNvPicPr>
          <p:nvPr>
            <p:ph type="pic" sz="quarter" idx="13"/>
          </p:nvPr>
        </p:nvPicPr>
        <p:blipFill rotWithShape="1">
          <a:blip r:embed="rId3"/>
          <a:srcRect l="6567" r="4840" b="-2"/>
          <a:stretch/>
        </p:blipFill>
        <p:spPr>
          <a:xfrm>
            <a:off x="7424928" y="484632"/>
            <a:ext cx="4279392" cy="2862072"/>
          </a:xfrm>
          <a:noFill/>
        </p:spPr>
      </p:pic>
      <p:pic>
        <p:nvPicPr>
          <p:cNvPr id="6" name="Kuvan paikkamerkki 5" descr="Kuva, joka sisältää kohteen henkilö&#10;&#10;Kuvaus luotu automaattisesti">
            <a:extLst>
              <a:ext uri="{FF2B5EF4-FFF2-40B4-BE49-F238E27FC236}">
                <a16:creationId xmlns:a16="http://schemas.microsoft.com/office/drawing/2014/main" id="{DD62B394-8260-4959-5ED6-1AC2CF3A1F28}"/>
              </a:ext>
            </a:extLst>
          </p:cNvPr>
          <p:cNvPicPr>
            <a:picLocks noGrp="1" noChangeAspect="1"/>
          </p:cNvPicPr>
          <p:nvPr>
            <p:ph type="pic" sz="quarter" idx="14"/>
          </p:nvPr>
        </p:nvPicPr>
        <p:blipFill rotWithShape="1">
          <a:blip r:embed="rId4"/>
          <a:srcRect r="593" b="-3"/>
          <a:stretch/>
        </p:blipFill>
        <p:spPr>
          <a:xfrm>
            <a:off x="7424928" y="3511296"/>
            <a:ext cx="4279392" cy="2862072"/>
          </a:xfrm>
          <a:noFill/>
        </p:spPr>
      </p:pic>
    </p:spTree>
    <p:extLst>
      <p:ext uri="{BB962C8B-B14F-4D97-AF65-F5344CB8AC3E}">
        <p14:creationId xmlns:p14="http://schemas.microsoft.com/office/powerpoint/2010/main" val="948549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F8E50F-247A-4628-90BB-62A60E39664C}"/>
              </a:ext>
            </a:extLst>
          </p:cNvPr>
          <p:cNvSpPr>
            <a:spLocks noGrp="1"/>
          </p:cNvSpPr>
          <p:nvPr>
            <p:ph type="ctrTitle"/>
          </p:nvPr>
        </p:nvSpPr>
        <p:spPr>
          <a:xfrm>
            <a:off x="847477" y="1131641"/>
            <a:ext cx="5322618" cy="2387600"/>
          </a:xfrm>
        </p:spPr>
        <p:txBody>
          <a:bodyPr rtlCol="0"/>
          <a:lstStyle/>
          <a:p>
            <a:pPr rtl="0"/>
            <a:r>
              <a:rPr lang="fi-FI" dirty="0"/>
              <a:t>Myytin ja todellisuuden </a:t>
            </a:r>
            <a:r>
              <a:rPr lang="fi-FI" dirty="0" err="1"/>
              <a:t>yhteensidonta</a:t>
            </a:r>
            <a:endParaRPr lang="fi-FI" dirty="0"/>
          </a:p>
        </p:txBody>
      </p:sp>
      <p:sp>
        <p:nvSpPr>
          <p:cNvPr id="3" name="Alaotsikko 2">
            <a:extLst>
              <a:ext uri="{FF2B5EF4-FFF2-40B4-BE49-F238E27FC236}">
                <a16:creationId xmlns:a16="http://schemas.microsoft.com/office/drawing/2014/main" id="{DD2A8BE8-DC21-47DE-B6F3-7DC95B43C52E}"/>
              </a:ext>
            </a:extLst>
          </p:cNvPr>
          <p:cNvSpPr>
            <a:spLocks noGrp="1"/>
          </p:cNvSpPr>
          <p:nvPr>
            <p:ph type="body" sz="quarter" idx="15"/>
          </p:nvPr>
        </p:nvSpPr>
        <p:spPr>
          <a:xfrm>
            <a:off x="838200" y="3600450"/>
            <a:ext cx="5322888" cy="2451100"/>
          </a:xfrm>
        </p:spPr>
        <p:txBody>
          <a:bodyPr rtlCol="0"/>
          <a:lstStyle/>
          <a:p>
            <a:pPr rtl="0"/>
            <a:r>
              <a:rPr lang="en-US" sz="1800" b="0" i="0" u="none" strike="noStrike" dirty="0">
                <a:solidFill>
                  <a:srgbClr val="333333"/>
                </a:solidFill>
                <a:effectLst/>
                <a:latin typeface="Roboto" panose="02000000000000000000" pitchFamily="2" charset="0"/>
              </a:rPr>
              <a:t>The tale confesses that no one can really anticipate what the Wanderer does. Even though God does not play dice with the Universe, this unpredictable beast might. And if you happen to forget things, it might be due to the Wanderer colliding accidentally into a planet thus damaging your memory while floating through the Universe.</a:t>
            </a:r>
            <a:endParaRPr lang="fi-FI" dirty="0"/>
          </a:p>
        </p:txBody>
      </p:sp>
      <p:pic>
        <p:nvPicPr>
          <p:cNvPr id="9" name="Kuvan paikkamerkki 8" descr="Kuva, joka sisältää kohteen luonto, aalto, yötaivas&#10;&#10;Kuvaus luotu automaattisesti">
            <a:extLst>
              <a:ext uri="{FF2B5EF4-FFF2-40B4-BE49-F238E27FC236}">
                <a16:creationId xmlns:a16="http://schemas.microsoft.com/office/drawing/2014/main" id="{D399CAD2-A851-F1FE-B257-EA4D878DA426}"/>
              </a:ext>
            </a:extLst>
          </p:cNvPr>
          <p:cNvPicPr>
            <a:picLocks noGrp="1" noChangeAspect="1"/>
          </p:cNvPicPr>
          <p:nvPr>
            <p:ph type="pic" sz="quarter" idx="14"/>
          </p:nvPr>
        </p:nvPicPr>
        <p:blipFill>
          <a:blip r:embed="rId3"/>
          <a:srcRect l="10966" r="10966"/>
          <a:stretch>
            <a:fillRect/>
          </a:stretch>
        </p:blipFill>
        <p:spPr/>
      </p:pic>
      <p:pic>
        <p:nvPicPr>
          <p:cNvPr id="6" name="Kuvan paikkamerkki 5" descr="Kuva, joka sisältää kohteen luonto, yötaivas&#10;&#10;Kuvaus luotu automaattisesti">
            <a:extLst>
              <a:ext uri="{FF2B5EF4-FFF2-40B4-BE49-F238E27FC236}">
                <a16:creationId xmlns:a16="http://schemas.microsoft.com/office/drawing/2014/main" id="{DFED6F03-0919-B5C2-F742-69974689066C}"/>
              </a:ext>
            </a:extLst>
          </p:cNvPr>
          <p:cNvPicPr>
            <a:picLocks noGrp="1" noChangeAspect="1"/>
          </p:cNvPicPr>
          <p:nvPr>
            <p:ph type="pic" sz="quarter" idx="13"/>
          </p:nvPr>
        </p:nvPicPr>
        <p:blipFill>
          <a:blip r:embed="rId4"/>
          <a:srcRect l="10160" r="10160"/>
          <a:stretch>
            <a:fillRect/>
          </a:stretch>
        </p:blipFill>
        <p:spPr/>
      </p:pic>
    </p:spTree>
    <p:extLst>
      <p:ext uri="{BB962C8B-B14F-4D97-AF65-F5344CB8AC3E}">
        <p14:creationId xmlns:p14="http://schemas.microsoft.com/office/powerpoint/2010/main" val="2890318602"/>
      </p:ext>
    </p:extLst>
  </p:cSld>
  <p:clrMapOvr>
    <a:masterClrMapping/>
  </p:clrMapOvr>
</p:sld>
</file>

<file path=ppt/theme/theme1.xml><?xml version="1.0" encoding="utf-8"?>
<a:theme xmlns:a="http://schemas.openxmlformats.org/drawingml/2006/main" name="LuminousVTI">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1756638_TF00537603_Win32" id="{0D616542-D746-4F67-A95A-608EC102CEC9}" vid="{CCC23A19-F7D7-414E-849B-1E8EC2EA2EB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F4B188-9E41-4609-81DC-EA2587D009AE}">
  <ds:schemaRefs>
    <ds:schemaRef ds:uri="http://schemas.microsoft.com/sharepoint/v3/contenttype/forms"/>
  </ds:schemaRefs>
</ds:datastoreItem>
</file>

<file path=customXml/itemProps2.xml><?xml version="1.0" encoding="utf-8"?>
<ds:datastoreItem xmlns:ds="http://schemas.openxmlformats.org/officeDocument/2006/customXml" ds:itemID="{DAAFE2A1-77F8-441E-9B9F-DD61C354F4FE}">
  <ds:schemaRefs>
    <ds:schemaRef ds:uri="http://schemas.microsoft.com/office/infopath/2007/PartnerControls"/>
    <ds:schemaRef ds:uri="http://schemas.microsoft.com/office/2006/documentManagement/types"/>
    <ds:schemaRef ds:uri="http://purl.org/dc/dcmitype/"/>
    <ds:schemaRef ds:uri="71af3243-3dd4-4a8d-8c0d-dd76da1f02a5"/>
    <ds:schemaRef ds:uri="http://purl.org/dc/elements/1.1/"/>
    <ds:schemaRef ds:uri="http://schemas.microsoft.com/office/2006/metadata/properties"/>
    <ds:schemaRef ds:uri="230e9df3-be65-4c73-a93b-d1236ebd677e"/>
    <ds:schemaRef ds:uri="http://schemas.microsoft.com/sharepoint/v3"/>
    <ds:schemaRef ds:uri="16c05727-aa75-4e4a-9b5f-8a80a1165891"/>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6052644-F409-493B-8E91-969D4389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{3F0A3990-DB64-46CA-8F25-A6E567EAC87E}tf00537603_win32</Template>
  <TotalTime>40</TotalTime>
  <Words>870</Words>
  <Application>Microsoft Office PowerPoint</Application>
  <PresentationFormat>Laajakuva</PresentationFormat>
  <Paragraphs>58</Paragraphs>
  <Slides>13</Slides>
  <Notes>13</Notes>
  <HiddenSlides>0</HiddenSlides>
  <MMClips>0</MMClips>
  <ScaleCrop>false</ScaleCrop>
  <HeadingPairs>
    <vt:vector size="6" baseType="variant">
      <vt:variant>
        <vt:lpstr>Käytetyt fontit</vt:lpstr>
      </vt:variant>
      <vt:variant>
        <vt:i4>8</vt:i4>
      </vt:variant>
      <vt:variant>
        <vt:lpstr>Teema</vt:lpstr>
      </vt:variant>
      <vt:variant>
        <vt:i4>1</vt:i4>
      </vt:variant>
      <vt:variant>
        <vt:lpstr>Dian otsikot</vt:lpstr>
      </vt:variant>
      <vt:variant>
        <vt:i4>13</vt:i4>
      </vt:variant>
    </vt:vector>
  </HeadingPairs>
  <TitlesOfParts>
    <vt:vector size="22" baseType="lpstr">
      <vt:lpstr>Angsana New</vt:lpstr>
      <vt:lpstr>Arial</vt:lpstr>
      <vt:lpstr>Avenir Next LT Pro</vt:lpstr>
      <vt:lpstr>Calibri</vt:lpstr>
      <vt:lpstr>Cambria</vt:lpstr>
      <vt:lpstr>Roboto</vt:lpstr>
      <vt:lpstr>Sabon Next LT</vt:lpstr>
      <vt:lpstr>Wingdings</vt:lpstr>
      <vt:lpstr>LuminousVTI</vt:lpstr>
      <vt:lpstr>Mythology texts</vt:lpstr>
      <vt:lpstr>Koukuttava </vt:lpstr>
      <vt:lpstr>Oma näkemys mukaan taruun </vt:lpstr>
      <vt:lpstr>Mielenkiinnon herättävä </vt:lpstr>
      <vt:lpstr>Elämän tarkoitusta pohtimaan kannustava</vt:lpstr>
      <vt:lpstr>Söpöjä hahmoja </vt:lpstr>
      <vt:lpstr>Kouvola mainittu </vt:lpstr>
      <vt:lpstr>Syvällinen </vt:lpstr>
      <vt:lpstr>Myytin ja todellisuuden yhteensidonta</vt:lpstr>
      <vt:lpstr>Yllättävä aihevalinta</vt:lpstr>
      <vt:lpstr>Mielikuvia </vt:lpstr>
      <vt:lpstr>Nappilopetus </vt:lpstr>
      <vt:lpstr>Henkilökuvaus!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Mythology texts</dc:title>
  <dc:creator>Emilia Nykänen</dc:creator>
  <cp:lastModifiedBy>Franzon Päivi</cp:lastModifiedBy>
  <cp:revision>1</cp:revision>
  <dcterms:created xsi:type="dcterms:W3CDTF">2022-11-01T10:08:27Z</dcterms:created>
  <dcterms:modified xsi:type="dcterms:W3CDTF">2022-11-04T12:01:36Z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