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KASVIEN LISÄÄNTYMINEN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063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SAMMALTEN LISÄÄNTYMINEN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SUKUPOLVEN VUOROTTELU</a:t>
            </a:r>
          </a:p>
          <a:p>
            <a:r>
              <a:rPr lang="fi-FI" dirty="0" smtClean="0"/>
              <a:t>1. MUNA- JA SIITTIÖPESÄKKEET ERI YKSILÖISSÄ</a:t>
            </a:r>
          </a:p>
          <a:p>
            <a:r>
              <a:rPr lang="fi-FI" dirty="0" smtClean="0"/>
              <a:t>2. HEDELMÖITYS</a:t>
            </a:r>
          </a:p>
          <a:p>
            <a:r>
              <a:rPr lang="fi-FI" dirty="0" smtClean="0"/>
              <a:t>3. ITIÖPESÄKKEET</a:t>
            </a:r>
          </a:p>
          <a:p>
            <a:r>
              <a:rPr lang="fi-FI" dirty="0" smtClean="0"/>
              <a:t>4. ITIÖISTA KASVU SUVUTTOMASTI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030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SANIAISTEN LISÄÄNTYMINEN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SUKUPOLVEN VUOROTTELU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25359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PALJASSIEMENISTEN LISÄÄNTYMINEN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ESIM. MÄNTY</a:t>
            </a:r>
          </a:p>
          <a:p>
            <a:r>
              <a:rPr lang="fi-FI" dirty="0" smtClean="0"/>
              <a:t>EMI - JA HEDEKUKINNOT - SUVULLISTA</a:t>
            </a:r>
          </a:p>
          <a:p>
            <a:r>
              <a:rPr lang="fi-FI" dirty="0" smtClean="0"/>
              <a:t>SIITEPÖLYHIUKKASET TUULEN MUKANA</a:t>
            </a:r>
          </a:p>
          <a:p>
            <a:r>
              <a:rPr lang="fi-FI" dirty="0" smtClean="0"/>
              <a:t>SIEMEN SIEMENAIHEESTA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03012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KOPPISIEMENISTEN KASVIEN LISÄÄNTYMINEN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Siitepöly</a:t>
            </a:r>
          </a:p>
          <a:p>
            <a:r>
              <a:rPr lang="fi-FI" dirty="0" smtClean="0"/>
              <a:t>Hedelmöitys</a:t>
            </a:r>
          </a:p>
          <a:p>
            <a:r>
              <a:rPr lang="fi-FI" dirty="0" smtClean="0"/>
              <a:t>Siemenen kehitys</a:t>
            </a:r>
          </a:p>
          <a:p>
            <a:r>
              <a:rPr lang="fi-FI" dirty="0" smtClean="0"/>
              <a:t>itäminen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3561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Ryhmien työt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1. ryhmä: tumallisten solujen kehitys (kpl 8)</a:t>
            </a:r>
          </a:p>
          <a:p>
            <a:r>
              <a:rPr lang="fi-FI" dirty="0" smtClean="0"/>
              <a:t>2. ryhmä: kasvien kehitys (kpl 9)</a:t>
            </a:r>
          </a:p>
          <a:p>
            <a:r>
              <a:rPr lang="fi-FI" dirty="0" smtClean="0"/>
              <a:t>3. ryhmä: eläinten kehitys (kpl 10)</a:t>
            </a:r>
          </a:p>
          <a:p>
            <a:r>
              <a:rPr lang="fi-FI" dirty="0" smtClean="0"/>
              <a:t>4. ryhmä: ihmisen evoluutio (kpl 11)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65043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9735629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</TotalTime>
  <Words>95</Words>
  <Application>Microsoft Office PowerPoint</Application>
  <PresentationFormat>Laajakuva</PresentationFormat>
  <Paragraphs>24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Pinta</vt:lpstr>
      <vt:lpstr>KASVIEN LISÄÄNTYMINEN</vt:lpstr>
      <vt:lpstr>SAMMALTEN LISÄÄNTYMINEN</vt:lpstr>
      <vt:lpstr>SANIAISTEN LISÄÄNTYMINEN</vt:lpstr>
      <vt:lpstr>PALJASSIEMENISTEN LISÄÄNTYMINEN</vt:lpstr>
      <vt:lpstr>KOPPISIEMENISTEN KASVIEN LISÄÄNTYMINEN</vt:lpstr>
      <vt:lpstr>Ryhmien työt</vt:lpstr>
      <vt:lpstr>PowerPoint-esitys</vt:lpstr>
    </vt:vector>
  </TitlesOfParts>
  <Company>Viitasaaren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KASVIEN LISÄÄNTYMINEN</dc:title>
  <dc:creator>Väyrynen Tuula</dc:creator>
  <cp:lastModifiedBy>Väyrynen Tuula</cp:lastModifiedBy>
  <cp:revision>6</cp:revision>
  <dcterms:created xsi:type="dcterms:W3CDTF">2021-09-09T05:37:09Z</dcterms:created>
  <dcterms:modified xsi:type="dcterms:W3CDTF">2021-09-09T07:09:34Z</dcterms:modified>
</cp:coreProperties>
</file>