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1635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4e30b97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e4e30b9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12. Maailman huomion keskipisteessä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Miksi Suomi vältti miehityksen talvisodassa?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Suomi vältti miehityksen talvisodassa?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26"/>
            <a:ext cx="21031200" cy="85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1. Suomen armeijan toiminta sodan alussa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Kun hyökkäys alkoi, Suomen joukot olivat valmiina puolustusasemissa itärajalla.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Puolustuslinjat kestivät puna-armeijan ensimmäiset hyökkäykset.</a:t>
            </a:r>
            <a:endParaRPr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2. Suomalaisten taktinen osaaminen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Suomalaiset tuhosivat vetäytyessään rakennukset ja sillat.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Maastoa ja liikkuvuutta hyödynnettiin talviolosuhteissa (esim. motit ja hiihtojoukot). 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Suomi vältti miehityksen talvisodassa?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26"/>
            <a:ext cx="21031200" cy="85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3. Puna-armeijan heikkoudet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Puna-armeijan joukot eivät tunteneet maasto-olosuhteita.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Joukkoja ei ollut varustettu talvisodankäyntiin.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Tiedustelu- ja vakoilutoiminta olivat antaneet väärän kuvan Suomen tilanteesta ja kommunistien kannatuksesta.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Puna-armeijan kokenut upseeristo oli tapettu Stalinin vainoissa, joten upseerit olivat kokemattomia.</a:t>
            </a:r>
            <a:endParaRPr sz="4800" dirty="0">
              <a:solidFill>
                <a:srgbClr val="000000"/>
              </a:solidFill>
            </a:endParaRPr>
          </a:p>
          <a:p>
            <a:pPr marL="984250" lvl="1" indent="-857250">
              <a:lnSpc>
                <a:spcPct val="110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Upseerien päätöksiin vaikuttivat lisäksi poliittiset upseerit.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96109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Miksi Suomi vältti miehityksen talvisodassa?</a:t>
            </a:r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4. Sotilasavun tarjoaminen Ranskasta ja Isosta-Britanniasta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Stalin halusi välttää sodan länsiliittoutuneiden kanssa.</a:t>
            </a: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Tämän vuoksi Stalin oli valmis rauhaan, kun Mannerheim-linja oli murrettu.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endParaRPr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5. ”Talvisodan henki”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Suomessa oli voimakas yhteishenki, joka vaikutti taistelutahtoon.</a:t>
            </a: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Neuvostoliiton luoma Terijoen hallitus vahvisti yhtenäisyyttä.</a:t>
            </a: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Talvisodan henkeä on kuitenkin myös liioiteltu. Esimerkiksi Kainuussa tuettiin puna-armeijaa.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Mukautettu</PresentationFormat>
  <Paragraphs>34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12. Maailman huomion keskipisteessä  Tietoisku: Miksi Suomi vältti miehityksen talvisodassa?</vt:lpstr>
      <vt:lpstr>Miksi Suomi vältti miehityksen talvisodassa?</vt:lpstr>
      <vt:lpstr>Miksi Suomi vältti miehityksen talvisodassa?</vt:lpstr>
      <vt:lpstr>Miksi Suomi vältti miehityksen talvisodassa?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Suomi vältti miehityksen talvisodassa</dc:title>
  <cp:lastModifiedBy>Mika Kortelainen</cp:lastModifiedBy>
  <cp:revision>1</cp:revision>
  <dcterms:modified xsi:type="dcterms:W3CDTF">2022-03-05T12:40:00Z</dcterms:modified>
</cp:coreProperties>
</file>