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theme/theme2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5.-6.lk 		Jäälin koulu</a:t>
            </a:r>
          </a:p>
        </p:txBody>
      </p:sp>
      <p:sp>
        <p:nvSpPr>
          <p:cNvPr id="24" name="Shape 24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VANHEMPAINILTA </a:t>
            </a:r>
          </a:p>
          <a:p>
            <a:pPr rtl="0" lvl="0">
              <a:spcBef>
                <a:spcPts val="0"/>
              </a:spcBef>
              <a:buNone/>
            </a:pPr>
            <a:r>
              <a:rPr lang="fi"/>
              <a:t>30.09.2014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idx="1" type="body"/>
          </p:nvPr>
        </p:nvSpPr>
        <p:spPr>
          <a:xfrm>
            <a:off y="1244200" x="498275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-"/>
            </a:pPr>
            <a:r>
              <a:rPr lang="fi"/>
              <a:t>PicGifLite-animaatio-ohjelma</a:t>
            </a:r>
            <a:br>
              <a:rPr lang="fi"/>
            </a:br>
            <a:br>
              <a:rPr lang="fi"/>
            </a:br>
            <a:r>
              <a:rPr lang="fi"/>
              <a:t>		-&gt; tutustuminen</a:t>
            </a:r>
            <a:br>
              <a:rPr lang="fi"/>
            </a:br>
            <a:r>
              <a:rPr lang="fi"/>
              <a:t>		-&gt; soveltaminen</a:t>
            </a:r>
          </a:p>
        </p:txBody>
      </p:sp>
      <p:sp>
        <p:nvSpPr>
          <p:cNvPr id="30" name="Shape 3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ANIMAATIOPROJEKTI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Projektimme tavoitteet:</a:t>
            </a:r>
          </a:p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-"/>
            </a:pPr>
            <a:r>
              <a:rPr lang="fi"/>
              <a:t>Opettaa lapset käyttämään animaatio-maailmaa oman oppimisen välineenä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-"/>
            </a:pPr>
            <a:r>
              <a:rPr lang="fi"/>
              <a:t>Opettaa lapset hakemaan itse tietoa ja soveltamaan hankittua tietoa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-"/>
            </a:pPr>
            <a:r>
              <a:rPr lang="fi"/>
              <a:t>Opettaa lapsia toimimaan toisten oppilaiden kanssa ryhmässä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fi"/>
              <a:t>Projektimme toteutus:</a:t>
            </a:r>
          </a:p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-"/>
            </a:pPr>
            <a:r>
              <a:rPr lang="fi"/>
              <a:t>Tutustuminen PicGifLite-ohjelmaan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-"/>
            </a:pPr>
            <a:r>
              <a:rPr lang="fi"/>
              <a:t>Luokka jaetaan ryhmiin, ryhmissä etsitään tietoa annetusta aihealueesta, jonka jälkeen animoidaan siitä esitys muulle luokalle.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"/>
              <a:t>				KYSYMYKSIÄ?</a:t>
            </a:r>
          </a:p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fi"/>
              <a:t>			</a:t>
            </a:r>
          </a:p>
          <a:p>
            <a:pPr>
              <a:spcBef>
                <a:spcPts val="0"/>
              </a:spcBef>
              <a:buNone/>
            </a:pPr>
            <a:r>
              <a:rPr lang="fi"/>
              <a:t>				KAHVIA JA PULLAA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dark-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