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0" r:id="rId5"/>
    <p:sldId id="259" r:id="rId6"/>
    <p:sldId id="262" r:id="rId7"/>
    <p:sldId id="261" r:id="rId8"/>
    <p:sldId id="258" r:id="rId9"/>
    <p:sldId id="264" r:id="rId10"/>
    <p:sldId id="269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533545-6E69-8C97-A731-79F13B717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19B7EF-E86A-B67B-027D-EA6DB9832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EEB671-82AB-29CB-450E-93D90415F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21CBF1-3840-30B3-724D-7EE40AC0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D9FEB0-964A-B2FE-6741-97D39ABB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25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B5DB7E-718C-6796-54CE-55B46BC9C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CE331C-5201-3DFA-72AC-D40384BD15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E853FE-2B43-E79F-F6D4-975596360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A410F9-A112-5407-6801-5839A28CA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B15E25-16EF-7A1F-D1CD-35778516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23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207D38B-A56D-FE04-A6A6-4477461B3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C9FC7A0-4C70-B972-3AC6-7B5468FB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AF5F49-E0FD-544B-FDF6-AC8A58A34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E1F8B2-03E0-428E-8142-F0B71F53C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5EF2D3-38DC-E963-F87E-9A506B6E8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86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606B76-197E-67C3-6F21-8A8A9B3D9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54BA06-B006-14F8-993C-B983B7969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50AA49-3FE2-2176-7622-54E61B7D8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980603-5D2F-95AE-AE29-A49D4D63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E218F6-3085-36DA-B70C-A1C436F3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55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FA8396-2583-72EA-7885-D1F60DAE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3E5E3A-C6B8-FDF0-88D0-72932E535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427EFF-487B-EF4A-CA45-25CF6CE5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852D47-43B4-9520-BDDF-EED13488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A9BDE2-DD4B-C558-79D9-A766BD1F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40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7795D8-6A77-BE2D-61B7-B2263A8D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1CF378-A711-3998-C1CF-A2A462652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F695B7-6050-850B-3D5C-EC29CEFCF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0BBCC7-A640-3FDE-DC9B-442F8FF2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775F52-1829-EECE-C558-BABBE2A10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1F2457-C115-49D7-947E-A29B7855A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9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A76C1-C14F-A4F9-BCCF-1947F11BA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BA7044-1E77-87AD-BD4F-4BA13917C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F990450-4657-47AB-B448-A681C4C92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6F40C93-4748-CEA7-4412-49C1A25E6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8F01DC5-1309-7473-2D4E-688DDA2FE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0DCF4C1-505D-1CBD-3557-6962EE338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3654251-13DB-CFD0-3934-78EACDC13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5827F1C-9D3F-66A0-25FC-EE8202F1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650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80B3D9-E3DB-FC2E-15C8-0CAD6B97E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F46D11D-2FC7-EAE0-077F-96CFCCBC9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BF54C6-6F7B-A3D8-F0F1-27307326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6469932-C3B0-19E8-D578-6F66BFB91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83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B775C75-6B29-7DA1-076E-B1003198F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2A41162-B649-4A39-8DD3-2DF05577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99708DE-4EE6-3C48-CC07-B068C2FF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98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4B450F-B021-316D-5231-9EC73FF85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3C330-FE2D-B4E8-7FA8-54846C893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06FE2DA-76CE-0EAB-E5D6-CB0A1CDCA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C3D06C-715D-33CD-6D80-E9FF70CC2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ED0A71-F84B-B369-BAEE-AF8B85979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A0885A3-DA1F-5D46-87E9-452E8341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3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E62775-8A73-9086-1A46-185B47D2A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2551690-BD0E-6157-2FAB-AB5F7519F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DEABCE-64E2-40B2-E274-4630D866E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50E873-A156-15EF-25B8-E86720E2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BD6314-A0A7-D731-32FC-14BE0D09E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331958-6578-1AC3-AE6F-FA0685AE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627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377F635-F687-8604-EC78-04BE636A7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C92343-0C67-D8D3-9096-D7DD6D9A8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26B0CF-2248-25B2-C333-F1B147B028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931644-F14B-4E0D-9140-CDD685C4AC02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622CEC-342F-3149-0B2A-D8A5242D2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316EFB-15B1-4048-4B58-C9D3BA8BAA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5A5F62-379C-4C9A-95BB-7DBE7CF489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650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0ADC33-84CE-FDBB-2722-446BDB7401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5-6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A05612-0DB2-8E86-6D59-1EF0C9C3C2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Suorakulmio ja suunnikas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0833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Suunnikas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458" y="1562031"/>
            <a:ext cx="6084058" cy="1414897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85" y="4081457"/>
            <a:ext cx="6820852" cy="209579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2895" y="1374360"/>
            <a:ext cx="7020905" cy="243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973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3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7507" y="1381808"/>
            <a:ext cx="5662987" cy="135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32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6992" y="365125"/>
            <a:ext cx="10515600" cy="1325563"/>
          </a:xfrm>
        </p:spPr>
        <p:txBody>
          <a:bodyPr/>
          <a:lstStyle/>
          <a:p>
            <a:r>
              <a:rPr lang="fi-FI" dirty="0" smtClean="0"/>
              <a:t>Esimerkki 4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661" y="1690688"/>
            <a:ext cx="3169447" cy="22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415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866" y="2698241"/>
            <a:ext cx="7887801" cy="85737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9525" y="1240713"/>
            <a:ext cx="7954485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63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MAOL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Koulun kirjastosta voi lainaa MAOL-taulukkokirjan.</a:t>
            </a:r>
          </a:p>
          <a:p>
            <a:pPr lvl="1"/>
            <a:r>
              <a:rPr lang="fi-FI" dirty="0" smtClean="0"/>
              <a:t>Niitä oli jäljellä noin 10 kappaletta tänään aamulla. (26.11.)</a:t>
            </a:r>
            <a:endParaRPr lang="fi-FI" dirty="0"/>
          </a:p>
          <a:p>
            <a:pPr lvl="1"/>
            <a:endParaRPr lang="fi-FI" dirty="0"/>
          </a:p>
          <a:p>
            <a:r>
              <a:rPr lang="fi-FI" dirty="0" smtClean="0"/>
              <a:t>Jos haluat oman taulukkokirjan, se pitää ostaa sähköisenä Otavan sivuilta tai paperisena.</a:t>
            </a:r>
          </a:p>
          <a:p>
            <a:endParaRPr lang="fi-FI" dirty="0" smtClean="0"/>
          </a:p>
          <a:p>
            <a:r>
              <a:rPr lang="fi-FI" dirty="0" smtClean="0"/>
              <a:t>Huom. Abitissa eli sähköisessä kokeessa MAOL on kaikilla käytössä.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147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94B1776-C391-EA43-CD6E-046C007264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368" y="219299"/>
            <a:ext cx="1407471" cy="2679132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3176D0E-BACC-B38D-E50A-595071655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028" y="138084"/>
            <a:ext cx="1732972" cy="284156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2799787A-AD3B-870E-4AC1-C8F00989C6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9916" y="219299"/>
            <a:ext cx="2948090" cy="2609374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FDDA5516-5294-6847-791A-3B0587CD21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368" y="3922632"/>
            <a:ext cx="2261799" cy="2483815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893C9CD8-547C-B574-29C8-AA25BEA538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4004" y="3630910"/>
            <a:ext cx="2656586" cy="2775537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59347DEB-BAC0-8597-9CC3-54B18B8636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69205" y="3828076"/>
            <a:ext cx="2203478" cy="254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6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Piiri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6329" y="2463852"/>
            <a:ext cx="5960655" cy="264299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831" y="3529266"/>
            <a:ext cx="4385536" cy="2879472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908539" y="1430938"/>
            <a:ext cx="1029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Huom. Taulukkokirjassa ei ole piirin kaavaa millekään kuviolle.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4648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FF2E8E-1360-7A73-A3B0-B6791591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Tehtävän ratkaisemisen vaiheet geometriassa</a:t>
            </a:r>
            <a:endParaRPr lang="fi-FI" sz="3600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34804"/>
            <a:ext cx="8446477" cy="426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26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1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3694"/>
          <a:stretch/>
        </p:blipFill>
        <p:spPr>
          <a:xfrm>
            <a:off x="838200" y="1855177"/>
            <a:ext cx="6731977" cy="181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74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00540"/>
            <a:ext cx="7795846" cy="87330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432592"/>
            <a:ext cx="10515600" cy="1325563"/>
          </a:xfrm>
        </p:spPr>
        <p:txBody>
          <a:bodyPr/>
          <a:lstStyle/>
          <a:p>
            <a:r>
              <a:rPr lang="fi-FI" dirty="0" smtClean="0"/>
              <a:t>Esimerkki 2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977" y="2342848"/>
            <a:ext cx="4846894" cy="431264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393" y="5490724"/>
            <a:ext cx="3286584" cy="102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67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E7230B-689F-9893-B1DB-A2FB0565E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51" y="277999"/>
            <a:ext cx="10515600" cy="1325563"/>
          </a:xfrm>
        </p:spPr>
        <p:txBody>
          <a:bodyPr/>
          <a:lstStyle/>
          <a:p>
            <a:r>
              <a:rPr lang="fi-FI" dirty="0"/>
              <a:t>Vastauksen antaminen sähköisesti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D636C5D-A30A-6435-9B3E-4EAFEC9343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4551" y="1603562"/>
            <a:ext cx="6005362" cy="1107639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0E714AA-6B22-F71C-E8B7-FA8881C99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51" y="2711201"/>
            <a:ext cx="5182323" cy="211484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4A994692-0D7F-50AC-A88F-DA92C5F57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663" y="1603562"/>
            <a:ext cx="4621007" cy="3873423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DA9FF5D-0AFB-A048-E97C-B76B7FE1A0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551" y="4750030"/>
            <a:ext cx="2429776" cy="204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75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4062" y="1690689"/>
            <a:ext cx="4907653" cy="1170230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062" y="3024849"/>
            <a:ext cx="1871127" cy="137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26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77</Words>
  <Application>Microsoft Office PowerPoint</Application>
  <PresentationFormat>Laajakuva</PresentationFormat>
  <Paragraphs>19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Times New Roman</vt:lpstr>
      <vt:lpstr>Office-teema</vt:lpstr>
      <vt:lpstr>Oppitunnit 5-6</vt:lpstr>
      <vt:lpstr>MAOL</vt:lpstr>
      <vt:lpstr>PowerPoint-esitys</vt:lpstr>
      <vt:lpstr>Piiri</vt:lpstr>
      <vt:lpstr>Tehtävän ratkaisemisen vaiheet geometriassa</vt:lpstr>
      <vt:lpstr>Esimerkki 1</vt:lpstr>
      <vt:lpstr>Esimerkki 2</vt:lpstr>
      <vt:lpstr>Vastauksen antaminen sähköisesti</vt:lpstr>
      <vt:lpstr>YO-tehtävä </vt:lpstr>
      <vt:lpstr>Suunnikas</vt:lpstr>
      <vt:lpstr>Esimerkki 3</vt:lpstr>
      <vt:lpstr>Esimerkki 4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5-6</dc:title>
  <dc:creator>Brenda Simenson</dc:creator>
  <cp:lastModifiedBy>-</cp:lastModifiedBy>
  <cp:revision>9</cp:revision>
  <dcterms:created xsi:type="dcterms:W3CDTF">2024-11-09T20:23:27Z</dcterms:created>
  <dcterms:modified xsi:type="dcterms:W3CDTF">2024-11-26T09:23:21Z</dcterms:modified>
</cp:coreProperties>
</file>