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 smtClean="0"/>
              <a:t>Muokkaa alaotsikon perustyyliä napsautt.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C1BE-B499-4082-B8E1-9FB32E5ACA0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9E26-B63A-4502-870D-1CC0FE653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832580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C1BE-B499-4082-B8E1-9FB32E5ACA0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9E26-B63A-4502-870D-1CC0FE653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89961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ystysuoran tekstin paikkamerkki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C1BE-B499-4082-B8E1-9FB32E5ACA0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9E26-B63A-4502-870D-1CC0FE653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790448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C1BE-B499-4082-B8E1-9FB32E5ACA0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9E26-B63A-4502-870D-1CC0FE653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16717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C1BE-B499-4082-B8E1-9FB32E5ACA0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9E26-B63A-4502-870D-1CC0FE653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788469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C1BE-B499-4082-B8E1-9FB32E5ACA0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9E26-B63A-4502-870D-1CC0FE653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97424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4" name="Sisällön paikkamerkki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5" name="Tekstin paikkamerkki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7" name="Päivämäärän paikkamerkki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C1BE-B499-4082-B8E1-9FB32E5ACA0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8" name="Alatunnisteen paikkamerkki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9E26-B63A-4502-870D-1CC0FE653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67153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Päivämäärän paikkamerkki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C1BE-B499-4082-B8E1-9FB32E5ACA0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4" name="Alatunnisteen paikkamerkki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Dian numeron paikkamerkki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9E26-B63A-4502-870D-1CC0FE653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979186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C1BE-B499-4082-B8E1-9FB32E5ACA0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3" name="Alatunnisteen paikkamerkki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ian numeron paikkamerkki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9E26-B63A-4502-870D-1CC0FE653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74207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C1BE-B499-4082-B8E1-9FB32E5ACA0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9E26-B63A-4502-870D-1CC0FE653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36505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Kuvan paikkamerkki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kstin paikkamerkki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 smtClean="0"/>
              <a:t>Muokkaa tekstin perustyylejä</a:t>
            </a:r>
          </a:p>
        </p:txBody>
      </p:sp>
      <p:sp>
        <p:nvSpPr>
          <p:cNvPr id="5" name="Päivämäärän paikkamerkki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3DC1BE-B499-4082-B8E1-9FB32E5ACA0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6" name="Alatunnisteen paikkamerkki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Dian numeron paikkamerkki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7429E26-B63A-4502-870D-1CC0FE653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588087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 smtClean="0"/>
              <a:t>Muokkaa perustyyl. napsautt.</a:t>
            </a:r>
            <a:endParaRPr lang="en-GB"/>
          </a:p>
        </p:txBody>
      </p:sp>
      <p:sp>
        <p:nvSpPr>
          <p:cNvPr id="3" name="Tekstin paikkamerkki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 smtClean="0"/>
              <a:t>Muokkaa tekstin perustyylejä</a:t>
            </a:r>
          </a:p>
          <a:p>
            <a:pPr lvl="1"/>
            <a:r>
              <a:rPr lang="fi-FI" smtClean="0"/>
              <a:t>toinen taso</a:t>
            </a:r>
          </a:p>
          <a:p>
            <a:pPr lvl="2"/>
            <a:r>
              <a:rPr lang="fi-FI" smtClean="0"/>
              <a:t>kolmas taso</a:t>
            </a:r>
          </a:p>
          <a:p>
            <a:pPr lvl="3"/>
            <a:r>
              <a:rPr lang="fi-FI" smtClean="0"/>
              <a:t>neljäs taso</a:t>
            </a:r>
          </a:p>
          <a:p>
            <a:pPr lvl="4"/>
            <a:r>
              <a:rPr lang="fi-FI" smtClean="0"/>
              <a:t>viides taso</a:t>
            </a:r>
            <a:endParaRPr lang="en-GB"/>
          </a:p>
        </p:txBody>
      </p:sp>
      <p:sp>
        <p:nvSpPr>
          <p:cNvPr id="4" name="Päivämäärän paikkamerkki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3DC1BE-B499-4082-B8E1-9FB32E5ACA02}" type="datetimeFigureOut">
              <a:rPr lang="en-GB" smtClean="0"/>
              <a:t>02/12/2022</a:t>
            </a:fld>
            <a:endParaRPr lang="en-GB"/>
          </a:p>
        </p:txBody>
      </p:sp>
      <p:sp>
        <p:nvSpPr>
          <p:cNvPr id="5" name="Alatunnisteen paikkamerkki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Dian numeron paikkamerkki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429E26-B63A-4502-870D-1CC0FE653DC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8700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927872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GB" dirty="0" smtClean="0"/>
              <a:t>6. Exhaust pipe	</a:t>
            </a:r>
            <a:r>
              <a:rPr lang="en-GB" dirty="0" err="1" smtClean="0"/>
              <a:t>pakoputki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7. Transmission	</a:t>
            </a:r>
            <a:r>
              <a:rPr lang="en-GB" dirty="0" err="1" smtClean="0"/>
              <a:t>vaihteet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11. Bumper		</a:t>
            </a:r>
            <a:r>
              <a:rPr lang="en-GB" dirty="0" err="1" smtClean="0"/>
              <a:t>puskuri</a:t>
            </a:r>
            <a:r>
              <a:rPr lang="en-GB" dirty="0" smtClean="0"/>
              <a:t>	</a:t>
            </a:r>
          </a:p>
          <a:p>
            <a:pPr marL="0" indent="0">
              <a:buNone/>
            </a:pPr>
            <a:r>
              <a:rPr lang="en-GB" dirty="0" smtClean="0"/>
              <a:t>14. Brake		</a:t>
            </a:r>
            <a:r>
              <a:rPr lang="en-GB" dirty="0" err="1" smtClean="0"/>
              <a:t>jarru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15. Battery		</a:t>
            </a:r>
            <a:r>
              <a:rPr lang="en-GB" dirty="0" err="1" smtClean="0"/>
              <a:t>akku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18. Fuel gauge	</a:t>
            </a:r>
            <a:r>
              <a:rPr lang="en-GB" dirty="0" err="1" smtClean="0"/>
              <a:t>polttoainemittari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19. Gear lever	</a:t>
            </a:r>
            <a:r>
              <a:rPr lang="en-GB" dirty="0" err="1" smtClean="0"/>
              <a:t>vaihdekeppi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20. Clutch		</a:t>
            </a:r>
            <a:r>
              <a:rPr lang="en-GB" dirty="0" err="1" smtClean="0"/>
              <a:t>kytkin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21. Indicator		</a:t>
            </a:r>
            <a:r>
              <a:rPr lang="en-GB" dirty="0" err="1" smtClean="0"/>
              <a:t>vilkku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24. Fender		</a:t>
            </a:r>
            <a:r>
              <a:rPr lang="en-GB" dirty="0" err="1" smtClean="0"/>
              <a:t>lokasuoja</a:t>
            </a:r>
            <a:endParaRPr lang="en-GB" dirty="0" smtClean="0"/>
          </a:p>
          <a:p>
            <a:pPr marL="0" indent="0">
              <a:buNone/>
            </a:pPr>
            <a:r>
              <a:rPr lang="en-GB" dirty="0" smtClean="0"/>
              <a:t>27. </a:t>
            </a:r>
            <a:r>
              <a:rPr lang="en-GB" dirty="0" err="1" smtClean="0"/>
              <a:t>Iginition</a:t>
            </a:r>
            <a:r>
              <a:rPr lang="en-GB" dirty="0" smtClean="0"/>
              <a:t>		“</a:t>
            </a:r>
            <a:r>
              <a:rPr lang="en-GB" dirty="0" err="1" smtClean="0"/>
              <a:t>sytytys</a:t>
            </a:r>
            <a:r>
              <a:rPr lang="en-GB" dirty="0" smtClean="0"/>
              <a:t>”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74339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68</Words>
  <Application>Microsoft Office PowerPoint</Application>
  <PresentationFormat>Laajakuva</PresentationFormat>
  <Paragraphs>11</Paragraphs>
  <Slides>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3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Office-teema</vt:lpstr>
      <vt:lpstr>PowerPoint-esitys</vt:lpstr>
    </vt:vector>
  </TitlesOfParts>
  <Company>Kouvolan Kaupunki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PowerPoint-esitys</dc:title>
  <dc:creator>Franzon Päivi</dc:creator>
  <cp:lastModifiedBy>Franzon Päivi</cp:lastModifiedBy>
  <cp:revision>2</cp:revision>
  <dcterms:created xsi:type="dcterms:W3CDTF">2022-12-02T07:18:14Z</dcterms:created>
  <dcterms:modified xsi:type="dcterms:W3CDTF">2022-12-02T07:49:22Z</dcterms:modified>
</cp:coreProperties>
</file>