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slides/slide311.xml" ContentType="application/vnd.openxmlformats-officedocument.presentationml.slide+xml"/>
  <Override PartName="/ppt/slides/slide312.xml" ContentType="application/vnd.openxmlformats-officedocument.presentationml.slide+xml"/>
  <Override PartName="/ppt/slides/slide313.xml" ContentType="application/vnd.openxmlformats-officedocument.presentationml.slide+xml"/>
  <Override PartName="/ppt/slides/slide314.xml" ContentType="application/vnd.openxmlformats-officedocument.presentationml.slide+xml"/>
  <Override PartName="/ppt/slides/slide315.xml" ContentType="application/vnd.openxmlformats-officedocument.presentationml.slide+xml"/>
  <Override PartName="/ppt/slides/slide316.xml" ContentType="application/vnd.openxmlformats-officedocument.presentationml.slide+xml"/>
  <Override PartName="/ppt/slides/slide317.xml" ContentType="application/vnd.openxmlformats-officedocument.presentationml.slide+xml"/>
  <Override PartName="/ppt/slides/slide318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2.xml" ContentType="application/vnd.openxmlformats-officedocument.presentationml.slide+xml"/>
  <Override PartName="/ppt/slides/slide323.xml" ContentType="application/vnd.openxmlformats-officedocument.presentationml.slide+xml"/>
  <Override PartName="/ppt/slides/slide324.xml" ContentType="application/vnd.openxmlformats-officedocument.presentationml.slide+xml"/>
  <Override PartName="/ppt/slides/slide325.xml" ContentType="application/vnd.openxmlformats-officedocument.presentationml.slide+xml"/>
  <Override PartName="/ppt/slides/slide326.xml" ContentType="application/vnd.openxmlformats-officedocument.presentationml.slide+xml"/>
  <Override PartName="/ppt/slides/slide327.xml" ContentType="application/vnd.openxmlformats-officedocument.presentationml.slide+xml"/>
  <Override PartName="/ppt/slides/slide328.xml" ContentType="application/vnd.openxmlformats-officedocument.presentationml.slide+xml"/>
  <Override PartName="/ppt/slides/slide329.xml" ContentType="application/vnd.openxmlformats-officedocument.presentationml.slide+xml"/>
  <Override PartName="/ppt/slides/slide330.xml" ContentType="application/vnd.openxmlformats-officedocument.presentationml.slide+xml"/>
  <Override PartName="/ppt/slides/slide331.xml" ContentType="application/vnd.openxmlformats-officedocument.presentationml.slide+xml"/>
  <Override PartName="/ppt/slides/slide332.xml" ContentType="application/vnd.openxmlformats-officedocument.presentationml.slide+xml"/>
  <Override PartName="/ppt/slides/slide333.xml" ContentType="application/vnd.openxmlformats-officedocument.presentationml.slide+xml"/>
  <Override PartName="/ppt/slides/slide334.xml" ContentType="application/vnd.openxmlformats-officedocument.presentationml.slide+xml"/>
  <Override PartName="/ppt/slides/slide335.xml" ContentType="application/vnd.openxmlformats-officedocument.presentationml.slide+xml"/>
  <Override PartName="/ppt/slides/slide336.xml" ContentType="application/vnd.openxmlformats-officedocument.presentationml.slide+xml"/>
  <Override PartName="/ppt/slides/slide337.xml" ContentType="application/vnd.openxmlformats-officedocument.presentationml.slide+xml"/>
  <Override PartName="/ppt/slides/slide338.xml" ContentType="application/vnd.openxmlformats-officedocument.presentationml.slide+xml"/>
  <Override PartName="/ppt/slides/slide339.xml" ContentType="application/vnd.openxmlformats-officedocument.presentationml.slide+xml"/>
  <Override PartName="/ppt/slides/slide340.xml" ContentType="application/vnd.openxmlformats-officedocument.presentationml.slide+xml"/>
  <Override PartName="/ppt/slides/slide341.xml" ContentType="application/vnd.openxmlformats-officedocument.presentationml.slide+xml"/>
  <Override PartName="/ppt/slides/slide342.xml" ContentType="application/vnd.openxmlformats-officedocument.presentationml.slide+xml"/>
  <Override PartName="/ppt/slides/slide343.xml" ContentType="application/vnd.openxmlformats-officedocument.presentationml.slide+xml"/>
  <Override PartName="/ppt/slides/slide344.xml" ContentType="application/vnd.openxmlformats-officedocument.presentationml.slide+xml"/>
  <Override PartName="/ppt/slides/slide345.xml" ContentType="application/vnd.openxmlformats-officedocument.presentationml.slide+xml"/>
  <Override PartName="/ppt/slides/slide346.xml" ContentType="application/vnd.openxmlformats-officedocument.presentationml.slide+xml"/>
  <Override PartName="/ppt/slides/slide347.xml" ContentType="application/vnd.openxmlformats-officedocument.presentationml.slide+xml"/>
  <Override PartName="/ppt/slides/slide348.xml" ContentType="application/vnd.openxmlformats-officedocument.presentationml.slide+xml"/>
  <Override PartName="/ppt/slides/slide349.xml" ContentType="application/vnd.openxmlformats-officedocument.presentationml.slide+xml"/>
  <Override PartName="/ppt/slides/slide350.xml" ContentType="application/vnd.openxmlformats-officedocument.presentationml.slide+xml"/>
  <Override PartName="/ppt/slides/slide351.xml" ContentType="application/vnd.openxmlformats-officedocument.presentationml.slide+xml"/>
  <Override PartName="/ppt/slides/slide352.xml" ContentType="application/vnd.openxmlformats-officedocument.presentationml.slide+xml"/>
  <Override PartName="/ppt/slides/slide353.xml" ContentType="application/vnd.openxmlformats-officedocument.presentationml.slide+xml"/>
  <Override PartName="/ppt/slides/slide354.xml" ContentType="application/vnd.openxmlformats-officedocument.presentationml.slide+xml"/>
  <Override PartName="/ppt/slides/slide355.xml" ContentType="application/vnd.openxmlformats-officedocument.presentationml.slide+xml"/>
  <Override PartName="/ppt/slides/slide356.xml" ContentType="application/vnd.openxmlformats-officedocument.presentationml.slide+xml"/>
  <Override PartName="/ppt/slides/slide357.xml" ContentType="application/vnd.openxmlformats-officedocument.presentationml.slide+xml"/>
  <Override PartName="/ppt/slides/slide358.xml" ContentType="application/vnd.openxmlformats-officedocument.presentationml.slide+xml"/>
  <Override PartName="/ppt/slides/slide359.xml" ContentType="application/vnd.openxmlformats-officedocument.presentationml.slide+xml"/>
  <Override PartName="/ppt/slides/slide360.xml" ContentType="application/vnd.openxmlformats-officedocument.presentationml.slide+xml"/>
  <Override PartName="/ppt/slides/slide361.xml" ContentType="application/vnd.openxmlformats-officedocument.presentationml.slide+xml"/>
  <Override PartName="/ppt/slides/slide362.xml" ContentType="application/vnd.openxmlformats-officedocument.presentationml.slide+xml"/>
  <Override PartName="/ppt/slides/slide363.xml" ContentType="application/vnd.openxmlformats-officedocument.presentationml.slide+xml"/>
  <Override PartName="/ppt/slides/slide364.xml" ContentType="application/vnd.openxmlformats-officedocument.presentationml.slide+xml"/>
  <Override PartName="/ppt/slides/slide365.xml" ContentType="application/vnd.openxmlformats-officedocument.presentationml.slide+xml"/>
  <Override PartName="/ppt/slides/slide366.xml" ContentType="application/vnd.openxmlformats-officedocument.presentationml.slide+xml"/>
  <Override PartName="/ppt/slides/slide367.xml" ContentType="application/vnd.openxmlformats-officedocument.presentationml.slide+xml"/>
  <Override PartName="/ppt/slides/slide368.xml" ContentType="application/vnd.openxmlformats-officedocument.presentationml.slide+xml"/>
  <Override PartName="/ppt/slides/slide369.xml" ContentType="application/vnd.openxmlformats-officedocument.presentationml.slide+xml"/>
  <Override PartName="/ppt/slides/slide370.xml" ContentType="application/vnd.openxmlformats-officedocument.presentationml.slide+xml"/>
  <Override PartName="/ppt/slides/slide371.xml" ContentType="application/vnd.openxmlformats-officedocument.presentationml.slide+xml"/>
  <Override PartName="/ppt/slides/slide372.xml" ContentType="application/vnd.openxmlformats-officedocument.presentationml.slide+xml"/>
  <Override PartName="/ppt/slides/slide373.xml" ContentType="application/vnd.openxmlformats-officedocument.presentationml.slide+xml"/>
  <Override PartName="/ppt/slides/slide374.xml" ContentType="application/vnd.openxmlformats-officedocument.presentationml.slide+xml"/>
  <Override PartName="/ppt/slides/slide375.xml" ContentType="application/vnd.openxmlformats-officedocument.presentationml.slide+xml"/>
  <Override PartName="/ppt/slides/slide376.xml" ContentType="application/vnd.openxmlformats-officedocument.presentationml.slide+xml"/>
  <Override PartName="/ppt/slides/slide377.xml" ContentType="application/vnd.openxmlformats-officedocument.presentationml.slide+xml"/>
  <Override PartName="/ppt/slides/slide378.xml" ContentType="application/vnd.openxmlformats-officedocument.presentationml.slide+xml"/>
  <Override PartName="/ppt/slides/slide379.xml" ContentType="application/vnd.openxmlformats-officedocument.presentationml.slide+xml"/>
  <Override PartName="/ppt/slides/slide380.xml" ContentType="application/vnd.openxmlformats-officedocument.presentationml.slide+xml"/>
  <Override PartName="/ppt/slides/slide381.xml" ContentType="application/vnd.openxmlformats-officedocument.presentationml.slide+xml"/>
  <Override PartName="/ppt/slides/slide382.xml" ContentType="application/vnd.openxmlformats-officedocument.presentationml.slide+xml"/>
  <Override PartName="/ppt/slides/slide383.xml" ContentType="application/vnd.openxmlformats-officedocument.presentationml.slide+xml"/>
  <Override PartName="/ppt/slides/slide384.xml" ContentType="application/vnd.openxmlformats-officedocument.presentationml.slide+xml"/>
  <Override PartName="/ppt/slides/slide385.xml" ContentType="application/vnd.openxmlformats-officedocument.presentationml.slide+xml"/>
  <Override PartName="/ppt/slides/slide386.xml" ContentType="application/vnd.openxmlformats-officedocument.presentationml.slide+xml"/>
  <Override PartName="/ppt/slides/slide387.xml" ContentType="application/vnd.openxmlformats-officedocument.presentationml.slide+xml"/>
  <Override PartName="/ppt/slides/slide388.xml" ContentType="application/vnd.openxmlformats-officedocument.presentationml.slide+xml"/>
  <Override PartName="/ppt/slides/slide389.xml" ContentType="application/vnd.openxmlformats-officedocument.presentationml.slide+xml"/>
  <Override PartName="/ppt/slides/slide390.xml" ContentType="application/vnd.openxmlformats-officedocument.presentationml.slide+xml"/>
  <Override PartName="/ppt/slides/slide391.xml" ContentType="application/vnd.openxmlformats-officedocument.presentationml.slide+xml"/>
  <Override PartName="/ppt/slides/slide392.xml" ContentType="application/vnd.openxmlformats-officedocument.presentationml.slide+xml"/>
  <Override PartName="/ppt/slides/slide393.xml" ContentType="application/vnd.openxmlformats-officedocument.presentationml.slide+xml"/>
  <Override PartName="/ppt/slides/slide394.xml" ContentType="application/vnd.openxmlformats-officedocument.presentationml.slide+xml"/>
  <Override PartName="/ppt/slides/slide395.xml" ContentType="application/vnd.openxmlformats-officedocument.presentationml.slide+xml"/>
  <Override PartName="/ppt/slides/slide396.xml" ContentType="application/vnd.openxmlformats-officedocument.presentationml.slide+xml"/>
  <Override PartName="/ppt/slides/slide397.xml" ContentType="application/vnd.openxmlformats-officedocument.presentationml.slide+xml"/>
  <Override PartName="/ppt/slides/slide398.xml" ContentType="application/vnd.openxmlformats-officedocument.presentationml.slide+xml"/>
  <Override PartName="/ppt/slides/slide399.xml" ContentType="application/vnd.openxmlformats-officedocument.presentationml.slide+xml"/>
  <Override PartName="/ppt/slides/slide400.xml" ContentType="application/vnd.openxmlformats-officedocument.presentationml.slide+xml"/>
  <Override PartName="/ppt/slides/slide401.xml" ContentType="application/vnd.openxmlformats-officedocument.presentationml.slide+xml"/>
  <Override PartName="/ppt/slides/slide402.xml" ContentType="application/vnd.openxmlformats-officedocument.presentationml.slide+xml"/>
  <Override PartName="/ppt/slides/slide403.xml" ContentType="application/vnd.openxmlformats-officedocument.presentationml.slide+xml"/>
  <Override PartName="/ppt/slides/slide404.xml" ContentType="application/vnd.openxmlformats-officedocument.presentationml.slide+xml"/>
  <Override PartName="/ppt/slides/slide405.xml" ContentType="application/vnd.openxmlformats-officedocument.presentationml.slide+xml"/>
  <Override PartName="/ppt/slides/slide406.xml" ContentType="application/vnd.openxmlformats-officedocument.presentationml.slide+xml"/>
  <Override PartName="/ppt/slides/slide407.xml" ContentType="application/vnd.openxmlformats-officedocument.presentationml.slide+xml"/>
  <Override PartName="/ppt/slides/slide408.xml" ContentType="application/vnd.openxmlformats-officedocument.presentationml.slide+xml"/>
  <Override PartName="/ppt/slides/slide409.xml" ContentType="application/vnd.openxmlformats-officedocument.presentationml.slide+xml"/>
  <Override PartName="/ppt/slides/slide410.xml" ContentType="application/vnd.openxmlformats-officedocument.presentationml.slide+xml"/>
  <Override PartName="/ppt/slides/slide411.xml" ContentType="application/vnd.openxmlformats-officedocument.presentationml.slide+xml"/>
  <Override PartName="/ppt/slides/slide412.xml" ContentType="application/vnd.openxmlformats-officedocument.presentationml.slide+xml"/>
  <Override PartName="/ppt/slides/slide413.xml" ContentType="application/vnd.openxmlformats-officedocument.presentationml.slide+xml"/>
  <Override PartName="/ppt/slides/slide414.xml" ContentType="application/vnd.openxmlformats-officedocument.presentationml.slide+xml"/>
  <Override PartName="/ppt/slides/slide415.xml" ContentType="application/vnd.openxmlformats-officedocument.presentationml.slide+xml"/>
  <Override PartName="/ppt/slides/slide416.xml" ContentType="application/vnd.openxmlformats-officedocument.presentationml.slide+xml"/>
  <Override PartName="/ppt/slides/slide417.xml" ContentType="application/vnd.openxmlformats-officedocument.presentationml.slide+xml"/>
  <Override PartName="/ppt/slides/slide418.xml" ContentType="application/vnd.openxmlformats-officedocument.presentationml.slide+xml"/>
  <Override PartName="/ppt/slides/slide419.xml" ContentType="application/vnd.openxmlformats-officedocument.presentationml.slide+xml"/>
  <Override PartName="/ppt/slides/slide420.xml" ContentType="application/vnd.openxmlformats-officedocument.presentationml.slide+xml"/>
  <Override PartName="/ppt/slides/slide421.xml" ContentType="application/vnd.openxmlformats-officedocument.presentationml.slide+xml"/>
  <Override PartName="/ppt/slides/slide422.xml" ContentType="application/vnd.openxmlformats-officedocument.presentationml.slide+xml"/>
  <Override PartName="/ppt/slides/slide423.xml" ContentType="application/vnd.openxmlformats-officedocument.presentationml.slide+xml"/>
  <Override PartName="/ppt/slides/slide424.xml" ContentType="application/vnd.openxmlformats-officedocument.presentationml.slide+xml"/>
  <Override PartName="/ppt/slides/slide425.xml" ContentType="application/vnd.openxmlformats-officedocument.presentationml.slide+xml"/>
  <Override PartName="/ppt/slides/slide426.xml" ContentType="application/vnd.openxmlformats-officedocument.presentationml.slide+xml"/>
  <Override PartName="/ppt/slides/slide427.xml" ContentType="application/vnd.openxmlformats-officedocument.presentationml.slide+xml"/>
  <Override PartName="/ppt/slides/slide428.xml" ContentType="application/vnd.openxmlformats-officedocument.presentationml.slide+xml"/>
  <Override PartName="/ppt/slides/slide429.xml" ContentType="application/vnd.openxmlformats-officedocument.presentationml.slide+xml"/>
  <Override PartName="/ppt/slides/slide430.xml" ContentType="application/vnd.openxmlformats-officedocument.presentationml.slide+xml"/>
  <Override PartName="/ppt/slides/slide431.xml" ContentType="application/vnd.openxmlformats-officedocument.presentationml.slide+xml"/>
  <Override PartName="/ppt/slides/slide432.xml" ContentType="application/vnd.openxmlformats-officedocument.presentationml.slide+xml"/>
  <Override PartName="/ppt/slides/slide433.xml" ContentType="application/vnd.openxmlformats-officedocument.presentationml.slide+xml"/>
  <Override PartName="/ppt/slides/slide434.xml" ContentType="application/vnd.openxmlformats-officedocument.presentationml.slide+xml"/>
  <Override PartName="/ppt/slides/slide435.xml" ContentType="application/vnd.openxmlformats-officedocument.presentationml.slide+xml"/>
  <Override PartName="/ppt/slides/slide436.xml" ContentType="application/vnd.openxmlformats-officedocument.presentationml.slide+xml"/>
  <Override PartName="/ppt/slides/slide437.xml" ContentType="application/vnd.openxmlformats-officedocument.presentationml.slide+xml"/>
  <Override PartName="/ppt/slides/slide438.xml" ContentType="application/vnd.openxmlformats-officedocument.presentationml.slide+xml"/>
  <Override PartName="/ppt/slides/slide439.xml" ContentType="application/vnd.openxmlformats-officedocument.presentationml.slide+xml"/>
  <Override PartName="/ppt/slides/slide440.xml" ContentType="application/vnd.openxmlformats-officedocument.presentationml.slide+xml"/>
  <Override PartName="/ppt/slides/slide441.xml" ContentType="application/vnd.openxmlformats-officedocument.presentationml.slide+xml"/>
  <Override PartName="/ppt/slides/slide442.xml" ContentType="application/vnd.openxmlformats-officedocument.presentationml.slide+xml"/>
  <Override PartName="/ppt/slides/slide443.xml" ContentType="application/vnd.openxmlformats-officedocument.presentationml.slide+xml"/>
  <Override PartName="/ppt/slides/slide444.xml" ContentType="application/vnd.openxmlformats-officedocument.presentationml.slide+xml"/>
  <Override PartName="/ppt/slides/slide445.xml" ContentType="application/vnd.openxmlformats-officedocument.presentationml.slide+xml"/>
  <Override PartName="/ppt/slides/slide446.xml" ContentType="application/vnd.openxmlformats-officedocument.presentationml.slide+xml"/>
  <Override PartName="/ppt/slides/slide447.xml" ContentType="application/vnd.openxmlformats-officedocument.presentationml.slide+xml"/>
  <Override PartName="/ppt/slides/slide448.xml" ContentType="application/vnd.openxmlformats-officedocument.presentationml.slide+xml"/>
  <Override PartName="/ppt/slides/slide449.xml" ContentType="application/vnd.openxmlformats-officedocument.presentationml.slide+xml"/>
  <Override PartName="/ppt/slides/slide450.xml" ContentType="application/vnd.openxmlformats-officedocument.presentationml.slide+xml"/>
  <Override PartName="/ppt/slides/slide451.xml" ContentType="application/vnd.openxmlformats-officedocument.presentationml.slide+xml"/>
  <Override PartName="/ppt/slides/slide452.xml" ContentType="application/vnd.openxmlformats-officedocument.presentationml.slide+xml"/>
  <Override PartName="/ppt/slides/slide453.xml" ContentType="application/vnd.openxmlformats-officedocument.presentationml.slide+xml"/>
  <Override PartName="/ppt/slides/slide454.xml" ContentType="application/vnd.openxmlformats-officedocument.presentationml.slide+xml"/>
  <Override PartName="/ppt/slides/slide455.xml" ContentType="application/vnd.openxmlformats-officedocument.presentationml.slide+xml"/>
  <Override PartName="/ppt/slides/slide456.xml" ContentType="application/vnd.openxmlformats-officedocument.presentationml.slide+xml"/>
  <Override PartName="/ppt/slides/slide457.xml" ContentType="application/vnd.openxmlformats-officedocument.presentationml.slide+xml"/>
  <Override PartName="/ppt/slides/slide458.xml" ContentType="application/vnd.openxmlformats-officedocument.presentationml.slide+xml"/>
  <Override PartName="/ppt/slides/slide459.xml" ContentType="application/vnd.openxmlformats-officedocument.presentationml.slide+xml"/>
  <Override PartName="/ppt/slides/slide460.xml" ContentType="application/vnd.openxmlformats-officedocument.presentationml.slide+xml"/>
  <Override PartName="/ppt/slides/slide461.xml" ContentType="application/vnd.openxmlformats-officedocument.presentationml.slide+xml"/>
  <Override PartName="/ppt/slides/slide462.xml" ContentType="application/vnd.openxmlformats-officedocument.presentationml.slide+xml"/>
  <Override PartName="/ppt/slides/slide463.xml" ContentType="application/vnd.openxmlformats-officedocument.presentationml.slide+xml"/>
  <Override PartName="/ppt/slides/slide464.xml" ContentType="application/vnd.openxmlformats-officedocument.presentationml.slide+xml"/>
  <Override PartName="/ppt/slides/slide465.xml" ContentType="application/vnd.openxmlformats-officedocument.presentationml.slide+xml"/>
  <Override PartName="/ppt/slides/slide466.xml" ContentType="application/vnd.openxmlformats-officedocument.presentationml.slide+xml"/>
  <Override PartName="/ppt/slides/slide467.xml" ContentType="application/vnd.openxmlformats-officedocument.presentationml.slide+xml"/>
  <Override PartName="/ppt/slides/slide468.xml" ContentType="application/vnd.openxmlformats-officedocument.presentationml.slide+xml"/>
  <Override PartName="/ppt/slides/slide469.xml" ContentType="application/vnd.openxmlformats-officedocument.presentationml.slide+xml"/>
  <Override PartName="/ppt/slides/slide470.xml" ContentType="application/vnd.openxmlformats-officedocument.presentationml.slide+xml"/>
  <Override PartName="/ppt/slides/slide471.xml" ContentType="application/vnd.openxmlformats-officedocument.presentationml.slide+xml"/>
  <Override PartName="/ppt/slides/slide472.xml" ContentType="application/vnd.openxmlformats-officedocument.presentationml.slide+xml"/>
  <Override PartName="/ppt/slides/slide473.xml" ContentType="application/vnd.openxmlformats-officedocument.presentationml.slide+xml"/>
  <Override PartName="/ppt/slides/slide474.xml" ContentType="application/vnd.openxmlformats-officedocument.presentationml.slide+xml"/>
  <Override PartName="/ppt/slides/slide475.xml" ContentType="application/vnd.openxmlformats-officedocument.presentationml.slide+xml"/>
  <Override PartName="/ppt/slides/slide476.xml" ContentType="application/vnd.openxmlformats-officedocument.presentationml.slide+xml"/>
  <Override PartName="/ppt/slides/slide477.xml" ContentType="application/vnd.openxmlformats-officedocument.presentationml.slide+xml"/>
  <Override PartName="/ppt/slides/slide478.xml" ContentType="application/vnd.openxmlformats-officedocument.presentationml.slide+xml"/>
  <Override PartName="/ppt/slides/slide479.xml" ContentType="application/vnd.openxmlformats-officedocument.presentationml.slide+xml"/>
  <Override PartName="/ppt/slides/slide480.xml" ContentType="application/vnd.openxmlformats-officedocument.presentationml.slide+xml"/>
  <Override PartName="/ppt/slides/slide481.xml" ContentType="application/vnd.openxmlformats-officedocument.presentationml.slide+xml"/>
  <Override PartName="/ppt/slides/slide482.xml" ContentType="application/vnd.openxmlformats-officedocument.presentationml.slide+xml"/>
  <Override PartName="/ppt/slides/slide483.xml" ContentType="application/vnd.openxmlformats-officedocument.presentationml.slide+xml"/>
  <Override PartName="/ppt/slides/slide484.xml" ContentType="application/vnd.openxmlformats-officedocument.presentationml.slide+xml"/>
  <Override PartName="/ppt/slides/slide485.xml" ContentType="application/vnd.openxmlformats-officedocument.presentationml.slide+xml"/>
  <Override PartName="/ppt/slides/slide486.xml" ContentType="application/vnd.openxmlformats-officedocument.presentationml.slide+xml"/>
  <Override PartName="/ppt/slides/slide487.xml" ContentType="application/vnd.openxmlformats-officedocument.presentationml.slide+xml"/>
  <Override PartName="/ppt/slides/slide488.xml" ContentType="application/vnd.openxmlformats-officedocument.presentationml.slide+xml"/>
  <Override PartName="/ppt/slides/slide489.xml" ContentType="application/vnd.openxmlformats-officedocument.presentationml.slide+xml"/>
  <Override PartName="/ppt/slides/slide490.xml" ContentType="application/vnd.openxmlformats-officedocument.presentationml.slide+xml"/>
  <Override PartName="/ppt/slides/slide491.xml" ContentType="application/vnd.openxmlformats-officedocument.presentationml.slide+xml"/>
  <Override PartName="/ppt/slides/slide492.xml" ContentType="application/vnd.openxmlformats-officedocument.presentationml.slide+xml"/>
  <Override PartName="/ppt/slides/slide493.xml" ContentType="application/vnd.openxmlformats-officedocument.presentationml.slide+xml"/>
  <Override PartName="/ppt/slides/slide494.xml" ContentType="application/vnd.openxmlformats-officedocument.presentationml.slide+xml"/>
  <Override PartName="/ppt/slides/slide495.xml" ContentType="application/vnd.openxmlformats-officedocument.presentationml.slide+xml"/>
  <Override PartName="/ppt/slides/slide496.xml" ContentType="application/vnd.openxmlformats-officedocument.presentationml.slide+xml"/>
  <Override PartName="/ppt/slides/slide497.xml" ContentType="application/vnd.openxmlformats-officedocument.presentationml.slide+xml"/>
  <Override PartName="/ppt/slides/slide498.xml" ContentType="application/vnd.openxmlformats-officedocument.presentationml.slide+xml"/>
  <Override PartName="/ppt/slides/slide499.xml" ContentType="application/vnd.openxmlformats-officedocument.presentationml.slide+xml"/>
  <Override PartName="/ppt/slides/slide500.xml" ContentType="application/vnd.openxmlformats-officedocument.presentationml.slide+xml"/>
  <Override PartName="/ppt/slides/slide501.xml" ContentType="application/vnd.openxmlformats-officedocument.presentationml.slide+xml"/>
  <Override PartName="/ppt/slides/slide502.xml" ContentType="application/vnd.openxmlformats-officedocument.presentationml.slide+xml"/>
  <Override PartName="/ppt/slides/slide503.xml" ContentType="application/vnd.openxmlformats-officedocument.presentationml.slide+xml"/>
  <Override PartName="/ppt/slides/slide504.xml" ContentType="application/vnd.openxmlformats-officedocument.presentationml.slide+xml"/>
  <Override PartName="/ppt/slides/slide505.xml" ContentType="application/vnd.openxmlformats-officedocument.presentationml.slide+xml"/>
  <Override PartName="/ppt/slides/slide506.xml" ContentType="application/vnd.openxmlformats-officedocument.presentationml.slide+xml"/>
  <Override PartName="/ppt/slides/slide507.xml" ContentType="application/vnd.openxmlformats-officedocument.presentationml.slide+xml"/>
  <Override PartName="/ppt/slides/slide508.xml" ContentType="application/vnd.openxmlformats-officedocument.presentationml.slide+xml"/>
  <Override PartName="/ppt/slides/slide509.xml" ContentType="application/vnd.openxmlformats-officedocument.presentationml.slide+xml"/>
  <Override PartName="/ppt/slides/slide510.xml" ContentType="application/vnd.openxmlformats-officedocument.presentationml.slide+xml"/>
  <Override PartName="/ppt/slides/slide511.xml" ContentType="application/vnd.openxmlformats-officedocument.presentationml.slide+xml"/>
  <Override PartName="/ppt/slides/slide512.xml" ContentType="application/vnd.openxmlformats-officedocument.presentationml.slide+xml"/>
  <Override PartName="/ppt/slides/slide513.xml" ContentType="application/vnd.openxmlformats-officedocument.presentationml.slide+xml"/>
  <Override PartName="/ppt/slides/slide514.xml" ContentType="application/vnd.openxmlformats-officedocument.presentationml.slide+xml"/>
  <Override PartName="/ppt/slides/slide515.xml" ContentType="application/vnd.openxmlformats-officedocument.presentationml.slide+xml"/>
  <Override PartName="/ppt/slides/slide516.xml" ContentType="application/vnd.openxmlformats-officedocument.presentationml.slide+xml"/>
  <Override PartName="/ppt/slides/slide517.xml" ContentType="application/vnd.openxmlformats-officedocument.presentationml.slide+xml"/>
  <Override PartName="/ppt/slides/slide518.xml" ContentType="application/vnd.openxmlformats-officedocument.presentationml.slide+xml"/>
  <Override PartName="/ppt/slides/slide519.xml" ContentType="application/vnd.openxmlformats-officedocument.presentationml.slide+xml"/>
  <Override PartName="/ppt/slides/slide520.xml" ContentType="application/vnd.openxmlformats-officedocument.presentationml.slide+xml"/>
  <Override PartName="/ppt/slides/slide521.xml" ContentType="application/vnd.openxmlformats-officedocument.presentationml.slide+xml"/>
  <Override PartName="/ppt/slides/slide522.xml" ContentType="application/vnd.openxmlformats-officedocument.presentationml.slide+xml"/>
  <Override PartName="/ppt/slides/slide523.xml" ContentType="application/vnd.openxmlformats-officedocument.presentationml.slide+xml"/>
  <Override PartName="/ppt/slides/slide524.xml" ContentType="application/vnd.openxmlformats-officedocument.presentationml.slide+xml"/>
  <Override PartName="/ppt/slides/slide525.xml" ContentType="application/vnd.openxmlformats-officedocument.presentationml.slide+xml"/>
  <Override PartName="/ppt/slides/slide526.xml" ContentType="application/vnd.openxmlformats-officedocument.presentationml.slide+xml"/>
  <Override PartName="/ppt/slides/slide527.xml" ContentType="application/vnd.openxmlformats-officedocument.presentationml.slide+xml"/>
  <Override PartName="/ppt/slides/slide528.xml" ContentType="application/vnd.openxmlformats-officedocument.presentationml.slide+xml"/>
  <Override PartName="/ppt/slides/slide529.xml" ContentType="application/vnd.openxmlformats-officedocument.presentationml.slide+xml"/>
  <Override PartName="/ppt/slides/slide530.xml" ContentType="application/vnd.openxmlformats-officedocument.presentationml.slide+xml"/>
  <Override PartName="/ppt/slides/slide531.xml" ContentType="application/vnd.openxmlformats-officedocument.presentationml.slide+xml"/>
  <Override PartName="/ppt/slides/slide532.xml" ContentType="application/vnd.openxmlformats-officedocument.presentationml.slide+xml"/>
  <Override PartName="/ppt/slides/slide533.xml" ContentType="application/vnd.openxmlformats-officedocument.presentationml.slide+xml"/>
  <Override PartName="/ppt/slides/slide534.xml" ContentType="application/vnd.openxmlformats-officedocument.presentationml.slide+xml"/>
  <Override PartName="/ppt/slides/slide535.xml" ContentType="application/vnd.openxmlformats-officedocument.presentationml.slide+xml"/>
  <Override PartName="/ppt/slides/slide536.xml" ContentType="application/vnd.openxmlformats-officedocument.presentationml.slide+xml"/>
  <Override PartName="/ppt/slides/slide537.xml" ContentType="application/vnd.openxmlformats-officedocument.presentationml.slide+xml"/>
  <Override PartName="/ppt/slides/slide538.xml" ContentType="application/vnd.openxmlformats-officedocument.presentationml.slide+xml"/>
  <Override PartName="/ppt/slides/slide539.xml" ContentType="application/vnd.openxmlformats-officedocument.presentationml.slide+xml"/>
  <Override PartName="/ppt/slides/slide540.xml" ContentType="application/vnd.openxmlformats-officedocument.presentationml.slide+xml"/>
  <Override PartName="/ppt/slides/slide541.xml" ContentType="application/vnd.openxmlformats-officedocument.presentationml.slide+xml"/>
  <Override PartName="/ppt/slides/slide542.xml" ContentType="application/vnd.openxmlformats-officedocument.presentationml.slide+xml"/>
  <Override PartName="/ppt/slides/slide543.xml" ContentType="application/vnd.openxmlformats-officedocument.presentationml.slide+xml"/>
  <Override PartName="/ppt/slides/slide544.xml" ContentType="application/vnd.openxmlformats-officedocument.presentationml.slide+xml"/>
  <Override PartName="/ppt/slides/slide545.xml" ContentType="application/vnd.openxmlformats-officedocument.presentationml.slide+xml"/>
  <Override PartName="/ppt/slides/slide546.xml" ContentType="application/vnd.openxmlformats-officedocument.presentationml.slide+xml"/>
  <Override PartName="/ppt/slides/slide547.xml" ContentType="application/vnd.openxmlformats-officedocument.presentationml.slide+xml"/>
  <Override PartName="/ppt/slides/slide548.xml" ContentType="application/vnd.openxmlformats-officedocument.presentationml.slide+xml"/>
  <Override PartName="/ppt/slides/slide549.xml" ContentType="application/vnd.openxmlformats-officedocument.presentationml.slide+xml"/>
  <Override PartName="/ppt/slides/slide550.xml" ContentType="application/vnd.openxmlformats-officedocument.presentationml.slide+xml"/>
  <Override PartName="/ppt/slides/slide551.xml" ContentType="application/vnd.openxmlformats-officedocument.presentationml.slide+xml"/>
  <Override PartName="/ppt/slides/slide552.xml" ContentType="application/vnd.openxmlformats-officedocument.presentationml.slide+xml"/>
  <Override PartName="/ppt/slides/slide553.xml" ContentType="application/vnd.openxmlformats-officedocument.presentationml.slide+xml"/>
  <Override PartName="/ppt/slides/slide554.xml" ContentType="application/vnd.openxmlformats-officedocument.presentationml.slide+xml"/>
  <Override PartName="/ppt/slides/slide555.xml" ContentType="application/vnd.openxmlformats-officedocument.presentationml.slide+xml"/>
  <Override PartName="/ppt/slides/slide556.xml" ContentType="application/vnd.openxmlformats-officedocument.presentationml.slide+xml"/>
  <Override PartName="/ppt/slides/slide557.xml" ContentType="application/vnd.openxmlformats-officedocument.presentationml.slide+xml"/>
  <Override PartName="/ppt/slides/slide558.xml" ContentType="application/vnd.openxmlformats-officedocument.presentationml.slide+xml"/>
  <Override PartName="/ppt/slides/slide559.xml" ContentType="application/vnd.openxmlformats-officedocument.presentationml.slide+xml"/>
  <Override PartName="/ppt/slides/slide560.xml" ContentType="application/vnd.openxmlformats-officedocument.presentationml.slide+xml"/>
  <Override PartName="/ppt/slides/slide561.xml" ContentType="application/vnd.openxmlformats-officedocument.presentationml.slide+xml"/>
  <Override PartName="/ppt/slides/slide562.xml" ContentType="application/vnd.openxmlformats-officedocument.presentationml.slide+xml"/>
  <Override PartName="/ppt/slides/slide563.xml" ContentType="application/vnd.openxmlformats-officedocument.presentationml.slide+xml"/>
  <Override PartName="/ppt/slides/slide564.xml" ContentType="application/vnd.openxmlformats-officedocument.presentationml.slide+xml"/>
  <Override PartName="/ppt/slides/slide565.xml" ContentType="application/vnd.openxmlformats-officedocument.presentationml.slide+xml"/>
  <Override PartName="/ppt/slides/slide566.xml" ContentType="application/vnd.openxmlformats-officedocument.presentationml.slide+xml"/>
  <Override PartName="/ppt/slides/slide567.xml" ContentType="application/vnd.openxmlformats-officedocument.presentationml.slide+xml"/>
  <Override PartName="/ppt/slides/slide568.xml" ContentType="application/vnd.openxmlformats-officedocument.presentationml.slide+xml"/>
  <Override PartName="/ppt/slides/slide569.xml" ContentType="application/vnd.openxmlformats-officedocument.presentationml.slide+xml"/>
  <Override PartName="/ppt/slides/slide570.xml" ContentType="application/vnd.openxmlformats-officedocument.presentationml.slide+xml"/>
  <Override PartName="/ppt/slides/slide571.xml" ContentType="application/vnd.openxmlformats-officedocument.presentationml.slide+xml"/>
  <Override PartName="/ppt/slides/slide572.xml" ContentType="application/vnd.openxmlformats-officedocument.presentationml.slide+xml"/>
  <Override PartName="/ppt/slides/slide573.xml" ContentType="application/vnd.openxmlformats-officedocument.presentationml.slide+xml"/>
  <Override PartName="/ppt/slides/slide574.xml" ContentType="application/vnd.openxmlformats-officedocument.presentationml.slide+xml"/>
  <Override PartName="/ppt/slides/slide575.xml" ContentType="application/vnd.openxmlformats-officedocument.presentationml.slide+xml"/>
  <Override PartName="/ppt/slides/slide576.xml" ContentType="application/vnd.openxmlformats-officedocument.presentationml.slide+xml"/>
  <Override PartName="/ppt/slides/slide577.xml" ContentType="application/vnd.openxmlformats-officedocument.presentationml.slide+xml"/>
  <Override PartName="/ppt/slides/slide578.xml" ContentType="application/vnd.openxmlformats-officedocument.presentationml.slide+xml"/>
  <Override PartName="/ppt/slides/slide579.xml" ContentType="application/vnd.openxmlformats-officedocument.presentationml.slide+xml"/>
  <Override PartName="/ppt/slides/slide580.xml" ContentType="application/vnd.openxmlformats-officedocument.presentationml.slide+xml"/>
  <Override PartName="/ppt/slides/slide581.xml" ContentType="application/vnd.openxmlformats-officedocument.presentationml.slide+xml"/>
  <Override PartName="/ppt/slides/slide582.xml" ContentType="application/vnd.openxmlformats-officedocument.presentationml.slide+xml"/>
  <Override PartName="/ppt/slides/slide583.xml" ContentType="application/vnd.openxmlformats-officedocument.presentationml.slide+xml"/>
  <Override PartName="/ppt/slides/slide584.xml" ContentType="application/vnd.openxmlformats-officedocument.presentationml.slide+xml"/>
  <Override PartName="/ppt/slides/slide585.xml" ContentType="application/vnd.openxmlformats-officedocument.presentationml.slide+xml"/>
  <Override PartName="/ppt/slides/slide586.xml" ContentType="application/vnd.openxmlformats-officedocument.presentationml.slide+xml"/>
  <Override PartName="/ppt/slides/slide587.xml" ContentType="application/vnd.openxmlformats-officedocument.presentationml.slide+xml"/>
  <Override PartName="/ppt/slides/slide588.xml" ContentType="application/vnd.openxmlformats-officedocument.presentationml.slide+xml"/>
  <Override PartName="/ppt/slides/slide589.xml" ContentType="application/vnd.openxmlformats-officedocument.presentationml.slide+xml"/>
  <Override PartName="/ppt/slides/slide590.xml" ContentType="application/vnd.openxmlformats-officedocument.presentationml.slide+xml"/>
  <Override PartName="/ppt/slides/slide591.xml" ContentType="application/vnd.openxmlformats-officedocument.presentationml.slide+xml"/>
  <Override PartName="/ppt/slides/slide592.xml" ContentType="application/vnd.openxmlformats-officedocument.presentationml.slide+xml"/>
  <Override PartName="/ppt/slides/slide593.xml" ContentType="application/vnd.openxmlformats-officedocument.presentationml.slide+xml"/>
  <Override PartName="/ppt/slides/slide594.xml" ContentType="application/vnd.openxmlformats-officedocument.presentationml.slide+xml"/>
  <Override PartName="/ppt/slides/slide595.xml" ContentType="application/vnd.openxmlformats-officedocument.presentationml.slide+xml"/>
  <Override PartName="/ppt/slides/slide596.xml" ContentType="application/vnd.openxmlformats-officedocument.presentationml.slide+xml"/>
  <Override PartName="/ppt/slides/slide597.xml" ContentType="application/vnd.openxmlformats-officedocument.presentationml.slide+xml"/>
  <Override PartName="/ppt/slides/slide598.xml" ContentType="application/vnd.openxmlformats-officedocument.presentationml.slide+xml"/>
  <Override PartName="/ppt/slides/slide599.xml" ContentType="application/vnd.openxmlformats-officedocument.presentationml.slide+xml"/>
  <Override PartName="/ppt/slides/slide600.xml" ContentType="application/vnd.openxmlformats-officedocument.presentationml.slide+xml"/>
  <Override PartName="/ppt/slides/slide601.xml" ContentType="application/vnd.openxmlformats-officedocument.presentationml.slide+xml"/>
  <Override PartName="/ppt/slides/slide602.xml" ContentType="application/vnd.openxmlformats-officedocument.presentationml.slide+xml"/>
  <Override PartName="/ppt/slides/slide603.xml" ContentType="application/vnd.openxmlformats-officedocument.presentationml.slide+xml"/>
  <Override PartName="/ppt/slides/slide604.xml" ContentType="application/vnd.openxmlformats-officedocument.presentationml.slide+xml"/>
  <Override PartName="/ppt/slides/slide605.xml" ContentType="application/vnd.openxmlformats-officedocument.presentationml.slide+xml"/>
  <Override PartName="/ppt/slides/slide606.xml" ContentType="application/vnd.openxmlformats-officedocument.presentationml.slide+xml"/>
  <Override PartName="/ppt/slides/slide607.xml" ContentType="application/vnd.openxmlformats-officedocument.presentationml.slide+xml"/>
  <Override PartName="/ppt/slides/slide608.xml" ContentType="application/vnd.openxmlformats-officedocument.presentationml.slide+xml"/>
  <Override PartName="/ppt/slides/slide609.xml" ContentType="application/vnd.openxmlformats-officedocument.presentationml.slide+xml"/>
  <Override PartName="/ppt/slides/slide610.xml" ContentType="application/vnd.openxmlformats-officedocument.presentationml.slide+xml"/>
  <Override PartName="/ppt/slides/slide611.xml" ContentType="application/vnd.openxmlformats-officedocument.presentationml.slide+xml"/>
  <Override PartName="/ppt/slides/slide612.xml" ContentType="application/vnd.openxmlformats-officedocument.presentationml.slide+xml"/>
  <Override PartName="/ppt/slides/slide613.xml" ContentType="application/vnd.openxmlformats-officedocument.presentationml.slide+xml"/>
  <Override PartName="/ppt/slides/slide614.xml" ContentType="application/vnd.openxmlformats-officedocument.presentationml.slide+xml"/>
  <Override PartName="/ppt/slides/slide615.xml" ContentType="application/vnd.openxmlformats-officedocument.presentationml.slide+xml"/>
  <Override PartName="/ppt/slides/slide616.xml" ContentType="application/vnd.openxmlformats-officedocument.presentationml.slide+xml"/>
  <Override PartName="/ppt/slides/slide617.xml" ContentType="application/vnd.openxmlformats-officedocument.presentationml.slide+xml"/>
  <Override PartName="/ppt/slides/slide618.xml" ContentType="application/vnd.openxmlformats-officedocument.presentationml.slide+xml"/>
  <Override PartName="/ppt/slides/slide619.xml" ContentType="application/vnd.openxmlformats-officedocument.presentationml.slide+xml"/>
  <Override PartName="/ppt/slides/slide620.xml" ContentType="application/vnd.openxmlformats-officedocument.presentationml.slide+xml"/>
  <Override PartName="/ppt/slides/slide621.xml" ContentType="application/vnd.openxmlformats-officedocument.presentationml.slide+xml"/>
  <Override PartName="/ppt/slides/slide622.xml" ContentType="application/vnd.openxmlformats-officedocument.presentationml.slide+xml"/>
  <Override PartName="/ppt/slides/slide623.xml" ContentType="application/vnd.openxmlformats-officedocument.presentationml.slide+xml"/>
  <Override PartName="/ppt/slides/slide624.xml" ContentType="application/vnd.openxmlformats-officedocument.presentationml.slide+xml"/>
  <Override PartName="/ppt/slides/slide625.xml" ContentType="application/vnd.openxmlformats-officedocument.presentationml.slide+xml"/>
  <Override PartName="/ppt/slides/slide626.xml" ContentType="application/vnd.openxmlformats-officedocument.presentationml.slide+xml"/>
  <Override PartName="/ppt/slides/slide627.xml" ContentType="application/vnd.openxmlformats-officedocument.presentationml.slide+xml"/>
  <Override PartName="/ppt/slides/slide628.xml" ContentType="application/vnd.openxmlformats-officedocument.presentationml.slide+xml"/>
  <Override PartName="/ppt/slides/slide629.xml" ContentType="application/vnd.openxmlformats-officedocument.presentationml.slide+xml"/>
  <Override PartName="/ppt/slides/slide630.xml" ContentType="application/vnd.openxmlformats-officedocument.presentationml.slide+xml"/>
  <Override PartName="/ppt/slides/slide631.xml" ContentType="application/vnd.openxmlformats-officedocument.presentationml.slide+xml"/>
  <Override PartName="/ppt/slides/slide632.xml" ContentType="application/vnd.openxmlformats-officedocument.presentationml.slide+xml"/>
  <Override PartName="/ppt/slides/slide633.xml" ContentType="application/vnd.openxmlformats-officedocument.presentationml.slide+xml"/>
  <Override PartName="/ppt/slides/slide634.xml" ContentType="application/vnd.openxmlformats-officedocument.presentationml.slide+xml"/>
  <Override PartName="/ppt/slides/slide635.xml" ContentType="application/vnd.openxmlformats-officedocument.presentationml.slide+xml"/>
  <Override PartName="/ppt/slides/slide636.xml" ContentType="application/vnd.openxmlformats-officedocument.presentationml.slide+xml"/>
  <Override PartName="/ppt/slides/slide637.xml" ContentType="application/vnd.openxmlformats-officedocument.presentationml.slide+xml"/>
  <Override PartName="/ppt/slides/slide638.xml" ContentType="application/vnd.openxmlformats-officedocument.presentationml.slide+xml"/>
  <Override PartName="/ppt/slides/slide639.xml" ContentType="application/vnd.openxmlformats-officedocument.presentationml.slide+xml"/>
  <Override PartName="/ppt/slides/slide640.xml" ContentType="application/vnd.openxmlformats-officedocument.presentationml.slide+xml"/>
  <Override PartName="/ppt/slides/slide641.xml" ContentType="application/vnd.openxmlformats-officedocument.presentationml.slide+xml"/>
  <Override PartName="/ppt/slides/slide642.xml" ContentType="application/vnd.openxmlformats-officedocument.presentationml.slide+xml"/>
  <Override PartName="/ppt/slides/slide643.xml" ContentType="application/vnd.openxmlformats-officedocument.presentationml.slide+xml"/>
  <Override PartName="/ppt/slides/slide644.xml" ContentType="application/vnd.openxmlformats-officedocument.presentationml.slide+xml"/>
  <Override PartName="/ppt/slides/slide645.xml" ContentType="application/vnd.openxmlformats-officedocument.presentationml.slide+xml"/>
  <Override PartName="/ppt/slides/slide646.xml" ContentType="application/vnd.openxmlformats-officedocument.presentationml.slide+xml"/>
  <Override PartName="/ppt/slides/slide647.xml" ContentType="application/vnd.openxmlformats-officedocument.presentationml.slide+xml"/>
  <Override PartName="/ppt/slides/slide648.xml" ContentType="application/vnd.openxmlformats-officedocument.presentationml.slide+xml"/>
  <Override PartName="/ppt/slides/slide649.xml" ContentType="application/vnd.openxmlformats-officedocument.presentationml.slide+xml"/>
  <Override PartName="/ppt/slides/slide650.xml" ContentType="application/vnd.openxmlformats-officedocument.presentationml.slide+xml"/>
  <Override PartName="/ppt/slides/slide651.xml" ContentType="application/vnd.openxmlformats-officedocument.presentationml.slide+xml"/>
  <Override PartName="/ppt/slides/slide6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notesSlides/notesSlide202.xml" ContentType="application/vnd.openxmlformats-officedocument.presentationml.notesSlide+xml"/>
  <Override PartName="/ppt/notesSlides/notesSlide203.xml" ContentType="application/vnd.openxmlformats-officedocument.presentationml.notesSlide+xml"/>
  <Override PartName="/ppt/notesSlides/notesSlide204.xml" ContentType="application/vnd.openxmlformats-officedocument.presentationml.notesSlide+xml"/>
  <Override PartName="/ppt/notesSlides/notesSlide205.xml" ContentType="application/vnd.openxmlformats-officedocument.presentationml.notesSlide+xml"/>
  <Override PartName="/ppt/notesSlides/notesSlide206.xml" ContentType="application/vnd.openxmlformats-officedocument.presentationml.notesSlide+xml"/>
  <Override PartName="/ppt/notesSlides/notesSlide207.xml" ContentType="application/vnd.openxmlformats-officedocument.presentationml.notesSlide+xml"/>
  <Override PartName="/ppt/notesSlides/notesSlide208.xml" ContentType="application/vnd.openxmlformats-officedocument.presentationml.notesSlide+xml"/>
  <Override PartName="/ppt/notesSlides/notesSlide209.xml" ContentType="application/vnd.openxmlformats-officedocument.presentationml.notesSlide+xml"/>
  <Override PartName="/ppt/notesSlides/notesSlide210.xml" ContentType="application/vnd.openxmlformats-officedocument.presentationml.notesSlide+xml"/>
  <Override PartName="/ppt/notesSlides/notesSlide211.xml" ContentType="application/vnd.openxmlformats-officedocument.presentationml.notesSlide+xml"/>
  <Override PartName="/ppt/notesSlides/notesSlide212.xml" ContentType="application/vnd.openxmlformats-officedocument.presentationml.notesSlide+xml"/>
  <Override PartName="/ppt/notesSlides/notesSlide213.xml" ContentType="application/vnd.openxmlformats-officedocument.presentationml.notesSlide+xml"/>
  <Override PartName="/ppt/notesSlides/notesSlide214.xml" ContentType="application/vnd.openxmlformats-officedocument.presentationml.notesSlide+xml"/>
  <Override PartName="/ppt/notesSlides/notesSlide215.xml" ContentType="application/vnd.openxmlformats-officedocument.presentationml.notesSlide+xml"/>
  <Override PartName="/ppt/notesSlides/notesSlide216.xml" ContentType="application/vnd.openxmlformats-officedocument.presentationml.notesSlide+xml"/>
  <Override PartName="/ppt/notesSlides/notesSlide217.xml" ContentType="application/vnd.openxmlformats-officedocument.presentationml.notesSlide+xml"/>
  <Override PartName="/ppt/notesSlides/notesSlide218.xml" ContentType="application/vnd.openxmlformats-officedocument.presentationml.notesSlide+xml"/>
  <Override PartName="/ppt/notesSlides/notesSlide219.xml" ContentType="application/vnd.openxmlformats-officedocument.presentationml.notesSlide+xml"/>
  <Override PartName="/ppt/notesSlides/notesSlide220.xml" ContentType="application/vnd.openxmlformats-officedocument.presentationml.notesSlide+xml"/>
  <Override PartName="/ppt/notesSlides/notesSlide221.xml" ContentType="application/vnd.openxmlformats-officedocument.presentationml.notesSlide+xml"/>
  <Override PartName="/ppt/notesSlides/notesSlide222.xml" ContentType="application/vnd.openxmlformats-officedocument.presentationml.notesSlide+xml"/>
  <Override PartName="/ppt/notesSlides/notesSlide223.xml" ContentType="application/vnd.openxmlformats-officedocument.presentationml.notesSlide+xml"/>
  <Override PartName="/ppt/notesSlides/notesSlide224.xml" ContentType="application/vnd.openxmlformats-officedocument.presentationml.notesSlide+xml"/>
  <Override PartName="/ppt/notesSlides/notesSlide225.xml" ContentType="application/vnd.openxmlformats-officedocument.presentationml.notesSlide+xml"/>
  <Override PartName="/ppt/notesSlides/notesSlide226.xml" ContentType="application/vnd.openxmlformats-officedocument.presentationml.notesSlide+xml"/>
  <Override PartName="/ppt/notesSlides/notesSlide227.xml" ContentType="application/vnd.openxmlformats-officedocument.presentationml.notesSlide+xml"/>
  <Override PartName="/ppt/notesSlides/notesSlide228.xml" ContentType="application/vnd.openxmlformats-officedocument.presentationml.notesSlide+xml"/>
  <Override PartName="/ppt/notesSlides/notesSlide229.xml" ContentType="application/vnd.openxmlformats-officedocument.presentationml.notesSlide+xml"/>
  <Override PartName="/ppt/notesSlides/notesSlide230.xml" ContentType="application/vnd.openxmlformats-officedocument.presentationml.notesSlide+xml"/>
  <Override PartName="/ppt/notesSlides/notesSlide231.xml" ContentType="application/vnd.openxmlformats-officedocument.presentationml.notesSlide+xml"/>
  <Override PartName="/ppt/notesSlides/notesSlide232.xml" ContentType="application/vnd.openxmlformats-officedocument.presentationml.notesSlide+xml"/>
  <Override PartName="/ppt/notesSlides/notesSlide233.xml" ContentType="application/vnd.openxmlformats-officedocument.presentationml.notesSlide+xml"/>
  <Override PartName="/ppt/notesSlides/notesSlide234.xml" ContentType="application/vnd.openxmlformats-officedocument.presentationml.notesSlide+xml"/>
  <Override PartName="/ppt/notesSlides/notesSlide235.xml" ContentType="application/vnd.openxmlformats-officedocument.presentationml.notesSlide+xml"/>
  <Override PartName="/ppt/notesSlides/notesSlide236.xml" ContentType="application/vnd.openxmlformats-officedocument.presentationml.notesSlide+xml"/>
  <Override PartName="/ppt/notesSlides/notesSlide237.xml" ContentType="application/vnd.openxmlformats-officedocument.presentationml.notesSlide+xml"/>
  <Override PartName="/ppt/notesSlides/notesSlide238.xml" ContentType="application/vnd.openxmlformats-officedocument.presentationml.notesSlide+xml"/>
  <Override PartName="/ppt/notesSlides/notesSlide239.xml" ContentType="application/vnd.openxmlformats-officedocument.presentationml.notesSlide+xml"/>
  <Override PartName="/ppt/notesSlides/notesSlide240.xml" ContentType="application/vnd.openxmlformats-officedocument.presentationml.notesSlide+xml"/>
  <Override PartName="/ppt/notesSlides/notesSlide241.xml" ContentType="application/vnd.openxmlformats-officedocument.presentationml.notesSlide+xml"/>
  <Override PartName="/ppt/notesSlides/notesSlide242.xml" ContentType="application/vnd.openxmlformats-officedocument.presentationml.notesSlide+xml"/>
  <Override PartName="/ppt/notesSlides/notesSlide243.xml" ContentType="application/vnd.openxmlformats-officedocument.presentationml.notesSlide+xml"/>
  <Override PartName="/ppt/notesSlides/notesSlide244.xml" ContentType="application/vnd.openxmlformats-officedocument.presentationml.notesSlide+xml"/>
  <Override PartName="/ppt/notesSlides/notesSlide245.xml" ContentType="application/vnd.openxmlformats-officedocument.presentationml.notesSlide+xml"/>
  <Override PartName="/ppt/notesSlides/notesSlide246.xml" ContentType="application/vnd.openxmlformats-officedocument.presentationml.notesSlide+xml"/>
  <Override PartName="/ppt/notesSlides/notesSlide247.xml" ContentType="application/vnd.openxmlformats-officedocument.presentationml.notesSlide+xml"/>
  <Override PartName="/ppt/notesSlides/notesSlide248.xml" ContentType="application/vnd.openxmlformats-officedocument.presentationml.notesSlide+xml"/>
  <Override PartName="/ppt/notesSlides/notesSlide249.xml" ContentType="application/vnd.openxmlformats-officedocument.presentationml.notesSlide+xml"/>
  <Override PartName="/ppt/notesSlides/notesSlide250.xml" ContentType="application/vnd.openxmlformats-officedocument.presentationml.notesSlide+xml"/>
  <Override PartName="/ppt/notesSlides/notesSlide251.xml" ContentType="application/vnd.openxmlformats-officedocument.presentationml.notesSlide+xml"/>
  <Override PartName="/ppt/notesSlides/notesSlide252.xml" ContentType="application/vnd.openxmlformats-officedocument.presentationml.notesSlide+xml"/>
  <Override PartName="/ppt/notesSlides/notesSlide253.xml" ContentType="application/vnd.openxmlformats-officedocument.presentationml.notesSlide+xml"/>
  <Override PartName="/ppt/notesSlides/notesSlide254.xml" ContentType="application/vnd.openxmlformats-officedocument.presentationml.notesSlide+xml"/>
  <Override PartName="/ppt/notesSlides/notesSlide255.xml" ContentType="application/vnd.openxmlformats-officedocument.presentationml.notesSlide+xml"/>
  <Override PartName="/ppt/notesSlides/notesSlide256.xml" ContentType="application/vnd.openxmlformats-officedocument.presentationml.notesSlide+xml"/>
  <Override PartName="/ppt/notesSlides/notesSlide257.xml" ContentType="application/vnd.openxmlformats-officedocument.presentationml.notesSlide+xml"/>
  <Override PartName="/ppt/notesSlides/notesSlide258.xml" ContentType="application/vnd.openxmlformats-officedocument.presentationml.notesSlide+xml"/>
  <Override PartName="/ppt/notesSlides/notesSlide259.xml" ContentType="application/vnd.openxmlformats-officedocument.presentationml.notesSlide+xml"/>
  <Override PartName="/ppt/notesSlides/notesSlide260.xml" ContentType="application/vnd.openxmlformats-officedocument.presentationml.notesSlide+xml"/>
  <Override PartName="/ppt/notesSlides/notesSlide261.xml" ContentType="application/vnd.openxmlformats-officedocument.presentationml.notesSlide+xml"/>
  <Override PartName="/ppt/notesSlides/notesSlide262.xml" ContentType="application/vnd.openxmlformats-officedocument.presentationml.notesSlide+xml"/>
  <Override PartName="/ppt/notesSlides/notesSlide263.xml" ContentType="application/vnd.openxmlformats-officedocument.presentationml.notesSlide+xml"/>
  <Override PartName="/ppt/notesSlides/notesSlide264.xml" ContentType="application/vnd.openxmlformats-officedocument.presentationml.notesSlide+xml"/>
  <Override PartName="/ppt/notesSlides/notesSlide265.xml" ContentType="application/vnd.openxmlformats-officedocument.presentationml.notesSlide+xml"/>
  <Override PartName="/ppt/notesSlides/notesSlide266.xml" ContentType="application/vnd.openxmlformats-officedocument.presentationml.notesSlide+xml"/>
  <Override PartName="/ppt/notesSlides/notesSlide267.xml" ContentType="application/vnd.openxmlformats-officedocument.presentationml.notesSlide+xml"/>
  <Override PartName="/ppt/notesSlides/notesSlide268.xml" ContentType="application/vnd.openxmlformats-officedocument.presentationml.notesSlide+xml"/>
  <Override PartName="/ppt/notesSlides/notesSlide269.xml" ContentType="application/vnd.openxmlformats-officedocument.presentationml.notesSlide+xml"/>
  <Override PartName="/ppt/notesSlides/notesSlide270.xml" ContentType="application/vnd.openxmlformats-officedocument.presentationml.notesSlide+xml"/>
  <Override PartName="/ppt/notesSlides/notesSlide271.xml" ContentType="application/vnd.openxmlformats-officedocument.presentationml.notesSlide+xml"/>
  <Override PartName="/ppt/notesSlides/notesSlide272.xml" ContentType="application/vnd.openxmlformats-officedocument.presentationml.notesSlide+xml"/>
  <Override PartName="/ppt/notesSlides/notesSlide273.xml" ContentType="application/vnd.openxmlformats-officedocument.presentationml.notesSlide+xml"/>
  <Override PartName="/ppt/notesSlides/notesSlide274.xml" ContentType="application/vnd.openxmlformats-officedocument.presentationml.notesSlide+xml"/>
  <Override PartName="/ppt/notesSlides/notesSlide275.xml" ContentType="application/vnd.openxmlformats-officedocument.presentationml.notesSlide+xml"/>
  <Override PartName="/ppt/notesSlides/notesSlide276.xml" ContentType="application/vnd.openxmlformats-officedocument.presentationml.notesSlide+xml"/>
  <Override PartName="/ppt/notesSlides/notesSlide277.xml" ContentType="application/vnd.openxmlformats-officedocument.presentationml.notesSlide+xml"/>
  <Override PartName="/ppt/notesSlides/notesSlide278.xml" ContentType="application/vnd.openxmlformats-officedocument.presentationml.notesSlide+xml"/>
  <Override PartName="/ppt/notesSlides/notesSlide279.xml" ContentType="application/vnd.openxmlformats-officedocument.presentationml.notesSlide+xml"/>
  <Override PartName="/ppt/notesSlides/notesSlide280.xml" ContentType="application/vnd.openxmlformats-officedocument.presentationml.notesSlide+xml"/>
  <Override PartName="/ppt/notesSlides/notesSlide281.xml" ContentType="application/vnd.openxmlformats-officedocument.presentationml.notesSlide+xml"/>
  <Override PartName="/ppt/notesSlides/notesSlide282.xml" ContentType="application/vnd.openxmlformats-officedocument.presentationml.notesSlide+xml"/>
  <Override PartName="/ppt/notesSlides/notesSlide283.xml" ContentType="application/vnd.openxmlformats-officedocument.presentationml.notesSlide+xml"/>
  <Override PartName="/ppt/notesSlides/notesSlide284.xml" ContentType="application/vnd.openxmlformats-officedocument.presentationml.notesSlide+xml"/>
  <Override PartName="/ppt/notesSlides/notesSlide285.xml" ContentType="application/vnd.openxmlformats-officedocument.presentationml.notesSlide+xml"/>
  <Override PartName="/ppt/notesSlides/notesSlide286.xml" ContentType="application/vnd.openxmlformats-officedocument.presentationml.notesSlide+xml"/>
  <Override PartName="/ppt/notesSlides/notesSlide287.xml" ContentType="application/vnd.openxmlformats-officedocument.presentationml.notesSlide+xml"/>
  <Override PartName="/ppt/notesSlides/notesSlide288.xml" ContentType="application/vnd.openxmlformats-officedocument.presentationml.notesSlide+xml"/>
  <Override PartName="/ppt/notesSlides/notesSlide289.xml" ContentType="application/vnd.openxmlformats-officedocument.presentationml.notesSlide+xml"/>
  <Override PartName="/ppt/notesSlides/notesSlide290.xml" ContentType="application/vnd.openxmlformats-officedocument.presentationml.notesSlide+xml"/>
  <Override PartName="/ppt/notesSlides/notesSlide291.xml" ContentType="application/vnd.openxmlformats-officedocument.presentationml.notesSlide+xml"/>
  <Override PartName="/ppt/notesSlides/notesSlide292.xml" ContentType="application/vnd.openxmlformats-officedocument.presentationml.notesSlide+xml"/>
  <Override PartName="/ppt/notesSlides/notesSlide293.xml" ContentType="application/vnd.openxmlformats-officedocument.presentationml.notesSlide+xml"/>
  <Override PartName="/ppt/notesSlides/notesSlide294.xml" ContentType="application/vnd.openxmlformats-officedocument.presentationml.notesSlide+xml"/>
  <Override PartName="/ppt/notesSlides/notesSlide295.xml" ContentType="application/vnd.openxmlformats-officedocument.presentationml.notesSlide+xml"/>
  <Override PartName="/ppt/notesSlides/notesSlide296.xml" ContentType="application/vnd.openxmlformats-officedocument.presentationml.notesSlide+xml"/>
  <Override PartName="/ppt/notesSlides/notesSlide297.xml" ContentType="application/vnd.openxmlformats-officedocument.presentationml.notesSlide+xml"/>
  <Override PartName="/ppt/notesSlides/notesSlide298.xml" ContentType="application/vnd.openxmlformats-officedocument.presentationml.notesSlide+xml"/>
  <Override PartName="/ppt/notesSlides/notesSlide299.xml" ContentType="application/vnd.openxmlformats-officedocument.presentationml.notesSlide+xml"/>
  <Override PartName="/ppt/notesSlides/notesSlide300.xml" ContentType="application/vnd.openxmlformats-officedocument.presentationml.notesSlide+xml"/>
  <Override PartName="/ppt/notesSlides/notesSlide301.xml" ContentType="application/vnd.openxmlformats-officedocument.presentationml.notesSlide+xml"/>
  <Override PartName="/ppt/notesSlides/notesSlide302.xml" ContentType="application/vnd.openxmlformats-officedocument.presentationml.notesSlide+xml"/>
  <Override PartName="/ppt/notesSlides/notesSlide303.xml" ContentType="application/vnd.openxmlformats-officedocument.presentationml.notesSlide+xml"/>
  <Override PartName="/ppt/notesSlides/notesSlide304.xml" ContentType="application/vnd.openxmlformats-officedocument.presentationml.notesSlide+xml"/>
  <Override PartName="/ppt/notesSlides/notesSlide305.xml" ContentType="application/vnd.openxmlformats-officedocument.presentationml.notesSlide+xml"/>
  <Override PartName="/ppt/notesSlides/notesSlide306.xml" ContentType="application/vnd.openxmlformats-officedocument.presentationml.notesSlide+xml"/>
  <Override PartName="/ppt/notesSlides/notesSlide307.xml" ContentType="application/vnd.openxmlformats-officedocument.presentationml.notesSlide+xml"/>
  <Override PartName="/ppt/notesSlides/notesSlide308.xml" ContentType="application/vnd.openxmlformats-officedocument.presentationml.notesSlide+xml"/>
  <Override PartName="/ppt/notesSlides/notesSlide309.xml" ContentType="application/vnd.openxmlformats-officedocument.presentationml.notesSlide+xml"/>
  <Override PartName="/ppt/notesSlides/notesSlide310.xml" ContentType="application/vnd.openxmlformats-officedocument.presentationml.notesSlide+xml"/>
  <Override PartName="/ppt/notesSlides/notesSlide311.xml" ContentType="application/vnd.openxmlformats-officedocument.presentationml.notesSlide+xml"/>
  <Override PartName="/ppt/notesSlides/notesSlide312.xml" ContentType="application/vnd.openxmlformats-officedocument.presentationml.notesSlide+xml"/>
  <Override PartName="/ppt/notesSlides/notesSlide313.xml" ContentType="application/vnd.openxmlformats-officedocument.presentationml.notesSlide+xml"/>
  <Override PartName="/ppt/notesSlides/notesSlide314.xml" ContentType="application/vnd.openxmlformats-officedocument.presentationml.notesSlide+xml"/>
  <Override PartName="/ppt/notesSlides/notesSlide315.xml" ContentType="application/vnd.openxmlformats-officedocument.presentationml.notesSlide+xml"/>
  <Override PartName="/ppt/notesSlides/notesSlide316.xml" ContentType="application/vnd.openxmlformats-officedocument.presentationml.notesSlide+xml"/>
  <Override PartName="/ppt/notesSlides/notesSlide317.xml" ContentType="application/vnd.openxmlformats-officedocument.presentationml.notesSlide+xml"/>
  <Override PartName="/ppt/notesSlides/notesSlide318.xml" ContentType="application/vnd.openxmlformats-officedocument.presentationml.notesSlide+xml"/>
  <Override PartName="/ppt/notesSlides/notesSlide319.xml" ContentType="application/vnd.openxmlformats-officedocument.presentationml.notesSlide+xml"/>
  <Override PartName="/ppt/notesSlides/notesSlide320.xml" ContentType="application/vnd.openxmlformats-officedocument.presentationml.notesSlide+xml"/>
  <Override PartName="/ppt/notesSlides/notesSlide321.xml" ContentType="application/vnd.openxmlformats-officedocument.presentationml.notesSlide+xml"/>
  <Override PartName="/ppt/notesSlides/notesSlide322.xml" ContentType="application/vnd.openxmlformats-officedocument.presentationml.notesSlide+xml"/>
  <Override PartName="/ppt/notesSlides/notesSlide323.xml" ContentType="application/vnd.openxmlformats-officedocument.presentationml.notesSlide+xml"/>
  <Override PartName="/ppt/notesSlides/notesSlide324.xml" ContentType="application/vnd.openxmlformats-officedocument.presentationml.notesSlide+xml"/>
  <Override PartName="/ppt/notesSlides/notesSlide325.xml" ContentType="application/vnd.openxmlformats-officedocument.presentationml.notesSlide+xml"/>
  <Override PartName="/ppt/notesSlides/notesSlide326.xml" ContentType="application/vnd.openxmlformats-officedocument.presentationml.notesSlide+xml"/>
  <Override PartName="/ppt/notesSlides/notesSlide327.xml" ContentType="application/vnd.openxmlformats-officedocument.presentationml.notesSlide+xml"/>
  <Override PartName="/ppt/notesSlides/notesSlide328.xml" ContentType="application/vnd.openxmlformats-officedocument.presentationml.notesSlide+xml"/>
  <Override PartName="/ppt/notesSlides/notesSlide329.xml" ContentType="application/vnd.openxmlformats-officedocument.presentationml.notesSlide+xml"/>
  <Override PartName="/ppt/notesSlides/notesSlide330.xml" ContentType="application/vnd.openxmlformats-officedocument.presentationml.notesSlide+xml"/>
  <Override PartName="/ppt/notesSlides/notesSlide331.xml" ContentType="application/vnd.openxmlformats-officedocument.presentationml.notesSlide+xml"/>
  <Override PartName="/ppt/notesSlides/notesSlide332.xml" ContentType="application/vnd.openxmlformats-officedocument.presentationml.notesSlide+xml"/>
  <Override PartName="/ppt/notesSlides/notesSlide333.xml" ContentType="application/vnd.openxmlformats-officedocument.presentationml.notesSlide+xml"/>
  <Override PartName="/ppt/notesSlides/notesSlide334.xml" ContentType="application/vnd.openxmlformats-officedocument.presentationml.notesSlide+xml"/>
  <Override PartName="/ppt/notesSlides/notesSlide335.xml" ContentType="application/vnd.openxmlformats-officedocument.presentationml.notesSlide+xml"/>
  <Override PartName="/ppt/notesSlides/notesSlide336.xml" ContentType="application/vnd.openxmlformats-officedocument.presentationml.notesSlide+xml"/>
  <Override PartName="/ppt/notesSlides/notesSlide337.xml" ContentType="application/vnd.openxmlformats-officedocument.presentationml.notesSlide+xml"/>
  <Override PartName="/ppt/notesSlides/notesSlide338.xml" ContentType="application/vnd.openxmlformats-officedocument.presentationml.notesSlide+xml"/>
  <Override PartName="/ppt/notesSlides/notesSlide339.xml" ContentType="application/vnd.openxmlformats-officedocument.presentationml.notesSlide+xml"/>
  <Override PartName="/ppt/notesSlides/notesSlide340.xml" ContentType="application/vnd.openxmlformats-officedocument.presentationml.notesSlide+xml"/>
  <Override PartName="/ppt/notesSlides/notesSlide341.xml" ContentType="application/vnd.openxmlformats-officedocument.presentationml.notesSlide+xml"/>
  <Override PartName="/ppt/notesSlides/notesSlide342.xml" ContentType="application/vnd.openxmlformats-officedocument.presentationml.notesSlide+xml"/>
  <Override PartName="/ppt/notesSlides/notesSlide343.xml" ContentType="application/vnd.openxmlformats-officedocument.presentationml.notesSlide+xml"/>
  <Override PartName="/ppt/notesSlides/notesSlide344.xml" ContentType="application/vnd.openxmlformats-officedocument.presentationml.notesSlide+xml"/>
  <Override PartName="/ppt/notesSlides/notesSlide345.xml" ContentType="application/vnd.openxmlformats-officedocument.presentationml.notesSlide+xml"/>
  <Override PartName="/ppt/notesSlides/notesSlide346.xml" ContentType="application/vnd.openxmlformats-officedocument.presentationml.notesSlide+xml"/>
  <Override PartName="/ppt/notesSlides/notesSlide347.xml" ContentType="application/vnd.openxmlformats-officedocument.presentationml.notesSlide+xml"/>
  <Override PartName="/ppt/notesSlides/notesSlide348.xml" ContentType="application/vnd.openxmlformats-officedocument.presentationml.notesSlide+xml"/>
  <Override PartName="/ppt/notesSlides/notesSlide349.xml" ContentType="application/vnd.openxmlformats-officedocument.presentationml.notesSlide+xml"/>
  <Override PartName="/ppt/notesSlides/notesSlide350.xml" ContentType="application/vnd.openxmlformats-officedocument.presentationml.notesSlide+xml"/>
  <Override PartName="/ppt/notesSlides/notesSlide351.xml" ContentType="application/vnd.openxmlformats-officedocument.presentationml.notesSlide+xml"/>
  <Override PartName="/ppt/notesSlides/notesSlide352.xml" ContentType="application/vnd.openxmlformats-officedocument.presentationml.notesSlide+xml"/>
  <Override PartName="/ppt/notesSlides/notesSlide353.xml" ContentType="application/vnd.openxmlformats-officedocument.presentationml.notesSlide+xml"/>
  <Override PartName="/ppt/notesSlides/notesSlide354.xml" ContentType="application/vnd.openxmlformats-officedocument.presentationml.notesSlide+xml"/>
  <Override PartName="/ppt/notesSlides/notesSlide355.xml" ContentType="application/vnd.openxmlformats-officedocument.presentationml.notesSlide+xml"/>
  <Override PartName="/ppt/notesSlides/notesSlide356.xml" ContentType="application/vnd.openxmlformats-officedocument.presentationml.notesSlide+xml"/>
  <Override PartName="/ppt/notesSlides/notesSlide357.xml" ContentType="application/vnd.openxmlformats-officedocument.presentationml.notesSlide+xml"/>
  <Override PartName="/ppt/notesSlides/notesSlide358.xml" ContentType="application/vnd.openxmlformats-officedocument.presentationml.notesSlide+xml"/>
  <Override PartName="/ppt/notesSlides/notesSlide359.xml" ContentType="application/vnd.openxmlformats-officedocument.presentationml.notesSlide+xml"/>
  <Override PartName="/ppt/notesSlides/notesSlide360.xml" ContentType="application/vnd.openxmlformats-officedocument.presentationml.notesSlide+xml"/>
  <Override PartName="/ppt/notesSlides/notesSlide361.xml" ContentType="application/vnd.openxmlformats-officedocument.presentationml.notesSlide+xml"/>
  <Override PartName="/ppt/notesSlides/notesSlide362.xml" ContentType="application/vnd.openxmlformats-officedocument.presentationml.notesSlide+xml"/>
  <Override PartName="/ppt/notesSlides/notesSlide363.xml" ContentType="application/vnd.openxmlformats-officedocument.presentationml.notesSlide+xml"/>
  <Override PartName="/ppt/notesSlides/notesSlide364.xml" ContentType="application/vnd.openxmlformats-officedocument.presentationml.notesSlide+xml"/>
  <Override PartName="/ppt/notesSlides/notesSlide365.xml" ContentType="application/vnd.openxmlformats-officedocument.presentationml.notesSlide+xml"/>
  <Override PartName="/ppt/notesSlides/notesSlide366.xml" ContentType="application/vnd.openxmlformats-officedocument.presentationml.notesSlide+xml"/>
  <Override PartName="/ppt/notesSlides/notesSlide367.xml" ContentType="application/vnd.openxmlformats-officedocument.presentationml.notesSlide+xml"/>
  <Override PartName="/ppt/notesSlides/notesSlide368.xml" ContentType="application/vnd.openxmlformats-officedocument.presentationml.notesSlide+xml"/>
  <Override PartName="/ppt/notesSlides/notesSlide369.xml" ContentType="application/vnd.openxmlformats-officedocument.presentationml.notesSlide+xml"/>
  <Override PartName="/ppt/notesSlides/notesSlide370.xml" ContentType="application/vnd.openxmlformats-officedocument.presentationml.notesSlide+xml"/>
  <Override PartName="/ppt/notesSlides/notesSlide371.xml" ContentType="application/vnd.openxmlformats-officedocument.presentationml.notesSlide+xml"/>
  <Override PartName="/ppt/notesSlides/notesSlide372.xml" ContentType="application/vnd.openxmlformats-officedocument.presentationml.notesSlide+xml"/>
  <Override PartName="/ppt/notesSlides/notesSlide373.xml" ContentType="application/vnd.openxmlformats-officedocument.presentationml.notesSlide+xml"/>
  <Override PartName="/ppt/notesSlides/notesSlide374.xml" ContentType="application/vnd.openxmlformats-officedocument.presentationml.notesSlide+xml"/>
  <Override PartName="/ppt/notesSlides/notesSlide375.xml" ContentType="application/vnd.openxmlformats-officedocument.presentationml.notesSlide+xml"/>
  <Override PartName="/ppt/notesSlides/notesSlide376.xml" ContentType="application/vnd.openxmlformats-officedocument.presentationml.notesSlide+xml"/>
  <Override PartName="/ppt/notesSlides/notesSlide377.xml" ContentType="application/vnd.openxmlformats-officedocument.presentationml.notesSlide+xml"/>
  <Override PartName="/ppt/notesSlides/notesSlide378.xml" ContentType="application/vnd.openxmlformats-officedocument.presentationml.notesSlide+xml"/>
  <Override PartName="/ppt/notesSlides/notesSlide379.xml" ContentType="application/vnd.openxmlformats-officedocument.presentationml.notesSlide+xml"/>
  <Override PartName="/ppt/notesSlides/notesSlide380.xml" ContentType="application/vnd.openxmlformats-officedocument.presentationml.notesSlide+xml"/>
  <Override PartName="/ppt/notesSlides/notesSlide381.xml" ContentType="application/vnd.openxmlformats-officedocument.presentationml.notesSlide+xml"/>
  <Override PartName="/ppt/notesSlides/notesSlide382.xml" ContentType="application/vnd.openxmlformats-officedocument.presentationml.notesSlide+xml"/>
  <Override PartName="/ppt/notesSlides/notesSlide383.xml" ContentType="application/vnd.openxmlformats-officedocument.presentationml.notesSlide+xml"/>
  <Override PartName="/ppt/notesSlides/notesSlide384.xml" ContentType="application/vnd.openxmlformats-officedocument.presentationml.notesSlide+xml"/>
  <Override PartName="/ppt/notesSlides/notesSlide385.xml" ContentType="application/vnd.openxmlformats-officedocument.presentationml.notesSlide+xml"/>
  <Override PartName="/ppt/notesSlides/notesSlide386.xml" ContentType="application/vnd.openxmlformats-officedocument.presentationml.notesSlide+xml"/>
  <Override PartName="/ppt/notesSlides/notesSlide387.xml" ContentType="application/vnd.openxmlformats-officedocument.presentationml.notesSlide+xml"/>
  <Override PartName="/ppt/notesSlides/notesSlide388.xml" ContentType="application/vnd.openxmlformats-officedocument.presentationml.notesSlide+xml"/>
  <Override PartName="/ppt/notesSlides/notesSlide389.xml" ContentType="application/vnd.openxmlformats-officedocument.presentationml.notesSlide+xml"/>
  <Override PartName="/ppt/notesSlides/notesSlide390.xml" ContentType="application/vnd.openxmlformats-officedocument.presentationml.notesSlide+xml"/>
  <Override PartName="/ppt/notesSlides/notesSlide391.xml" ContentType="application/vnd.openxmlformats-officedocument.presentationml.notesSlide+xml"/>
  <Override PartName="/ppt/notesSlides/notesSlide392.xml" ContentType="application/vnd.openxmlformats-officedocument.presentationml.notesSlide+xml"/>
  <Override PartName="/ppt/notesSlides/notesSlide393.xml" ContentType="application/vnd.openxmlformats-officedocument.presentationml.notesSlide+xml"/>
  <Override PartName="/ppt/notesSlides/notesSlide394.xml" ContentType="application/vnd.openxmlformats-officedocument.presentationml.notesSlide+xml"/>
  <Override PartName="/ppt/notesSlides/notesSlide395.xml" ContentType="application/vnd.openxmlformats-officedocument.presentationml.notesSlide+xml"/>
  <Override PartName="/ppt/notesSlides/notesSlide396.xml" ContentType="application/vnd.openxmlformats-officedocument.presentationml.notesSlide+xml"/>
  <Override PartName="/ppt/notesSlides/notesSlide397.xml" ContentType="application/vnd.openxmlformats-officedocument.presentationml.notesSlide+xml"/>
  <Override PartName="/ppt/notesSlides/notesSlide398.xml" ContentType="application/vnd.openxmlformats-officedocument.presentationml.notesSlide+xml"/>
  <Override PartName="/ppt/notesSlides/notesSlide399.xml" ContentType="application/vnd.openxmlformats-officedocument.presentationml.notesSlide+xml"/>
  <Override PartName="/ppt/notesSlides/notesSlide400.xml" ContentType="application/vnd.openxmlformats-officedocument.presentationml.notesSlide+xml"/>
  <Override PartName="/ppt/notesSlides/notesSlide401.xml" ContentType="application/vnd.openxmlformats-officedocument.presentationml.notesSlide+xml"/>
  <Override PartName="/ppt/notesSlides/notesSlide402.xml" ContentType="application/vnd.openxmlformats-officedocument.presentationml.notesSlide+xml"/>
  <Override PartName="/ppt/notesSlides/notesSlide403.xml" ContentType="application/vnd.openxmlformats-officedocument.presentationml.notesSlide+xml"/>
  <Override PartName="/ppt/notesSlides/notesSlide404.xml" ContentType="application/vnd.openxmlformats-officedocument.presentationml.notesSlide+xml"/>
  <Override PartName="/ppt/notesSlides/notesSlide405.xml" ContentType="application/vnd.openxmlformats-officedocument.presentationml.notesSlide+xml"/>
  <Override PartName="/ppt/notesSlides/notesSlide406.xml" ContentType="application/vnd.openxmlformats-officedocument.presentationml.notesSlide+xml"/>
  <Override PartName="/ppt/notesSlides/notesSlide407.xml" ContentType="application/vnd.openxmlformats-officedocument.presentationml.notesSlide+xml"/>
  <Override PartName="/ppt/notesSlides/notesSlide408.xml" ContentType="application/vnd.openxmlformats-officedocument.presentationml.notesSlide+xml"/>
  <Override PartName="/ppt/notesSlides/notesSlide409.xml" ContentType="application/vnd.openxmlformats-officedocument.presentationml.notesSlide+xml"/>
  <Override PartName="/ppt/notesSlides/notesSlide410.xml" ContentType="application/vnd.openxmlformats-officedocument.presentationml.notesSlide+xml"/>
  <Override PartName="/ppt/notesSlides/notesSlide411.xml" ContentType="application/vnd.openxmlformats-officedocument.presentationml.notesSlide+xml"/>
  <Override PartName="/ppt/notesSlides/notesSlide412.xml" ContentType="application/vnd.openxmlformats-officedocument.presentationml.notesSlide+xml"/>
  <Override PartName="/ppt/notesSlides/notesSlide413.xml" ContentType="application/vnd.openxmlformats-officedocument.presentationml.notesSlide+xml"/>
  <Override PartName="/ppt/notesSlides/notesSlide414.xml" ContentType="application/vnd.openxmlformats-officedocument.presentationml.notesSlide+xml"/>
  <Override PartName="/ppt/notesSlides/notesSlide415.xml" ContentType="application/vnd.openxmlformats-officedocument.presentationml.notesSlide+xml"/>
  <Override PartName="/ppt/notesSlides/notesSlide416.xml" ContentType="application/vnd.openxmlformats-officedocument.presentationml.notesSlide+xml"/>
  <Override PartName="/ppt/notesSlides/notesSlide417.xml" ContentType="application/vnd.openxmlformats-officedocument.presentationml.notesSlide+xml"/>
  <Override PartName="/ppt/notesSlides/notesSlide418.xml" ContentType="application/vnd.openxmlformats-officedocument.presentationml.notesSlide+xml"/>
  <Override PartName="/ppt/notesSlides/notesSlide419.xml" ContentType="application/vnd.openxmlformats-officedocument.presentationml.notesSlide+xml"/>
  <Override PartName="/ppt/notesSlides/notesSlide420.xml" ContentType="application/vnd.openxmlformats-officedocument.presentationml.notesSlide+xml"/>
  <Override PartName="/ppt/notesSlides/notesSlide421.xml" ContentType="application/vnd.openxmlformats-officedocument.presentationml.notesSlide+xml"/>
  <Override PartName="/ppt/notesSlides/notesSlide422.xml" ContentType="application/vnd.openxmlformats-officedocument.presentationml.notesSlide+xml"/>
  <Override PartName="/ppt/notesSlides/notesSlide423.xml" ContentType="application/vnd.openxmlformats-officedocument.presentationml.notesSlide+xml"/>
  <Override PartName="/ppt/notesSlides/notesSlide424.xml" ContentType="application/vnd.openxmlformats-officedocument.presentationml.notesSlide+xml"/>
  <Override PartName="/ppt/notesSlides/notesSlide425.xml" ContentType="application/vnd.openxmlformats-officedocument.presentationml.notesSlide+xml"/>
  <Override PartName="/ppt/notesSlides/notesSlide426.xml" ContentType="application/vnd.openxmlformats-officedocument.presentationml.notesSlide+xml"/>
  <Override PartName="/ppt/notesSlides/notesSlide427.xml" ContentType="application/vnd.openxmlformats-officedocument.presentationml.notesSlide+xml"/>
  <Override PartName="/ppt/notesSlides/notesSlide428.xml" ContentType="application/vnd.openxmlformats-officedocument.presentationml.notesSlide+xml"/>
  <Override PartName="/ppt/notesSlides/notesSlide429.xml" ContentType="application/vnd.openxmlformats-officedocument.presentationml.notesSlide+xml"/>
  <Override PartName="/ppt/notesSlides/notesSlide430.xml" ContentType="application/vnd.openxmlformats-officedocument.presentationml.notesSlide+xml"/>
  <Override PartName="/ppt/notesSlides/notesSlide431.xml" ContentType="application/vnd.openxmlformats-officedocument.presentationml.notesSlide+xml"/>
  <Override PartName="/ppt/notesSlides/notesSlide432.xml" ContentType="application/vnd.openxmlformats-officedocument.presentationml.notesSlide+xml"/>
  <Override PartName="/ppt/notesSlides/notesSlide433.xml" ContentType="application/vnd.openxmlformats-officedocument.presentationml.notesSlide+xml"/>
  <Override PartName="/ppt/notesSlides/notesSlide434.xml" ContentType="application/vnd.openxmlformats-officedocument.presentationml.notesSlide+xml"/>
  <Override PartName="/ppt/notesSlides/notesSlide435.xml" ContentType="application/vnd.openxmlformats-officedocument.presentationml.notesSlide+xml"/>
  <Override PartName="/ppt/notesSlides/notesSlide436.xml" ContentType="application/vnd.openxmlformats-officedocument.presentationml.notesSlide+xml"/>
  <Override PartName="/ppt/notesSlides/notesSlide437.xml" ContentType="application/vnd.openxmlformats-officedocument.presentationml.notesSlide+xml"/>
  <Override PartName="/ppt/notesSlides/notesSlide438.xml" ContentType="application/vnd.openxmlformats-officedocument.presentationml.notesSlide+xml"/>
  <Override PartName="/ppt/notesSlides/notesSlide439.xml" ContentType="application/vnd.openxmlformats-officedocument.presentationml.notesSlide+xml"/>
  <Override PartName="/ppt/notesSlides/notesSlide440.xml" ContentType="application/vnd.openxmlformats-officedocument.presentationml.notesSlide+xml"/>
  <Override PartName="/ppt/notesSlides/notesSlide441.xml" ContentType="application/vnd.openxmlformats-officedocument.presentationml.notesSlide+xml"/>
  <Override PartName="/ppt/notesSlides/notesSlide442.xml" ContentType="application/vnd.openxmlformats-officedocument.presentationml.notesSlide+xml"/>
  <Override PartName="/ppt/notesSlides/notesSlide443.xml" ContentType="application/vnd.openxmlformats-officedocument.presentationml.notesSlide+xml"/>
  <Override PartName="/ppt/notesSlides/notesSlide444.xml" ContentType="application/vnd.openxmlformats-officedocument.presentationml.notesSlide+xml"/>
  <Override PartName="/ppt/notesSlides/notesSlide445.xml" ContentType="application/vnd.openxmlformats-officedocument.presentationml.notesSlide+xml"/>
  <Override PartName="/ppt/notesSlides/notesSlide446.xml" ContentType="application/vnd.openxmlformats-officedocument.presentationml.notesSlide+xml"/>
  <Override PartName="/ppt/notesSlides/notesSlide447.xml" ContentType="application/vnd.openxmlformats-officedocument.presentationml.notesSlide+xml"/>
  <Override PartName="/ppt/notesSlides/notesSlide448.xml" ContentType="application/vnd.openxmlformats-officedocument.presentationml.notesSlide+xml"/>
  <Override PartName="/ppt/notesSlides/notesSlide449.xml" ContentType="application/vnd.openxmlformats-officedocument.presentationml.notesSlide+xml"/>
  <Override PartName="/ppt/notesSlides/notesSlide450.xml" ContentType="application/vnd.openxmlformats-officedocument.presentationml.notesSlide+xml"/>
  <Override PartName="/ppt/notesSlides/notesSlide451.xml" ContentType="application/vnd.openxmlformats-officedocument.presentationml.notesSlide+xml"/>
  <Override PartName="/ppt/notesSlides/notesSlide452.xml" ContentType="application/vnd.openxmlformats-officedocument.presentationml.notesSlide+xml"/>
  <Override PartName="/ppt/notesSlides/notesSlide453.xml" ContentType="application/vnd.openxmlformats-officedocument.presentationml.notesSlide+xml"/>
  <Override PartName="/ppt/notesSlides/notesSlide454.xml" ContentType="application/vnd.openxmlformats-officedocument.presentationml.notesSlide+xml"/>
  <Override PartName="/ppt/notesSlides/notesSlide455.xml" ContentType="application/vnd.openxmlformats-officedocument.presentationml.notesSlide+xml"/>
  <Override PartName="/ppt/notesSlides/notesSlide456.xml" ContentType="application/vnd.openxmlformats-officedocument.presentationml.notesSlide+xml"/>
  <Override PartName="/ppt/notesSlides/notesSlide457.xml" ContentType="application/vnd.openxmlformats-officedocument.presentationml.notesSlide+xml"/>
  <Override PartName="/ppt/notesSlides/notesSlide458.xml" ContentType="application/vnd.openxmlformats-officedocument.presentationml.notesSlide+xml"/>
  <Override PartName="/ppt/notesSlides/notesSlide459.xml" ContentType="application/vnd.openxmlformats-officedocument.presentationml.notesSlide+xml"/>
  <Override PartName="/ppt/notesSlides/notesSlide460.xml" ContentType="application/vnd.openxmlformats-officedocument.presentationml.notesSlide+xml"/>
  <Override PartName="/ppt/notesSlides/notesSlide461.xml" ContentType="application/vnd.openxmlformats-officedocument.presentationml.notesSlide+xml"/>
  <Override PartName="/ppt/notesSlides/notesSlide462.xml" ContentType="application/vnd.openxmlformats-officedocument.presentationml.notesSlide+xml"/>
  <Override PartName="/ppt/notesSlides/notesSlide463.xml" ContentType="application/vnd.openxmlformats-officedocument.presentationml.notesSlide+xml"/>
  <Override PartName="/ppt/notesSlides/notesSlide464.xml" ContentType="application/vnd.openxmlformats-officedocument.presentationml.notesSlide+xml"/>
  <Override PartName="/ppt/notesSlides/notesSlide465.xml" ContentType="application/vnd.openxmlformats-officedocument.presentationml.notesSlide+xml"/>
  <Override PartName="/ppt/notesSlides/notesSlide466.xml" ContentType="application/vnd.openxmlformats-officedocument.presentationml.notesSlide+xml"/>
  <Override PartName="/ppt/notesSlides/notesSlide467.xml" ContentType="application/vnd.openxmlformats-officedocument.presentationml.notesSlide+xml"/>
  <Override PartName="/ppt/notesSlides/notesSlide468.xml" ContentType="application/vnd.openxmlformats-officedocument.presentationml.notesSlide+xml"/>
  <Override PartName="/ppt/notesSlides/notesSlide469.xml" ContentType="application/vnd.openxmlformats-officedocument.presentationml.notesSlide+xml"/>
  <Override PartName="/ppt/notesSlides/notesSlide470.xml" ContentType="application/vnd.openxmlformats-officedocument.presentationml.notesSlide+xml"/>
  <Override PartName="/ppt/notesSlides/notesSlide471.xml" ContentType="application/vnd.openxmlformats-officedocument.presentationml.notesSlide+xml"/>
  <Override PartName="/ppt/notesSlides/notesSlide472.xml" ContentType="application/vnd.openxmlformats-officedocument.presentationml.notesSlide+xml"/>
  <Override PartName="/ppt/notesSlides/notesSlide473.xml" ContentType="application/vnd.openxmlformats-officedocument.presentationml.notesSlide+xml"/>
  <Override PartName="/ppt/notesSlides/notesSlide474.xml" ContentType="application/vnd.openxmlformats-officedocument.presentationml.notesSlide+xml"/>
  <Override PartName="/ppt/notesSlides/notesSlide475.xml" ContentType="application/vnd.openxmlformats-officedocument.presentationml.notesSlide+xml"/>
  <Override PartName="/ppt/notesSlides/notesSlide476.xml" ContentType="application/vnd.openxmlformats-officedocument.presentationml.notesSlide+xml"/>
  <Override PartName="/ppt/notesSlides/notesSlide477.xml" ContentType="application/vnd.openxmlformats-officedocument.presentationml.notesSlide+xml"/>
  <Override PartName="/ppt/notesSlides/notesSlide478.xml" ContentType="application/vnd.openxmlformats-officedocument.presentationml.notesSlide+xml"/>
  <Override PartName="/ppt/notesSlides/notesSlide479.xml" ContentType="application/vnd.openxmlformats-officedocument.presentationml.notesSlide+xml"/>
  <Override PartName="/ppt/notesSlides/notesSlide480.xml" ContentType="application/vnd.openxmlformats-officedocument.presentationml.notesSlide+xml"/>
  <Override PartName="/ppt/notesSlides/notesSlide481.xml" ContentType="application/vnd.openxmlformats-officedocument.presentationml.notesSlide+xml"/>
  <Override PartName="/ppt/notesSlides/notesSlide482.xml" ContentType="application/vnd.openxmlformats-officedocument.presentationml.notesSlide+xml"/>
  <Override PartName="/ppt/notesSlides/notesSlide483.xml" ContentType="application/vnd.openxmlformats-officedocument.presentationml.notesSlide+xml"/>
  <Override PartName="/ppt/notesSlides/notesSlide484.xml" ContentType="application/vnd.openxmlformats-officedocument.presentationml.notesSlide+xml"/>
  <Override PartName="/ppt/notesSlides/notesSlide485.xml" ContentType="application/vnd.openxmlformats-officedocument.presentationml.notesSlide+xml"/>
  <Override PartName="/ppt/notesSlides/notesSlide486.xml" ContentType="application/vnd.openxmlformats-officedocument.presentationml.notesSlide+xml"/>
  <Override PartName="/ppt/notesSlides/notesSlide487.xml" ContentType="application/vnd.openxmlformats-officedocument.presentationml.notesSlide+xml"/>
  <Override PartName="/ppt/notesSlides/notesSlide488.xml" ContentType="application/vnd.openxmlformats-officedocument.presentationml.notesSlide+xml"/>
  <Override PartName="/ppt/notesSlides/notesSlide489.xml" ContentType="application/vnd.openxmlformats-officedocument.presentationml.notesSlide+xml"/>
  <Override PartName="/ppt/notesSlides/notesSlide490.xml" ContentType="application/vnd.openxmlformats-officedocument.presentationml.notesSlide+xml"/>
  <Override PartName="/ppt/notesSlides/notesSlide491.xml" ContentType="application/vnd.openxmlformats-officedocument.presentationml.notesSlide+xml"/>
  <Override PartName="/ppt/notesSlides/notesSlide492.xml" ContentType="application/vnd.openxmlformats-officedocument.presentationml.notesSlide+xml"/>
  <Override PartName="/ppt/notesSlides/notesSlide493.xml" ContentType="application/vnd.openxmlformats-officedocument.presentationml.notesSlide+xml"/>
  <Override PartName="/ppt/notesSlides/notesSlide494.xml" ContentType="application/vnd.openxmlformats-officedocument.presentationml.notesSlide+xml"/>
  <Override PartName="/ppt/notesSlides/notesSlide495.xml" ContentType="application/vnd.openxmlformats-officedocument.presentationml.notesSlide+xml"/>
  <Override PartName="/ppt/notesSlides/notesSlide496.xml" ContentType="application/vnd.openxmlformats-officedocument.presentationml.notesSlide+xml"/>
  <Override PartName="/ppt/notesSlides/notesSlide497.xml" ContentType="application/vnd.openxmlformats-officedocument.presentationml.notesSlide+xml"/>
  <Override PartName="/ppt/notesSlides/notesSlide498.xml" ContentType="application/vnd.openxmlformats-officedocument.presentationml.notesSlide+xml"/>
  <Override PartName="/ppt/notesSlides/notesSlide499.xml" ContentType="application/vnd.openxmlformats-officedocument.presentationml.notesSlide+xml"/>
  <Override PartName="/ppt/notesSlides/notesSlide500.xml" ContentType="application/vnd.openxmlformats-officedocument.presentationml.notesSlide+xml"/>
  <Override PartName="/ppt/notesSlides/notesSlide501.xml" ContentType="application/vnd.openxmlformats-officedocument.presentationml.notesSlide+xml"/>
  <Override PartName="/ppt/notesSlides/notesSlide502.xml" ContentType="application/vnd.openxmlformats-officedocument.presentationml.notesSlide+xml"/>
  <Override PartName="/ppt/notesSlides/notesSlide503.xml" ContentType="application/vnd.openxmlformats-officedocument.presentationml.notesSlide+xml"/>
  <Override PartName="/ppt/notesSlides/notesSlide504.xml" ContentType="application/vnd.openxmlformats-officedocument.presentationml.notesSlide+xml"/>
  <Override PartName="/ppt/notesSlides/notesSlide505.xml" ContentType="application/vnd.openxmlformats-officedocument.presentationml.notesSlide+xml"/>
  <Override PartName="/ppt/notesSlides/notesSlide506.xml" ContentType="application/vnd.openxmlformats-officedocument.presentationml.notesSlide+xml"/>
  <Override PartName="/ppt/notesSlides/notesSlide507.xml" ContentType="application/vnd.openxmlformats-officedocument.presentationml.notesSlide+xml"/>
  <Override PartName="/ppt/notesSlides/notesSlide508.xml" ContentType="application/vnd.openxmlformats-officedocument.presentationml.notesSlide+xml"/>
  <Override PartName="/ppt/notesSlides/notesSlide509.xml" ContentType="application/vnd.openxmlformats-officedocument.presentationml.notesSlide+xml"/>
  <Override PartName="/ppt/notesSlides/notesSlide510.xml" ContentType="application/vnd.openxmlformats-officedocument.presentationml.notesSlide+xml"/>
  <Override PartName="/ppt/notesSlides/notesSlide511.xml" ContentType="application/vnd.openxmlformats-officedocument.presentationml.notesSlide+xml"/>
  <Override PartName="/ppt/notesSlides/notesSlide512.xml" ContentType="application/vnd.openxmlformats-officedocument.presentationml.notesSlide+xml"/>
  <Override PartName="/ppt/notesSlides/notesSlide513.xml" ContentType="application/vnd.openxmlformats-officedocument.presentationml.notesSlide+xml"/>
  <Override PartName="/ppt/notesSlides/notesSlide514.xml" ContentType="application/vnd.openxmlformats-officedocument.presentationml.notesSlide+xml"/>
  <Override PartName="/ppt/notesSlides/notesSlide515.xml" ContentType="application/vnd.openxmlformats-officedocument.presentationml.notesSlide+xml"/>
  <Override PartName="/ppt/notesSlides/notesSlide516.xml" ContentType="application/vnd.openxmlformats-officedocument.presentationml.notesSlide+xml"/>
  <Override PartName="/ppt/notesSlides/notesSlide517.xml" ContentType="application/vnd.openxmlformats-officedocument.presentationml.notesSlide+xml"/>
  <Override PartName="/ppt/notesSlides/notesSlide518.xml" ContentType="application/vnd.openxmlformats-officedocument.presentationml.notesSlide+xml"/>
  <Override PartName="/ppt/notesSlides/notesSlide519.xml" ContentType="application/vnd.openxmlformats-officedocument.presentationml.notesSlide+xml"/>
  <Override PartName="/ppt/notesSlides/notesSlide520.xml" ContentType="application/vnd.openxmlformats-officedocument.presentationml.notesSlide+xml"/>
  <Override PartName="/ppt/notesSlides/notesSlide521.xml" ContentType="application/vnd.openxmlformats-officedocument.presentationml.notesSlide+xml"/>
  <Override PartName="/ppt/notesSlides/notesSlide522.xml" ContentType="application/vnd.openxmlformats-officedocument.presentationml.notesSlide+xml"/>
  <Override PartName="/ppt/notesSlides/notesSlide523.xml" ContentType="application/vnd.openxmlformats-officedocument.presentationml.notesSlide+xml"/>
  <Override PartName="/ppt/notesSlides/notesSlide524.xml" ContentType="application/vnd.openxmlformats-officedocument.presentationml.notesSlide+xml"/>
  <Override PartName="/ppt/notesSlides/notesSlide525.xml" ContentType="application/vnd.openxmlformats-officedocument.presentationml.notesSlide+xml"/>
  <Override PartName="/ppt/notesSlides/notesSlide526.xml" ContentType="application/vnd.openxmlformats-officedocument.presentationml.notesSlide+xml"/>
  <Override PartName="/ppt/notesSlides/notesSlide527.xml" ContentType="application/vnd.openxmlformats-officedocument.presentationml.notesSlide+xml"/>
  <Override PartName="/ppt/notesSlides/notesSlide528.xml" ContentType="application/vnd.openxmlformats-officedocument.presentationml.notesSlide+xml"/>
  <Override PartName="/ppt/notesSlides/notesSlide529.xml" ContentType="application/vnd.openxmlformats-officedocument.presentationml.notesSlide+xml"/>
  <Override PartName="/ppt/notesSlides/notesSlide530.xml" ContentType="application/vnd.openxmlformats-officedocument.presentationml.notesSlide+xml"/>
  <Override PartName="/ppt/notesSlides/notesSlide531.xml" ContentType="application/vnd.openxmlformats-officedocument.presentationml.notesSlide+xml"/>
  <Override PartName="/ppt/notesSlides/notesSlide532.xml" ContentType="application/vnd.openxmlformats-officedocument.presentationml.notesSlide+xml"/>
  <Override PartName="/ppt/notesSlides/notesSlide533.xml" ContentType="application/vnd.openxmlformats-officedocument.presentationml.notesSlide+xml"/>
  <Override PartName="/ppt/notesSlides/notesSlide534.xml" ContentType="application/vnd.openxmlformats-officedocument.presentationml.notesSlide+xml"/>
  <Override PartName="/ppt/notesSlides/notesSlide535.xml" ContentType="application/vnd.openxmlformats-officedocument.presentationml.notesSlide+xml"/>
  <Override PartName="/ppt/notesSlides/notesSlide536.xml" ContentType="application/vnd.openxmlformats-officedocument.presentationml.notesSlide+xml"/>
  <Override PartName="/ppt/notesSlides/notesSlide537.xml" ContentType="application/vnd.openxmlformats-officedocument.presentationml.notesSlide+xml"/>
  <Override PartName="/ppt/notesSlides/notesSlide538.xml" ContentType="application/vnd.openxmlformats-officedocument.presentationml.notesSlide+xml"/>
  <Override PartName="/ppt/notesSlides/notesSlide539.xml" ContentType="application/vnd.openxmlformats-officedocument.presentationml.notesSlide+xml"/>
  <Override PartName="/ppt/notesSlides/notesSlide540.xml" ContentType="application/vnd.openxmlformats-officedocument.presentationml.notesSlide+xml"/>
  <Override PartName="/ppt/notesSlides/notesSlide541.xml" ContentType="application/vnd.openxmlformats-officedocument.presentationml.notesSlide+xml"/>
  <Override PartName="/ppt/notesSlides/notesSlide542.xml" ContentType="application/vnd.openxmlformats-officedocument.presentationml.notesSlide+xml"/>
  <Override PartName="/ppt/notesSlides/notesSlide543.xml" ContentType="application/vnd.openxmlformats-officedocument.presentationml.notesSlide+xml"/>
  <Override PartName="/ppt/notesSlides/notesSlide544.xml" ContentType="application/vnd.openxmlformats-officedocument.presentationml.notesSlide+xml"/>
  <Override PartName="/ppt/notesSlides/notesSlide545.xml" ContentType="application/vnd.openxmlformats-officedocument.presentationml.notesSlide+xml"/>
  <Override PartName="/ppt/notesSlides/notesSlide546.xml" ContentType="application/vnd.openxmlformats-officedocument.presentationml.notesSlide+xml"/>
  <Override PartName="/ppt/notesSlides/notesSlide547.xml" ContentType="application/vnd.openxmlformats-officedocument.presentationml.notesSlide+xml"/>
  <Override PartName="/ppt/notesSlides/notesSlide548.xml" ContentType="application/vnd.openxmlformats-officedocument.presentationml.notesSlide+xml"/>
  <Override PartName="/ppt/notesSlides/notesSlide549.xml" ContentType="application/vnd.openxmlformats-officedocument.presentationml.notesSlide+xml"/>
  <Override PartName="/ppt/notesSlides/notesSlide550.xml" ContentType="application/vnd.openxmlformats-officedocument.presentationml.notesSlide+xml"/>
  <Override PartName="/ppt/notesSlides/notesSlide551.xml" ContentType="application/vnd.openxmlformats-officedocument.presentationml.notesSlide+xml"/>
  <Override PartName="/ppt/notesSlides/notesSlide552.xml" ContentType="application/vnd.openxmlformats-officedocument.presentationml.notesSlide+xml"/>
  <Override PartName="/ppt/notesSlides/notesSlide553.xml" ContentType="application/vnd.openxmlformats-officedocument.presentationml.notesSlide+xml"/>
  <Override PartName="/ppt/notesSlides/notesSlide554.xml" ContentType="application/vnd.openxmlformats-officedocument.presentationml.notesSlide+xml"/>
  <Override PartName="/ppt/notesSlides/notesSlide555.xml" ContentType="application/vnd.openxmlformats-officedocument.presentationml.notesSlide+xml"/>
  <Override PartName="/ppt/notesSlides/notesSlide556.xml" ContentType="application/vnd.openxmlformats-officedocument.presentationml.notesSlide+xml"/>
  <Override PartName="/ppt/notesSlides/notesSlide557.xml" ContentType="application/vnd.openxmlformats-officedocument.presentationml.notesSlide+xml"/>
  <Override PartName="/ppt/notesSlides/notesSlide558.xml" ContentType="application/vnd.openxmlformats-officedocument.presentationml.notesSlide+xml"/>
  <Override PartName="/ppt/notesSlides/notesSlide559.xml" ContentType="application/vnd.openxmlformats-officedocument.presentationml.notesSlide+xml"/>
  <Override PartName="/ppt/notesSlides/notesSlide560.xml" ContentType="application/vnd.openxmlformats-officedocument.presentationml.notesSlide+xml"/>
  <Override PartName="/ppt/notesSlides/notesSlide561.xml" ContentType="application/vnd.openxmlformats-officedocument.presentationml.notesSlide+xml"/>
  <Override PartName="/ppt/notesSlides/notesSlide562.xml" ContentType="application/vnd.openxmlformats-officedocument.presentationml.notesSlide+xml"/>
  <Override PartName="/ppt/notesSlides/notesSlide563.xml" ContentType="application/vnd.openxmlformats-officedocument.presentationml.notesSlide+xml"/>
  <Override PartName="/ppt/notesSlides/notesSlide564.xml" ContentType="application/vnd.openxmlformats-officedocument.presentationml.notesSlide+xml"/>
  <Override PartName="/ppt/notesSlides/notesSlide565.xml" ContentType="application/vnd.openxmlformats-officedocument.presentationml.notesSlide+xml"/>
  <Override PartName="/ppt/notesSlides/notesSlide566.xml" ContentType="application/vnd.openxmlformats-officedocument.presentationml.notesSlide+xml"/>
  <Override PartName="/ppt/notesSlides/notesSlide567.xml" ContentType="application/vnd.openxmlformats-officedocument.presentationml.notesSlide+xml"/>
  <Override PartName="/ppt/notesSlides/notesSlide568.xml" ContentType="application/vnd.openxmlformats-officedocument.presentationml.notesSlide+xml"/>
  <Override PartName="/ppt/notesSlides/notesSlide569.xml" ContentType="application/vnd.openxmlformats-officedocument.presentationml.notesSlide+xml"/>
  <Override PartName="/ppt/notesSlides/notesSlide570.xml" ContentType="application/vnd.openxmlformats-officedocument.presentationml.notesSlide+xml"/>
  <Override PartName="/ppt/notesSlides/notesSlide571.xml" ContentType="application/vnd.openxmlformats-officedocument.presentationml.notesSlide+xml"/>
  <Override PartName="/ppt/notesSlides/notesSlide572.xml" ContentType="application/vnd.openxmlformats-officedocument.presentationml.notesSlide+xml"/>
  <Override PartName="/ppt/notesSlides/notesSlide573.xml" ContentType="application/vnd.openxmlformats-officedocument.presentationml.notesSlide+xml"/>
  <Override PartName="/ppt/notesSlides/notesSlide574.xml" ContentType="application/vnd.openxmlformats-officedocument.presentationml.notesSlide+xml"/>
  <Override PartName="/ppt/notesSlides/notesSlide575.xml" ContentType="application/vnd.openxmlformats-officedocument.presentationml.notesSlide+xml"/>
  <Override PartName="/ppt/notesSlides/notesSlide576.xml" ContentType="application/vnd.openxmlformats-officedocument.presentationml.notesSlide+xml"/>
  <Override PartName="/ppt/notesSlides/notesSlide577.xml" ContentType="application/vnd.openxmlformats-officedocument.presentationml.notesSlide+xml"/>
  <Override PartName="/ppt/notesSlides/notesSlide578.xml" ContentType="application/vnd.openxmlformats-officedocument.presentationml.notesSlide+xml"/>
  <Override PartName="/ppt/notesSlides/notesSlide579.xml" ContentType="application/vnd.openxmlformats-officedocument.presentationml.notesSlide+xml"/>
  <Override PartName="/ppt/notesSlides/notesSlide580.xml" ContentType="application/vnd.openxmlformats-officedocument.presentationml.notesSlide+xml"/>
  <Override PartName="/ppt/notesSlides/notesSlide581.xml" ContentType="application/vnd.openxmlformats-officedocument.presentationml.notesSlide+xml"/>
  <Override PartName="/ppt/notesSlides/notesSlide582.xml" ContentType="application/vnd.openxmlformats-officedocument.presentationml.notesSlide+xml"/>
  <Override PartName="/ppt/notesSlides/notesSlide583.xml" ContentType="application/vnd.openxmlformats-officedocument.presentationml.notesSlide+xml"/>
  <Override PartName="/ppt/notesSlides/notesSlide584.xml" ContentType="application/vnd.openxmlformats-officedocument.presentationml.notesSlide+xml"/>
  <Override PartName="/ppt/notesSlides/notesSlide585.xml" ContentType="application/vnd.openxmlformats-officedocument.presentationml.notesSlide+xml"/>
  <Override PartName="/ppt/notesSlides/notesSlide586.xml" ContentType="application/vnd.openxmlformats-officedocument.presentationml.notesSlide+xml"/>
  <Override PartName="/ppt/notesSlides/notesSlide587.xml" ContentType="application/vnd.openxmlformats-officedocument.presentationml.notesSlide+xml"/>
  <Override PartName="/ppt/notesSlides/notesSlide588.xml" ContentType="application/vnd.openxmlformats-officedocument.presentationml.notesSlide+xml"/>
  <Override PartName="/ppt/notesSlides/notesSlide589.xml" ContentType="application/vnd.openxmlformats-officedocument.presentationml.notesSlide+xml"/>
  <Override PartName="/ppt/notesSlides/notesSlide590.xml" ContentType="application/vnd.openxmlformats-officedocument.presentationml.notesSlide+xml"/>
  <Override PartName="/ppt/notesSlides/notesSlide591.xml" ContentType="application/vnd.openxmlformats-officedocument.presentationml.notesSlide+xml"/>
  <Override PartName="/ppt/notesSlides/notesSlide592.xml" ContentType="application/vnd.openxmlformats-officedocument.presentationml.notesSlide+xml"/>
  <Override PartName="/ppt/notesSlides/notesSlide593.xml" ContentType="application/vnd.openxmlformats-officedocument.presentationml.notesSlide+xml"/>
  <Override PartName="/ppt/notesSlides/notesSlide594.xml" ContentType="application/vnd.openxmlformats-officedocument.presentationml.notesSlide+xml"/>
  <Override PartName="/ppt/notesSlides/notesSlide595.xml" ContentType="application/vnd.openxmlformats-officedocument.presentationml.notesSlide+xml"/>
  <Override PartName="/ppt/notesSlides/notesSlide596.xml" ContentType="application/vnd.openxmlformats-officedocument.presentationml.notesSlide+xml"/>
  <Override PartName="/ppt/notesSlides/notesSlide597.xml" ContentType="application/vnd.openxmlformats-officedocument.presentationml.notesSlide+xml"/>
  <Override PartName="/ppt/notesSlides/notesSlide598.xml" ContentType="application/vnd.openxmlformats-officedocument.presentationml.notesSlide+xml"/>
  <Override PartName="/ppt/notesSlides/notesSlide599.xml" ContentType="application/vnd.openxmlformats-officedocument.presentationml.notesSlide+xml"/>
  <Override PartName="/ppt/notesSlides/notesSlide600.xml" ContentType="application/vnd.openxmlformats-officedocument.presentationml.notesSlide+xml"/>
  <Override PartName="/ppt/notesSlides/notesSlide601.xml" ContentType="application/vnd.openxmlformats-officedocument.presentationml.notesSlide+xml"/>
  <Override PartName="/ppt/notesSlides/notesSlide602.xml" ContentType="application/vnd.openxmlformats-officedocument.presentationml.notesSlide+xml"/>
  <Override PartName="/ppt/notesSlides/notesSlide603.xml" ContentType="application/vnd.openxmlformats-officedocument.presentationml.notesSlide+xml"/>
  <Override PartName="/ppt/notesSlides/notesSlide604.xml" ContentType="application/vnd.openxmlformats-officedocument.presentationml.notesSlide+xml"/>
  <Override PartName="/ppt/notesSlides/notesSlide605.xml" ContentType="application/vnd.openxmlformats-officedocument.presentationml.notesSlide+xml"/>
  <Override PartName="/ppt/notesSlides/notesSlide606.xml" ContentType="application/vnd.openxmlformats-officedocument.presentationml.notesSlide+xml"/>
  <Override PartName="/ppt/notesSlides/notesSlide607.xml" ContentType="application/vnd.openxmlformats-officedocument.presentationml.notesSlide+xml"/>
  <Override PartName="/ppt/notesSlides/notesSlide608.xml" ContentType="application/vnd.openxmlformats-officedocument.presentationml.notesSlide+xml"/>
  <Override PartName="/ppt/notesSlides/notesSlide609.xml" ContentType="application/vnd.openxmlformats-officedocument.presentationml.notesSlide+xml"/>
  <Override PartName="/ppt/notesSlides/notesSlide610.xml" ContentType="application/vnd.openxmlformats-officedocument.presentationml.notesSlide+xml"/>
  <Override PartName="/ppt/notesSlides/notesSlide611.xml" ContentType="application/vnd.openxmlformats-officedocument.presentationml.notesSlide+xml"/>
  <Override PartName="/ppt/notesSlides/notesSlide612.xml" ContentType="application/vnd.openxmlformats-officedocument.presentationml.notesSlide+xml"/>
  <Override PartName="/ppt/notesSlides/notesSlide613.xml" ContentType="application/vnd.openxmlformats-officedocument.presentationml.notesSlide+xml"/>
  <Override PartName="/ppt/notesSlides/notesSlide614.xml" ContentType="application/vnd.openxmlformats-officedocument.presentationml.notesSlide+xml"/>
  <Override PartName="/ppt/notesSlides/notesSlide615.xml" ContentType="application/vnd.openxmlformats-officedocument.presentationml.notesSlide+xml"/>
  <Override PartName="/ppt/notesSlides/notesSlide616.xml" ContentType="application/vnd.openxmlformats-officedocument.presentationml.notesSlide+xml"/>
  <Override PartName="/ppt/notesSlides/notesSlide617.xml" ContentType="application/vnd.openxmlformats-officedocument.presentationml.notesSlide+xml"/>
  <Override PartName="/ppt/notesSlides/notesSlide618.xml" ContentType="application/vnd.openxmlformats-officedocument.presentationml.notesSlide+xml"/>
  <Override PartName="/ppt/notesSlides/notesSlide619.xml" ContentType="application/vnd.openxmlformats-officedocument.presentationml.notesSlide+xml"/>
  <Override PartName="/ppt/notesSlides/notesSlide620.xml" ContentType="application/vnd.openxmlformats-officedocument.presentationml.notesSlide+xml"/>
  <Override PartName="/ppt/notesSlides/notesSlide621.xml" ContentType="application/vnd.openxmlformats-officedocument.presentationml.notesSlide+xml"/>
  <Override PartName="/ppt/notesSlides/notesSlide622.xml" ContentType="application/vnd.openxmlformats-officedocument.presentationml.notesSlide+xml"/>
  <Override PartName="/ppt/notesSlides/notesSlide6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54"/>
  </p:notesMasterIdLst>
  <p:sldIdLst>
    <p:sldId id="806" r:id="rId2"/>
    <p:sldId id="256" r:id="rId3"/>
    <p:sldId id="257" r:id="rId4"/>
    <p:sldId id="258" r:id="rId5"/>
    <p:sldId id="259" r:id="rId6"/>
    <p:sldId id="676" r:id="rId7"/>
    <p:sldId id="260" r:id="rId8"/>
    <p:sldId id="677" r:id="rId9"/>
    <p:sldId id="261" r:id="rId10"/>
    <p:sldId id="262" r:id="rId11"/>
    <p:sldId id="807" r:id="rId12"/>
    <p:sldId id="828" r:id="rId13"/>
    <p:sldId id="263" r:id="rId14"/>
    <p:sldId id="819" r:id="rId15"/>
    <p:sldId id="264" r:id="rId16"/>
    <p:sldId id="265" r:id="rId17"/>
    <p:sldId id="266" r:id="rId18"/>
    <p:sldId id="267" r:id="rId19"/>
    <p:sldId id="268" r:id="rId20"/>
    <p:sldId id="820" r:id="rId21"/>
    <p:sldId id="269" r:id="rId22"/>
    <p:sldId id="808" r:id="rId23"/>
    <p:sldId id="82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809" r:id="rId33"/>
    <p:sldId id="278" r:id="rId34"/>
    <p:sldId id="279" r:id="rId35"/>
    <p:sldId id="678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821" r:id="rId44"/>
    <p:sldId id="810" r:id="rId45"/>
    <p:sldId id="830" r:id="rId46"/>
    <p:sldId id="287" r:id="rId47"/>
    <p:sldId id="288" r:id="rId48"/>
    <p:sldId id="813" r:id="rId49"/>
    <p:sldId id="289" r:id="rId50"/>
    <p:sldId id="290" r:id="rId51"/>
    <p:sldId id="291" r:id="rId52"/>
    <p:sldId id="811" r:id="rId53"/>
    <p:sldId id="814" r:id="rId54"/>
    <p:sldId id="292" r:id="rId55"/>
    <p:sldId id="293" r:id="rId56"/>
    <p:sldId id="822" r:id="rId57"/>
    <p:sldId id="294" r:id="rId58"/>
    <p:sldId id="295" r:id="rId59"/>
    <p:sldId id="812" r:id="rId60"/>
    <p:sldId id="831" r:id="rId61"/>
    <p:sldId id="296" r:id="rId62"/>
    <p:sldId id="815" r:id="rId63"/>
    <p:sldId id="297" r:id="rId64"/>
    <p:sldId id="298" r:id="rId65"/>
    <p:sldId id="823" r:id="rId66"/>
    <p:sldId id="299" r:id="rId67"/>
    <p:sldId id="816" r:id="rId68"/>
    <p:sldId id="300" r:id="rId69"/>
    <p:sldId id="832" r:id="rId70"/>
    <p:sldId id="833" r:id="rId71"/>
    <p:sldId id="301" r:id="rId72"/>
    <p:sldId id="824" r:id="rId73"/>
    <p:sldId id="302" r:id="rId74"/>
    <p:sldId id="805" r:id="rId75"/>
    <p:sldId id="303" r:id="rId76"/>
    <p:sldId id="825" r:id="rId77"/>
    <p:sldId id="826" r:id="rId78"/>
    <p:sldId id="304" r:id="rId79"/>
    <p:sldId id="827" r:id="rId80"/>
    <p:sldId id="305" r:id="rId81"/>
    <p:sldId id="306" r:id="rId82"/>
    <p:sldId id="679" r:id="rId83"/>
    <p:sldId id="804" r:id="rId84"/>
    <p:sldId id="307" r:id="rId85"/>
    <p:sldId id="834" r:id="rId86"/>
    <p:sldId id="308" r:id="rId87"/>
    <p:sldId id="309" r:id="rId88"/>
    <p:sldId id="310" r:id="rId89"/>
    <p:sldId id="311" r:id="rId90"/>
    <p:sldId id="835" r:id="rId91"/>
    <p:sldId id="312" r:id="rId92"/>
    <p:sldId id="313" r:id="rId93"/>
    <p:sldId id="314" r:id="rId94"/>
    <p:sldId id="315" r:id="rId95"/>
    <p:sldId id="680" r:id="rId96"/>
    <p:sldId id="316" r:id="rId97"/>
    <p:sldId id="681" r:id="rId98"/>
    <p:sldId id="317" r:id="rId99"/>
    <p:sldId id="682" r:id="rId100"/>
    <p:sldId id="318" r:id="rId101"/>
    <p:sldId id="319" r:id="rId102"/>
    <p:sldId id="836" r:id="rId103"/>
    <p:sldId id="320" r:id="rId104"/>
    <p:sldId id="837" r:id="rId105"/>
    <p:sldId id="321" r:id="rId106"/>
    <p:sldId id="683" r:id="rId107"/>
    <p:sldId id="322" r:id="rId108"/>
    <p:sldId id="803" r:id="rId109"/>
    <p:sldId id="323" r:id="rId110"/>
    <p:sldId id="838" r:id="rId111"/>
    <p:sldId id="324" r:id="rId112"/>
    <p:sldId id="325" r:id="rId113"/>
    <p:sldId id="684" r:id="rId114"/>
    <p:sldId id="326" r:id="rId115"/>
    <p:sldId id="328" r:id="rId116"/>
    <p:sldId id="839" r:id="rId117"/>
    <p:sldId id="840" r:id="rId118"/>
    <p:sldId id="330" r:id="rId119"/>
    <p:sldId id="331" r:id="rId120"/>
    <p:sldId id="332" r:id="rId121"/>
    <p:sldId id="841" r:id="rId122"/>
    <p:sldId id="333" r:id="rId123"/>
    <p:sldId id="334" r:id="rId124"/>
    <p:sldId id="335" r:id="rId125"/>
    <p:sldId id="336" r:id="rId126"/>
    <p:sldId id="337" r:id="rId127"/>
    <p:sldId id="687" r:id="rId128"/>
    <p:sldId id="338" r:id="rId129"/>
    <p:sldId id="802" r:id="rId130"/>
    <p:sldId id="339" r:id="rId131"/>
    <p:sldId id="340" r:id="rId132"/>
    <p:sldId id="801" r:id="rId133"/>
    <p:sldId id="341" r:id="rId134"/>
    <p:sldId id="342" r:id="rId135"/>
    <p:sldId id="343" r:id="rId136"/>
    <p:sldId id="344" r:id="rId137"/>
    <p:sldId id="345" r:id="rId138"/>
    <p:sldId id="346" r:id="rId139"/>
    <p:sldId id="347" r:id="rId140"/>
    <p:sldId id="348" r:id="rId141"/>
    <p:sldId id="349" r:id="rId142"/>
    <p:sldId id="350" r:id="rId143"/>
    <p:sldId id="799" r:id="rId144"/>
    <p:sldId id="817" r:id="rId145"/>
    <p:sldId id="351" r:id="rId146"/>
    <p:sldId id="352" r:id="rId147"/>
    <p:sldId id="353" r:id="rId148"/>
    <p:sldId id="354" r:id="rId149"/>
    <p:sldId id="355" r:id="rId150"/>
    <p:sldId id="356" r:id="rId151"/>
    <p:sldId id="357" r:id="rId152"/>
    <p:sldId id="798" r:id="rId153"/>
    <p:sldId id="358" r:id="rId154"/>
    <p:sldId id="359" r:id="rId155"/>
    <p:sldId id="360" r:id="rId156"/>
    <p:sldId id="361" r:id="rId157"/>
    <p:sldId id="362" r:id="rId158"/>
    <p:sldId id="688" r:id="rId159"/>
    <p:sldId id="363" r:id="rId160"/>
    <p:sldId id="689" r:id="rId161"/>
    <p:sldId id="364" r:id="rId162"/>
    <p:sldId id="842" r:id="rId163"/>
    <p:sldId id="365" r:id="rId164"/>
    <p:sldId id="843" r:id="rId165"/>
    <p:sldId id="366" r:id="rId166"/>
    <p:sldId id="690" r:id="rId167"/>
    <p:sldId id="367" r:id="rId168"/>
    <p:sldId id="368" r:id="rId169"/>
    <p:sldId id="369" r:id="rId170"/>
    <p:sldId id="844" r:id="rId171"/>
    <p:sldId id="370" r:id="rId172"/>
    <p:sldId id="691" r:id="rId173"/>
    <p:sldId id="845" r:id="rId174"/>
    <p:sldId id="371" r:id="rId175"/>
    <p:sldId id="846" r:id="rId176"/>
    <p:sldId id="372" r:id="rId177"/>
    <p:sldId id="373" r:id="rId178"/>
    <p:sldId id="847" r:id="rId179"/>
    <p:sldId id="848" r:id="rId180"/>
    <p:sldId id="374" r:id="rId181"/>
    <p:sldId id="375" r:id="rId182"/>
    <p:sldId id="376" r:id="rId183"/>
    <p:sldId id="692" r:id="rId184"/>
    <p:sldId id="377" r:id="rId185"/>
    <p:sldId id="849" r:id="rId186"/>
    <p:sldId id="378" r:id="rId187"/>
    <p:sldId id="379" r:id="rId188"/>
    <p:sldId id="850" r:id="rId189"/>
    <p:sldId id="380" r:id="rId190"/>
    <p:sldId id="381" r:id="rId191"/>
    <p:sldId id="851" r:id="rId192"/>
    <p:sldId id="382" r:id="rId193"/>
    <p:sldId id="693" r:id="rId194"/>
    <p:sldId id="383" r:id="rId195"/>
    <p:sldId id="694" r:id="rId196"/>
    <p:sldId id="384" r:id="rId197"/>
    <p:sldId id="385" r:id="rId198"/>
    <p:sldId id="695" r:id="rId199"/>
    <p:sldId id="853" r:id="rId200"/>
    <p:sldId id="855" r:id="rId201"/>
    <p:sldId id="854" r:id="rId202"/>
    <p:sldId id="387" r:id="rId203"/>
    <p:sldId id="388" r:id="rId204"/>
    <p:sldId id="856" r:id="rId205"/>
    <p:sldId id="389" r:id="rId206"/>
    <p:sldId id="696" r:id="rId207"/>
    <p:sldId id="390" r:id="rId208"/>
    <p:sldId id="697" r:id="rId209"/>
    <p:sldId id="391" r:id="rId210"/>
    <p:sldId id="698" r:id="rId211"/>
    <p:sldId id="392" r:id="rId212"/>
    <p:sldId id="818" r:id="rId213"/>
    <p:sldId id="393" r:id="rId214"/>
    <p:sldId id="394" r:id="rId215"/>
    <p:sldId id="857" r:id="rId216"/>
    <p:sldId id="699" r:id="rId217"/>
    <p:sldId id="395" r:id="rId218"/>
    <p:sldId id="797" r:id="rId219"/>
    <p:sldId id="396" r:id="rId220"/>
    <p:sldId id="858" r:id="rId221"/>
    <p:sldId id="397" r:id="rId222"/>
    <p:sldId id="796" r:id="rId223"/>
    <p:sldId id="398" r:id="rId224"/>
    <p:sldId id="859" r:id="rId225"/>
    <p:sldId id="399" r:id="rId226"/>
    <p:sldId id="400" r:id="rId227"/>
    <p:sldId id="401" r:id="rId228"/>
    <p:sldId id="402" r:id="rId229"/>
    <p:sldId id="860" r:id="rId230"/>
    <p:sldId id="795" r:id="rId231"/>
    <p:sldId id="403" r:id="rId232"/>
    <p:sldId id="404" r:id="rId233"/>
    <p:sldId id="405" r:id="rId234"/>
    <p:sldId id="700" r:id="rId235"/>
    <p:sldId id="406" r:id="rId236"/>
    <p:sldId id="861" r:id="rId237"/>
    <p:sldId id="407" r:id="rId238"/>
    <p:sldId id="701" r:id="rId239"/>
    <p:sldId id="408" r:id="rId240"/>
    <p:sldId id="409" r:id="rId241"/>
    <p:sldId id="862" r:id="rId242"/>
    <p:sldId id="410" r:id="rId243"/>
    <p:sldId id="863" r:id="rId244"/>
    <p:sldId id="411" r:id="rId245"/>
    <p:sldId id="702" r:id="rId246"/>
    <p:sldId id="412" r:id="rId247"/>
    <p:sldId id="703" r:id="rId248"/>
    <p:sldId id="413" r:id="rId249"/>
    <p:sldId id="864" r:id="rId250"/>
    <p:sldId id="414" r:id="rId251"/>
    <p:sldId id="415" r:id="rId252"/>
    <p:sldId id="865" r:id="rId253"/>
    <p:sldId id="781" r:id="rId254"/>
    <p:sldId id="782" r:id="rId255"/>
    <p:sldId id="783" r:id="rId256"/>
    <p:sldId id="866" r:id="rId257"/>
    <p:sldId id="416" r:id="rId258"/>
    <p:sldId id="788" r:id="rId259"/>
    <p:sldId id="867" r:id="rId260"/>
    <p:sldId id="417" r:id="rId261"/>
    <p:sldId id="790" r:id="rId262"/>
    <p:sldId id="789" r:id="rId263"/>
    <p:sldId id="418" r:id="rId264"/>
    <p:sldId id="868" r:id="rId265"/>
    <p:sldId id="791" r:id="rId266"/>
    <p:sldId id="792" r:id="rId267"/>
    <p:sldId id="419" r:id="rId268"/>
    <p:sldId id="793" r:id="rId269"/>
    <p:sldId id="869" r:id="rId270"/>
    <p:sldId id="420" r:id="rId271"/>
    <p:sldId id="704" r:id="rId272"/>
    <p:sldId id="421" r:id="rId273"/>
    <p:sldId id="422" r:id="rId274"/>
    <p:sldId id="870" r:id="rId275"/>
    <p:sldId id="794" r:id="rId276"/>
    <p:sldId id="423" r:id="rId277"/>
    <p:sldId id="871" r:id="rId278"/>
    <p:sldId id="424" r:id="rId279"/>
    <p:sldId id="872" r:id="rId280"/>
    <p:sldId id="425" r:id="rId281"/>
    <p:sldId id="873" r:id="rId282"/>
    <p:sldId id="426" r:id="rId283"/>
    <p:sldId id="427" r:id="rId284"/>
    <p:sldId id="705" r:id="rId285"/>
    <p:sldId id="428" r:id="rId286"/>
    <p:sldId id="429" r:id="rId287"/>
    <p:sldId id="430" r:id="rId288"/>
    <p:sldId id="874" r:id="rId289"/>
    <p:sldId id="432" r:id="rId290"/>
    <p:sldId id="433" r:id="rId291"/>
    <p:sldId id="434" r:id="rId292"/>
    <p:sldId id="875" r:id="rId293"/>
    <p:sldId id="435" r:id="rId294"/>
    <p:sldId id="436" r:id="rId295"/>
    <p:sldId id="437" r:id="rId296"/>
    <p:sldId id="438" r:id="rId297"/>
    <p:sldId id="439" r:id="rId298"/>
    <p:sldId id="440" r:id="rId299"/>
    <p:sldId id="441" r:id="rId300"/>
    <p:sldId id="706" r:id="rId301"/>
    <p:sldId id="442" r:id="rId302"/>
    <p:sldId id="443" r:id="rId303"/>
    <p:sldId id="876" r:id="rId304"/>
    <p:sldId id="444" r:id="rId305"/>
    <p:sldId id="445" r:id="rId306"/>
    <p:sldId id="787" r:id="rId307"/>
    <p:sldId id="448" r:id="rId308"/>
    <p:sldId id="449" r:id="rId309"/>
    <p:sldId id="877" r:id="rId310"/>
    <p:sldId id="450" r:id="rId311"/>
    <p:sldId id="451" r:id="rId312"/>
    <p:sldId id="786" r:id="rId313"/>
    <p:sldId id="452" r:id="rId314"/>
    <p:sldId id="878" r:id="rId315"/>
    <p:sldId id="453" r:id="rId316"/>
    <p:sldId id="454" r:id="rId317"/>
    <p:sldId id="455" r:id="rId318"/>
    <p:sldId id="456" r:id="rId319"/>
    <p:sldId id="879" r:id="rId320"/>
    <p:sldId id="785" r:id="rId321"/>
    <p:sldId id="457" r:id="rId322"/>
    <p:sldId id="458" r:id="rId323"/>
    <p:sldId id="459" r:id="rId324"/>
    <p:sldId id="707" r:id="rId325"/>
    <p:sldId id="460" r:id="rId326"/>
    <p:sldId id="461" r:id="rId327"/>
    <p:sldId id="462" r:id="rId328"/>
    <p:sldId id="708" r:id="rId329"/>
    <p:sldId id="463" r:id="rId330"/>
    <p:sldId id="709" r:id="rId331"/>
    <p:sldId id="464" r:id="rId332"/>
    <p:sldId id="880" r:id="rId333"/>
    <p:sldId id="465" r:id="rId334"/>
    <p:sldId id="710" r:id="rId335"/>
    <p:sldId id="466" r:id="rId336"/>
    <p:sldId id="467" r:id="rId337"/>
    <p:sldId id="784" r:id="rId338"/>
    <p:sldId id="471" r:id="rId339"/>
    <p:sldId id="472" r:id="rId340"/>
    <p:sldId id="881" r:id="rId341"/>
    <p:sldId id="473" r:id="rId342"/>
    <p:sldId id="882" r:id="rId343"/>
    <p:sldId id="711" r:id="rId344"/>
    <p:sldId id="474" r:id="rId345"/>
    <p:sldId id="475" r:id="rId346"/>
    <p:sldId id="476" r:id="rId347"/>
    <p:sldId id="883" r:id="rId348"/>
    <p:sldId id="477" r:id="rId349"/>
    <p:sldId id="884" r:id="rId350"/>
    <p:sldId id="885" r:id="rId351"/>
    <p:sldId id="479" r:id="rId352"/>
    <p:sldId id="886" r:id="rId353"/>
    <p:sldId id="480" r:id="rId354"/>
    <p:sldId id="481" r:id="rId355"/>
    <p:sldId id="887" r:id="rId356"/>
    <p:sldId id="482" r:id="rId357"/>
    <p:sldId id="780" r:id="rId358"/>
    <p:sldId id="483" r:id="rId359"/>
    <p:sldId id="888" r:id="rId360"/>
    <p:sldId id="484" r:id="rId361"/>
    <p:sldId id="485" r:id="rId362"/>
    <p:sldId id="486" r:id="rId363"/>
    <p:sldId id="889" r:id="rId364"/>
    <p:sldId id="487" r:id="rId365"/>
    <p:sldId id="488" r:id="rId366"/>
    <p:sldId id="779" r:id="rId367"/>
    <p:sldId id="489" r:id="rId368"/>
    <p:sldId id="490" r:id="rId369"/>
    <p:sldId id="778" r:id="rId370"/>
    <p:sldId id="890" r:id="rId371"/>
    <p:sldId id="491" r:id="rId372"/>
    <p:sldId id="492" r:id="rId373"/>
    <p:sldId id="493" r:id="rId374"/>
    <p:sldId id="891" r:id="rId375"/>
    <p:sldId id="494" r:id="rId376"/>
    <p:sldId id="495" r:id="rId377"/>
    <p:sldId id="777" r:id="rId378"/>
    <p:sldId id="496" r:id="rId379"/>
    <p:sldId id="497" r:id="rId380"/>
    <p:sldId id="892" r:id="rId381"/>
    <p:sldId id="498" r:id="rId382"/>
    <p:sldId id="893" r:id="rId383"/>
    <p:sldId id="499" r:id="rId384"/>
    <p:sldId id="776" r:id="rId385"/>
    <p:sldId id="500" r:id="rId386"/>
    <p:sldId id="501" r:id="rId387"/>
    <p:sldId id="502" r:id="rId388"/>
    <p:sldId id="894" r:id="rId389"/>
    <p:sldId id="775" r:id="rId390"/>
    <p:sldId id="895" r:id="rId391"/>
    <p:sldId id="503" r:id="rId392"/>
    <p:sldId id="504" r:id="rId393"/>
    <p:sldId id="774" r:id="rId394"/>
    <p:sldId id="505" r:id="rId395"/>
    <p:sldId id="896" r:id="rId396"/>
    <p:sldId id="506" r:id="rId397"/>
    <p:sldId id="773" r:id="rId398"/>
    <p:sldId id="507" r:id="rId399"/>
    <p:sldId id="508" r:id="rId400"/>
    <p:sldId id="509" r:id="rId401"/>
    <p:sldId id="772" r:id="rId402"/>
    <p:sldId id="510" r:id="rId403"/>
    <p:sldId id="771" r:id="rId404"/>
    <p:sldId id="511" r:id="rId405"/>
    <p:sldId id="897" r:id="rId406"/>
    <p:sldId id="770" r:id="rId407"/>
    <p:sldId id="512" r:id="rId408"/>
    <p:sldId id="769" r:id="rId409"/>
    <p:sldId id="513" r:id="rId410"/>
    <p:sldId id="768" r:id="rId411"/>
    <p:sldId id="514" r:id="rId412"/>
    <p:sldId id="767" r:id="rId413"/>
    <p:sldId id="515" r:id="rId414"/>
    <p:sldId id="898" r:id="rId415"/>
    <p:sldId id="516" r:id="rId416"/>
    <p:sldId id="766" r:id="rId417"/>
    <p:sldId id="517" r:id="rId418"/>
    <p:sldId id="765" r:id="rId419"/>
    <p:sldId id="518" r:id="rId420"/>
    <p:sldId id="519" r:id="rId421"/>
    <p:sldId id="899" r:id="rId422"/>
    <p:sldId id="520" r:id="rId423"/>
    <p:sldId id="764" r:id="rId424"/>
    <p:sldId id="521" r:id="rId425"/>
    <p:sldId id="522" r:id="rId426"/>
    <p:sldId id="523" r:id="rId427"/>
    <p:sldId id="524" r:id="rId428"/>
    <p:sldId id="763" r:id="rId429"/>
    <p:sldId id="525" r:id="rId430"/>
    <p:sldId id="762" r:id="rId431"/>
    <p:sldId id="526" r:id="rId432"/>
    <p:sldId id="527" r:id="rId433"/>
    <p:sldId id="761" r:id="rId434"/>
    <p:sldId id="528" r:id="rId435"/>
    <p:sldId id="529" r:id="rId436"/>
    <p:sldId id="530" r:id="rId437"/>
    <p:sldId id="760" r:id="rId438"/>
    <p:sldId id="531" r:id="rId439"/>
    <p:sldId id="759" r:id="rId440"/>
    <p:sldId id="532" r:id="rId441"/>
    <p:sldId id="900" r:id="rId442"/>
    <p:sldId id="533" r:id="rId443"/>
    <p:sldId id="534" r:id="rId444"/>
    <p:sldId id="758" r:id="rId445"/>
    <p:sldId id="535" r:id="rId446"/>
    <p:sldId id="536" r:id="rId447"/>
    <p:sldId id="757" r:id="rId448"/>
    <p:sldId id="537" r:id="rId449"/>
    <p:sldId id="901" r:id="rId450"/>
    <p:sldId id="902" r:id="rId451"/>
    <p:sldId id="756" r:id="rId452"/>
    <p:sldId id="539" r:id="rId453"/>
    <p:sldId id="755" r:id="rId454"/>
    <p:sldId id="540" r:id="rId455"/>
    <p:sldId id="541" r:id="rId456"/>
    <p:sldId id="754" r:id="rId457"/>
    <p:sldId id="542" r:id="rId458"/>
    <p:sldId id="543" r:id="rId459"/>
    <p:sldId id="544" r:id="rId460"/>
    <p:sldId id="903" r:id="rId461"/>
    <p:sldId id="545" r:id="rId462"/>
    <p:sldId id="753" r:id="rId463"/>
    <p:sldId id="546" r:id="rId464"/>
    <p:sldId id="547" r:id="rId465"/>
    <p:sldId id="548" r:id="rId466"/>
    <p:sldId id="549" r:id="rId467"/>
    <p:sldId id="752" r:id="rId468"/>
    <p:sldId id="550" r:id="rId469"/>
    <p:sldId id="551" r:id="rId470"/>
    <p:sldId id="904" r:id="rId471"/>
    <p:sldId id="552" r:id="rId472"/>
    <p:sldId id="553" r:id="rId473"/>
    <p:sldId id="554" r:id="rId474"/>
    <p:sldId id="555" r:id="rId475"/>
    <p:sldId id="556" r:id="rId476"/>
    <p:sldId id="557" r:id="rId477"/>
    <p:sldId id="751" r:id="rId478"/>
    <p:sldId id="558" r:id="rId479"/>
    <p:sldId id="559" r:id="rId480"/>
    <p:sldId id="675" r:id="rId481"/>
    <p:sldId id="560" r:id="rId482"/>
    <p:sldId id="561" r:id="rId483"/>
    <p:sldId id="905" r:id="rId484"/>
    <p:sldId id="562" r:id="rId485"/>
    <p:sldId id="563" r:id="rId486"/>
    <p:sldId id="750" r:id="rId487"/>
    <p:sldId id="564" r:id="rId488"/>
    <p:sldId id="565" r:id="rId489"/>
    <p:sldId id="566" r:id="rId490"/>
    <p:sldId id="906" r:id="rId491"/>
    <p:sldId id="567" r:id="rId492"/>
    <p:sldId id="749" r:id="rId493"/>
    <p:sldId id="568" r:id="rId494"/>
    <p:sldId id="748" r:id="rId495"/>
    <p:sldId id="569" r:id="rId496"/>
    <p:sldId id="747" r:id="rId497"/>
    <p:sldId id="570" r:id="rId498"/>
    <p:sldId id="746" r:id="rId499"/>
    <p:sldId id="571" r:id="rId500"/>
    <p:sldId id="745" r:id="rId501"/>
    <p:sldId id="572" r:id="rId502"/>
    <p:sldId id="744" r:id="rId503"/>
    <p:sldId id="573" r:id="rId504"/>
    <p:sldId id="743" r:id="rId505"/>
    <p:sldId id="574" r:id="rId506"/>
    <p:sldId id="575" r:id="rId507"/>
    <p:sldId id="576" r:id="rId508"/>
    <p:sldId id="742" r:id="rId509"/>
    <p:sldId id="577" r:id="rId510"/>
    <p:sldId id="578" r:id="rId511"/>
    <p:sldId id="741" r:id="rId512"/>
    <p:sldId id="579" r:id="rId513"/>
    <p:sldId id="580" r:id="rId514"/>
    <p:sldId id="581" r:id="rId515"/>
    <p:sldId id="582" r:id="rId516"/>
    <p:sldId id="583" r:id="rId517"/>
    <p:sldId id="584" r:id="rId518"/>
    <p:sldId id="740" r:id="rId519"/>
    <p:sldId id="585" r:id="rId520"/>
    <p:sldId id="739" r:id="rId521"/>
    <p:sldId id="586" r:id="rId522"/>
    <p:sldId id="738" r:id="rId523"/>
    <p:sldId id="587" r:id="rId524"/>
    <p:sldId id="588" r:id="rId525"/>
    <p:sldId id="589" r:id="rId526"/>
    <p:sldId id="907" r:id="rId527"/>
    <p:sldId id="590" r:id="rId528"/>
    <p:sldId id="591" r:id="rId529"/>
    <p:sldId id="737" r:id="rId530"/>
    <p:sldId id="592" r:id="rId531"/>
    <p:sldId id="736" r:id="rId532"/>
    <p:sldId id="593" r:id="rId533"/>
    <p:sldId id="735" r:id="rId534"/>
    <p:sldId id="594" r:id="rId535"/>
    <p:sldId id="908" r:id="rId536"/>
    <p:sldId id="595" r:id="rId537"/>
    <p:sldId id="596" r:id="rId538"/>
    <p:sldId id="597" r:id="rId539"/>
    <p:sldId id="734" r:id="rId540"/>
    <p:sldId id="598" r:id="rId541"/>
    <p:sldId id="909" r:id="rId542"/>
    <p:sldId id="599" r:id="rId543"/>
    <p:sldId id="910" r:id="rId544"/>
    <p:sldId id="600" r:id="rId545"/>
    <p:sldId id="601" r:id="rId546"/>
    <p:sldId id="733" r:id="rId547"/>
    <p:sldId id="602" r:id="rId548"/>
    <p:sldId id="603" r:id="rId549"/>
    <p:sldId id="604" r:id="rId550"/>
    <p:sldId id="605" r:id="rId551"/>
    <p:sldId id="911" r:id="rId552"/>
    <p:sldId id="606" r:id="rId553"/>
    <p:sldId id="912" r:id="rId554"/>
    <p:sldId id="607" r:id="rId555"/>
    <p:sldId id="732" r:id="rId556"/>
    <p:sldId id="608" r:id="rId557"/>
    <p:sldId id="609" r:id="rId558"/>
    <p:sldId id="610" r:id="rId559"/>
    <p:sldId id="611" r:id="rId560"/>
    <p:sldId id="731" r:id="rId561"/>
    <p:sldId id="612" r:id="rId562"/>
    <p:sldId id="613" r:id="rId563"/>
    <p:sldId id="614" r:id="rId564"/>
    <p:sldId id="913" r:id="rId565"/>
    <p:sldId id="617" r:id="rId566"/>
    <p:sldId id="618" r:id="rId567"/>
    <p:sldId id="619" r:id="rId568"/>
    <p:sldId id="620" r:id="rId569"/>
    <p:sldId id="621" r:id="rId570"/>
    <p:sldId id="914" r:id="rId571"/>
    <p:sldId id="622" r:id="rId572"/>
    <p:sldId id="623" r:id="rId573"/>
    <p:sldId id="624" r:id="rId574"/>
    <p:sldId id="625" r:id="rId575"/>
    <p:sldId id="915" r:id="rId576"/>
    <p:sldId id="626" r:id="rId577"/>
    <p:sldId id="730" r:id="rId578"/>
    <p:sldId id="627" r:id="rId579"/>
    <p:sldId id="916" r:id="rId580"/>
    <p:sldId id="628" r:id="rId581"/>
    <p:sldId id="917" r:id="rId582"/>
    <p:sldId id="629" r:id="rId583"/>
    <p:sldId id="729" r:id="rId584"/>
    <p:sldId id="631" r:id="rId585"/>
    <p:sldId id="918" r:id="rId586"/>
    <p:sldId id="632" r:id="rId587"/>
    <p:sldId id="727" r:id="rId588"/>
    <p:sldId id="919" r:id="rId589"/>
    <p:sldId id="633" r:id="rId590"/>
    <p:sldId id="726" r:id="rId591"/>
    <p:sldId id="634" r:id="rId592"/>
    <p:sldId id="725" r:id="rId593"/>
    <p:sldId id="920" r:id="rId594"/>
    <p:sldId id="635" r:id="rId595"/>
    <p:sldId id="921" r:id="rId596"/>
    <p:sldId id="636" r:id="rId597"/>
    <p:sldId id="724" r:id="rId598"/>
    <p:sldId id="637" r:id="rId599"/>
    <p:sldId id="638" r:id="rId600"/>
    <p:sldId id="639" r:id="rId601"/>
    <p:sldId id="640" r:id="rId602"/>
    <p:sldId id="723" r:id="rId603"/>
    <p:sldId id="641" r:id="rId604"/>
    <p:sldId id="922" r:id="rId605"/>
    <p:sldId id="642" r:id="rId606"/>
    <p:sldId id="923" r:id="rId607"/>
    <p:sldId id="722" r:id="rId608"/>
    <p:sldId id="643" r:id="rId609"/>
    <p:sldId id="644" r:id="rId610"/>
    <p:sldId id="721" r:id="rId611"/>
    <p:sldId id="645" r:id="rId612"/>
    <p:sldId id="720" r:id="rId613"/>
    <p:sldId id="646" r:id="rId614"/>
    <p:sldId id="647" r:id="rId615"/>
    <p:sldId id="648" r:id="rId616"/>
    <p:sldId id="712" r:id="rId617"/>
    <p:sldId id="719" r:id="rId618"/>
    <p:sldId id="713" r:id="rId619"/>
    <p:sldId id="718" r:id="rId620"/>
    <p:sldId id="714" r:id="rId621"/>
    <p:sldId id="924" r:id="rId622"/>
    <p:sldId id="649" r:id="rId623"/>
    <p:sldId id="650" r:id="rId624"/>
    <p:sldId id="651" r:id="rId625"/>
    <p:sldId id="716" r:id="rId626"/>
    <p:sldId id="717" r:id="rId627"/>
    <p:sldId id="652" r:id="rId628"/>
    <p:sldId id="653" r:id="rId629"/>
    <p:sldId id="654" r:id="rId630"/>
    <p:sldId id="925" r:id="rId631"/>
    <p:sldId id="655" r:id="rId632"/>
    <p:sldId id="926" r:id="rId633"/>
    <p:sldId id="656" r:id="rId634"/>
    <p:sldId id="657" r:id="rId635"/>
    <p:sldId id="658" r:id="rId636"/>
    <p:sldId id="927" r:id="rId637"/>
    <p:sldId id="659" r:id="rId638"/>
    <p:sldId id="660" r:id="rId639"/>
    <p:sldId id="661" r:id="rId640"/>
    <p:sldId id="928" r:id="rId641"/>
    <p:sldId id="662" r:id="rId642"/>
    <p:sldId id="715" r:id="rId643"/>
    <p:sldId id="663" r:id="rId644"/>
    <p:sldId id="664" r:id="rId645"/>
    <p:sldId id="665" r:id="rId646"/>
    <p:sldId id="929" r:id="rId647"/>
    <p:sldId id="666" r:id="rId648"/>
    <p:sldId id="930" r:id="rId649"/>
    <p:sldId id="667" r:id="rId650"/>
    <p:sldId id="931" r:id="rId651"/>
    <p:sldId id="668" r:id="rId652"/>
    <p:sldId id="932" r:id="rId65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10"/>
  </p:normalViewPr>
  <p:slideViewPr>
    <p:cSldViewPr snapToGrid="0" snapToObjects="1">
      <p:cViewPr varScale="1">
        <p:scale>
          <a:sx n="83" d="100"/>
          <a:sy n="83" d="100"/>
        </p:scale>
        <p:origin x="7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324" Type="http://schemas.openxmlformats.org/officeDocument/2006/relationships/slide" Target="slides/slide323.xml"/><Relationship Id="rId531" Type="http://schemas.openxmlformats.org/officeDocument/2006/relationships/slide" Target="slides/slide530.xml"/><Relationship Id="rId629" Type="http://schemas.openxmlformats.org/officeDocument/2006/relationships/slide" Target="slides/slide628.xml"/><Relationship Id="rId170" Type="http://schemas.openxmlformats.org/officeDocument/2006/relationships/slide" Target="slides/slide169.xml"/><Relationship Id="rId268" Type="http://schemas.openxmlformats.org/officeDocument/2006/relationships/slide" Target="slides/slide267.xml"/><Relationship Id="rId475" Type="http://schemas.openxmlformats.org/officeDocument/2006/relationships/slide" Target="slides/slide474.xml"/><Relationship Id="rId32" Type="http://schemas.openxmlformats.org/officeDocument/2006/relationships/slide" Target="slides/slide31.xml"/><Relationship Id="rId128" Type="http://schemas.openxmlformats.org/officeDocument/2006/relationships/slide" Target="slides/slide127.xml"/><Relationship Id="rId335" Type="http://schemas.openxmlformats.org/officeDocument/2006/relationships/slide" Target="slides/slide334.xml"/><Relationship Id="rId542" Type="http://schemas.openxmlformats.org/officeDocument/2006/relationships/slide" Target="slides/slide541.xml"/><Relationship Id="rId181" Type="http://schemas.openxmlformats.org/officeDocument/2006/relationships/slide" Target="slides/slide180.xml"/><Relationship Id="rId402" Type="http://schemas.openxmlformats.org/officeDocument/2006/relationships/slide" Target="slides/slide401.xml"/><Relationship Id="rId279" Type="http://schemas.openxmlformats.org/officeDocument/2006/relationships/slide" Target="slides/slide278.xml"/><Relationship Id="rId486" Type="http://schemas.openxmlformats.org/officeDocument/2006/relationships/slide" Target="slides/slide485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346" Type="http://schemas.openxmlformats.org/officeDocument/2006/relationships/slide" Target="slides/slide345.xml"/><Relationship Id="rId553" Type="http://schemas.openxmlformats.org/officeDocument/2006/relationships/slide" Target="slides/slide552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413" Type="http://schemas.openxmlformats.org/officeDocument/2006/relationships/slide" Target="slides/slide412.xml"/><Relationship Id="rId497" Type="http://schemas.openxmlformats.org/officeDocument/2006/relationships/slide" Target="slides/slide496.xml"/><Relationship Id="rId620" Type="http://schemas.openxmlformats.org/officeDocument/2006/relationships/slide" Target="slides/slide619.xml"/><Relationship Id="rId357" Type="http://schemas.openxmlformats.org/officeDocument/2006/relationships/slide" Target="slides/slide356.xml"/><Relationship Id="rId54" Type="http://schemas.openxmlformats.org/officeDocument/2006/relationships/slide" Target="slides/slide53.xml"/><Relationship Id="rId217" Type="http://schemas.openxmlformats.org/officeDocument/2006/relationships/slide" Target="slides/slide216.xml"/><Relationship Id="rId564" Type="http://schemas.openxmlformats.org/officeDocument/2006/relationships/slide" Target="slides/slide563.xml"/><Relationship Id="rId424" Type="http://schemas.openxmlformats.org/officeDocument/2006/relationships/slide" Target="slides/slide423.xml"/><Relationship Id="rId631" Type="http://schemas.openxmlformats.org/officeDocument/2006/relationships/slide" Target="slides/slide630.xml"/><Relationship Id="rId270" Type="http://schemas.openxmlformats.org/officeDocument/2006/relationships/slide" Target="slides/slide269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368" Type="http://schemas.openxmlformats.org/officeDocument/2006/relationships/slide" Target="slides/slide367.xml"/><Relationship Id="rId575" Type="http://schemas.openxmlformats.org/officeDocument/2006/relationships/slide" Target="slides/slide574.xml"/><Relationship Id="rId228" Type="http://schemas.openxmlformats.org/officeDocument/2006/relationships/slide" Target="slides/slide227.xml"/><Relationship Id="rId435" Type="http://schemas.openxmlformats.org/officeDocument/2006/relationships/slide" Target="slides/slide434.xml"/><Relationship Id="rId642" Type="http://schemas.openxmlformats.org/officeDocument/2006/relationships/slide" Target="slides/slide641.xml"/><Relationship Id="rId281" Type="http://schemas.openxmlformats.org/officeDocument/2006/relationships/slide" Target="slides/slide280.xml"/><Relationship Id="rId502" Type="http://schemas.openxmlformats.org/officeDocument/2006/relationships/slide" Target="slides/slide501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379" Type="http://schemas.openxmlformats.org/officeDocument/2006/relationships/slide" Target="slides/slide378.xml"/><Relationship Id="rId586" Type="http://schemas.openxmlformats.org/officeDocument/2006/relationships/slide" Target="slides/slide585.xml"/><Relationship Id="rId7" Type="http://schemas.openxmlformats.org/officeDocument/2006/relationships/slide" Target="slides/slide6.xml"/><Relationship Id="rId239" Type="http://schemas.openxmlformats.org/officeDocument/2006/relationships/slide" Target="slides/slide238.xml"/><Relationship Id="rId446" Type="http://schemas.openxmlformats.org/officeDocument/2006/relationships/slide" Target="slides/slide445.xml"/><Relationship Id="rId653" Type="http://schemas.openxmlformats.org/officeDocument/2006/relationships/slide" Target="slides/slide652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87" Type="http://schemas.openxmlformats.org/officeDocument/2006/relationships/slide" Target="slides/slide86.xml"/><Relationship Id="rId513" Type="http://schemas.openxmlformats.org/officeDocument/2006/relationships/slide" Target="slides/slide512.xml"/><Relationship Id="rId597" Type="http://schemas.openxmlformats.org/officeDocument/2006/relationships/slide" Target="slides/slide596.xml"/><Relationship Id="rId152" Type="http://schemas.openxmlformats.org/officeDocument/2006/relationships/slide" Target="slides/slide151.xml"/><Relationship Id="rId457" Type="http://schemas.openxmlformats.org/officeDocument/2006/relationships/slide" Target="slides/slide456.xml"/><Relationship Id="rId14" Type="http://schemas.openxmlformats.org/officeDocument/2006/relationships/slide" Target="slides/slide13.xml"/><Relationship Id="rId317" Type="http://schemas.openxmlformats.org/officeDocument/2006/relationships/slide" Target="slides/slide316.xml"/><Relationship Id="rId524" Type="http://schemas.openxmlformats.org/officeDocument/2006/relationships/slide" Target="slides/slide523.xml"/><Relationship Id="rId98" Type="http://schemas.openxmlformats.org/officeDocument/2006/relationships/slide" Target="slides/slide97.xml"/><Relationship Id="rId163" Type="http://schemas.openxmlformats.org/officeDocument/2006/relationships/slide" Target="slides/slide162.xml"/><Relationship Id="rId370" Type="http://schemas.openxmlformats.org/officeDocument/2006/relationships/slide" Target="slides/slide369.xml"/><Relationship Id="rId230" Type="http://schemas.openxmlformats.org/officeDocument/2006/relationships/slide" Target="slides/slide229.xml"/><Relationship Id="rId468" Type="http://schemas.openxmlformats.org/officeDocument/2006/relationships/slide" Target="slides/slide467.xml"/><Relationship Id="rId25" Type="http://schemas.openxmlformats.org/officeDocument/2006/relationships/slide" Target="slides/slide24.xml"/><Relationship Id="rId328" Type="http://schemas.openxmlformats.org/officeDocument/2006/relationships/slide" Target="slides/slide327.xml"/><Relationship Id="rId535" Type="http://schemas.openxmlformats.org/officeDocument/2006/relationships/slide" Target="slides/slide534.xml"/><Relationship Id="rId174" Type="http://schemas.openxmlformats.org/officeDocument/2006/relationships/slide" Target="slides/slide173.xml"/><Relationship Id="rId381" Type="http://schemas.openxmlformats.org/officeDocument/2006/relationships/slide" Target="slides/slide380.xml"/><Relationship Id="rId602" Type="http://schemas.openxmlformats.org/officeDocument/2006/relationships/slide" Target="slides/slide601.xml"/><Relationship Id="rId241" Type="http://schemas.openxmlformats.org/officeDocument/2006/relationships/slide" Target="slides/slide240.xml"/><Relationship Id="rId479" Type="http://schemas.openxmlformats.org/officeDocument/2006/relationships/slide" Target="slides/slide478.xml"/><Relationship Id="rId36" Type="http://schemas.openxmlformats.org/officeDocument/2006/relationships/slide" Target="slides/slide35.xml"/><Relationship Id="rId339" Type="http://schemas.openxmlformats.org/officeDocument/2006/relationships/slide" Target="slides/slide338.xml"/><Relationship Id="rId546" Type="http://schemas.openxmlformats.org/officeDocument/2006/relationships/slide" Target="slides/slide545.xml"/><Relationship Id="rId101" Type="http://schemas.openxmlformats.org/officeDocument/2006/relationships/slide" Target="slides/slide100.xml"/><Relationship Id="rId185" Type="http://schemas.openxmlformats.org/officeDocument/2006/relationships/slide" Target="slides/slide184.xml"/><Relationship Id="rId406" Type="http://schemas.openxmlformats.org/officeDocument/2006/relationships/slide" Target="slides/slide405.xml"/><Relationship Id="rId392" Type="http://schemas.openxmlformats.org/officeDocument/2006/relationships/slide" Target="slides/slide391.xml"/><Relationship Id="rId613" Type="http://schemas.openxmlformats.org/officeDocument/2006/relationships/slide" Target="slides/slide612.xml"/><Relationship Id="rId252" Type="http://schemas.openxmlformats.org/officeDocument/2006/relationships/slide" Target="slides/slide251.xml"/><Relationship Id="rId47" Type="http://schemas.openxmlformats.org/officeDocument/2006/relationships/slide" Target="slides/slide46.xml"/><Relationship Id="rId112" Type="http://schemas.openxmlformats.org/officeDocument/2006/relationships/slide" Target="slides/slide111.xml"/><Relationship Id="rId557" Type="http://schemas.openxmlformats.org/officeDocument/2006/relationships/slide" Target="slides/slide556.xml"/><Relationship Id="rId196" Type="http://schemas.openxmlformats.org/officeDocument/2006/relationships/slide" Target="slides/slide195.xml"/><Relationship Id="rId417" Type="http://schemas.openxmlformats.org/officeDocument/2006/relationships/slide" Target="slides/slide416.xml"/><Relationship Id="rId624" Type="http://schemas.openxmlformats.org/officeDocument/2006/relationships/slide" Target="slides/slide623.xml"/><Relationship Id="rId263" Type="http://schemas.openxmlformats.org/officeDocument/2006/relationships/slide" Target="slides/slide262.xml"/><Relationship Id="rId470" Type="http://schemas.openxmlformats.org/officeDocument/2006/relationships/slide" Target="slides/slide469.xml"/><Relationship Id="rId58" Type="http://schemas.openxmlformats.org/officeDocument/2006/relationships/slide" Target="slides/slide57.xml"/><Relationship Id="rId123" Type="http://schemas.openxmlformats.org/officeDocument/2006/relationships/slide" Target="slides/slide122.xml"/><Relationship Id="rId330" Type="http://schemas.openxmlformats.org/officeDocument/2006/relationships/slide" Target="slides/slide329.xml"/><Relationship Id="rId568" Type="http://schemas.openxmlformats.org/officeDocument/2006/relationships/slide" Target="slides/slide567.xml"/><Relationship Id="rId165" Type="http://schemas.openxmlformats.org/officeDocument/2006/relationships/slide" Target="slides/slide164.xml"/><Relationship Id="rId372" Type="http://schemas.openxmlformats.org/officeDocument/2006/relationships/slide" Target="slides/slide371.xml"/><Relationship Id="rId428" Type="http://schemas.openxmlformats.org/officeDocument/2006/relationships/slide" Target="slides/slide427.xml"/><Relationship Id="rId635" Type="http://schemas.openxmlformats.org/officeDocument/2006/relationships/slide" Target="slides/slide634.xml"/><Relationship Id="rId232" Type="http://schemas.openxmlformats.org/officeDocument/2006/relationships/slide" Target="slides/slide231.xml"/><Relationship Id="rId274" Type="http://schemas.openxmlformats.org/officeDocument/2006/relationships/slide" Target="slides/slide273.xml"/><Relationship Id="rId481" Type="http://schemas.openxmlformats.org/officeDocument/2006/relationships/slide" Target="slides/slide480.xml"/><Relationship Id="rId27" Type="http://schemas.openxmlformats.org/officeDocument/2006/relationships/slide" Target="slides/slide26.xml"/><Relationship Id="rId69" Type="http://schemas.openxmlformats.org/officeDocument/2006/relationships/slide" Target="slides/slide68.xml"/><Relationship Id="rId134" Type="http://schemas.openxmlformats.org/officeDocument/2006/relationships/slide" Target="slides/slide133.xml"/><Relationship Id="rId537" Type="http://schemas.openxmlformats.org/officeDocument/2006/relationships/slide" Target="slides/slide536.xml"/><Relationship Id="rId579" Type="http://schemas.openxmlformats.org/officeDocument/2006/relationships/slide" Target="slides/slide578.xml"/><Relationship Id="rId80" Type="http://schemas.openxmlformats.org/officeDocument/2006/relationships/slide" Target="slides/slide79.xml"/><Relationship Id="rId176" Type="http://schemas.openxmlformats.org/officeDocument/2006/relationships/slide" Target="slides/slide175.xml"/><Relationship Id="rId341" Type="http://schemas.openxmlformats.org/officeDocument/2006/relationships/slide" Target="slides/slide340.xml"/><Relationship Id="rId383" Type="http://schemas.openxmlformats.org/officeDocument/2006/relationships/slide" Target="slides/slide382.xml"/><Relationship Id="rId439" Type="http://schemas.openxmlformats.org/officeDocument/2006/relationships/slide" Target="slides/slide438.xml"/><Relationship Id="rId590" Type="http://schemas.openxmlformats.org/officeDocument/2006/relationships/slide" Target="slides/slide589.xml"/><Relationship Id="rId604" Type="http://schemas.openxmlformats.org/officeDocument/2006/relationships/slide" Target="slides/slide603.xml"/><Relationship Id="rId646" Type="http://schemas.openxmlformats.org/officeDocument/2006/relationships/slide" Target="slides/slide645.xml"/><Relationship Id="rId201" Type="http://schemas.openxmlformats.org/officeDocument/2006/relationships/slide" Target="slides/slide200.xml"/><Relationship Id="rId243" Type="http://schemas.openxmlformats.org/officeDocument/2006/relationships/slide" Target="slides/slide242.xml"/><Relationship Id="rId285" Type="http://schemas.openxmlformats.org/officeDocument/2006/relationships/slide" Target="slides/slide284.xml"/><Relationship Id="rId450" Type="http://schemas.openxmlformats.org/officeDocument/2006/relationships/slide" Target="slides/slide449.xml"/><Relationship Id="rId506" Type="http://schemas.openxmlformats.org/officeDocument/2006/relationships/slide" Target="slides/slide505.xml"/><Relationship Id="rId38" Type="http://schemas.openxmlformats.org/officeDocument/2006/relationships/slide" Target="slides/slide37.xml"/><Relationship Id="rId103" Type="http://schemas.openxmlformats.org/officeDocument/2006/relationships/slide" Target="slides/slide102.xml"/><Relationship Id="rId310" Type="http://schemas.openxmlformats.org/officeDocument/2006/relationships/slide" Target="slides/slide309.xml"/><Relationship Id="rId492" Type="http://schemas.openxmlformats.org/officeDocument/2006/relationships/slide" Target="slides/slide491.xml"/><Relationship Id="rId548" Type="http://schemas.openxmlformats.org/officeDocument/2006/relationships/slide" Target="slides/slide547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87" Type="http://schemas.openxmlformats.org/officeDocument/2006/relationships/slide" Target="slides/slide186.xml"/><Relationship Id="rId352" Type="http://schemas.openxmlformats.org/officeDocument/2006/relationships/slide" Target="slides/slide351.xml"/><Relationship Id="rId394" Type="http://schemas.openxmlformats.org/officeDocument/2006/relationships/slide" Target="slides/slide393.xml"/><Relationship Id="rId408" Type="http://schemas.openxmlformats.org/officeDocument/2006/relationships/slide" Target="slides/slide407.xml"/><Relationship Id="rId615" Type="http://schemas.openxmlformats.org/officeDocument/2006/relationships/slide" Target="slides/slide614.xml"/><Relationship Id="rId212" Type="http://schemas.openxmlformats.org/officeDocument/2006/relationships/slide" Target="slides/slide211.xml"/><Relationship Id="rId254" Type="http://schemas.openxmlformats.org/officeDocument/2006/relationships/slide" Target="slides/slide253.xml"/><Relationship Id="rId657" Type="http://schemas.openxmlformats.org/officeDocument/2006/relationships/theme" Target="theme/theme1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96" Type="http://schemas.openxmlformats.org/officeDocument/2006/relationships/slide" Target="slides/slide295.xml"/><Relationship Id="rId461" Type="http://schemas.openxmlformats.org/officeDocument/2006/relationships/slide" Target="slides/slide460.xml"/><Relationship Id="rId517" Type="http://schemas.openxmlformats.org/officeDocument/2006/relationships/slide" Target="slides/slide516.xml"/><Relationship Id="rId559" Type="http://schemas.openxmlformats.org/officeDocument/2006/relationships/slide" Target="slides/slide558.xml"/><Relationship Id="rId60" Type="http://schemas.openxmlformats.org/officeDocument/2006/relationships/slide" Target="slides/slide59.xml"/><Relationship Id="rId156" Type="http://schemas.openxmlformats.org/officeDocument/2006/relationships/slide" Target="slides/slide155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363" Type="http://schemas.openxmlformats.org/officeDocument/2006/relationships/slide" Target="slides/slide362.xml"/><Relationship Id="rId419" Type="http://schemas.openxmlformats.org/officeDocument/2006/relationships/slide" Target="slides/slide418.xml"/><Relationship Id="rId570" Type="http://schemas.openxmlformats.org/officeDocument/2006/relationships/slide" Target="slides/slide569.xml"/><Relationship Id="rId626" Type="http://schemas.openxmlformats.org/officeDocument/2006/relationships/slide" Target="slides/slide625.xml"/><Relationship Id="rId223" Type="http://schemas.openxmlformats.org/officeDocument/2006/relationships/slide" Target="slides/slide222.xml"/><Relationship Id="rId430" Type="http://schemas.openxmlformats.org/officeDocument/2006/relationships/slide" Target="slides/slide429.xml"/><Relationship Id="rId18" Type="http://schemas.openxmlformats.org/officeDocument/2006/relationships/slide" Target="slides/slide17.xml"/><Relationship Id="rId265" Type="http://schemas.openxmlformats.org/officeDocument/2006/relationships/slide" Target="slides/slide264.xml"/><Relationship Id="rId472" Type="http://schemas.openxmlformats.org/officeDocument/2006/relationships/slide" Target="slides/slide471.xml"/><Relationship Id="rId528" Type="http://schemas.openxmlformats.org/officeDocument/2006/relationships/slide" Target="slides/slide527.xml"/><Relationship Id="rId125" Type="http://schemas.openxmlformats.org/officeDocument/2006/relationships/slide" Target="slides/slide124.xml"/><Relationship Id="rId167" Type="http://schemas.openxmlformats.org/officeDocument/2006/relationships/slide" Target="slides/slide166.xml"/><Relationship Id="rId332" Type="http://schemas.openxmlformats.org/officeDocument/2006/relationships/slide" Target="slides/slide331.xml"/><Relationship Id="rId374" Type="http://schemas.openxmlformats.org/officeDocument/2006/relationships/slide" Target="slides/slide373.xml"/><Relationship Id="rId581" Type="http://schemas.openxmlformats.org/officeDocument/2006/relationships/slide" Target="slides/slide580.xml"/><Relationship Id="rId71" Type="http://schemas.openxmlformats.org/officeDocument/2006/relationships/slide" Target="slides/slide70.xml"/><Relationship Id="rId234" Type="http://schemas.openxmlformats.org/officeDocument/2006/relationships/slide" Target="slides/slide233.xml"/><Relationship Id="rId637" Type="http://schemas.openxmlformats.org/officeDocument/2006/relationships/slide" Target="slides/slide636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76" Type="http://schemas.openxmlformats.org/officeDocument/2006/relationships/slide" Target="slides/slide275.xml"/><Relationship Id="rId441" Type="http://schemas.openxmlformats.org/officeDocument/2006/relationships/slide" Target="slides/slide440.xml"/><Relationship Id="rId483" Type="http://schemas.openxmlformats.org/officeDocument/2006/relationships/slide" Target="slides/slide482.xml"/><Relationship Id="rId539" Type="http://schemas.openxmlformats.org/officeDocument/2006/relationships/slide" Target="slides/slide538.xml"/><Relationship Id="rId40" Type="http://schemas.openxmlformats.org/officeDocument/2006/relationships/slide" Target="slides/slide39.xml"/><Relationship Id="rId136" Type="http://schemas.openxmlformats.org/officeDocument/2006/relationships/slide" Target="slides/slide135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43" Type="http://schemas.openxmlformats.org/officeDocument/2006/relationships/slide" Target="slides/slide342.xml"/><Relationship Id="rId550" Type="http://schemas.openxmlformats.org/officeDocument/2006/relationships/slide" Target="slides/slide549.xml"/><Relationship Id="rId82" Type="http://schemas.openxmlformats.org/officeDocument/2006/relationships/slide" Target="slides/slide81.xml"/><Relationship Id="rId203" Type="http://schemas.openxmlformats.org/officeDocument/2006/relationships/slide" Target="slides/slide202.xml"/><Relationship Id="rId385" Type="http://schemas.openxmlformats.org/officeDocument/2006/relationships/slide" Target="slides/slide384.xml"/><Relationship Id="rId592" Type="http://schemas.openxmlformats.org/officeDocument/2006/relationships/slide" Target="slides/slide591.xml"/><Relationship Id="rId606" Type="http://schemas.openxmlformats.org/officeDocument/2006/relationships/slide" Target="slides/slide605.xml"/><Relationship Id="rId648" Type="http://schemas.openxmlformats.org/officeDocument/2006/relationships/slide" Target="slides/slide647.xml"/><Relationship Id="rId245" Type="http://schemas.openxmlformats.org/officeDocument/2006/relationships/slide" Target="slides/slide244.xml"/><Relationship Id="rId287" Type="http://schemas.openxmlformats.org/officeDocument/2006/relationships/slide" Target="slides/slide286.xml"/><Relationship Id="rId410" Type="http://schemas.openxmlformats.org/officeDocument/2006/relationships/slide" Target="slides/slide409.xml"/><Relationship Id="rId452" Type="http://schemas.openxmlformats.org/officeDocument/2006/relationships/slide" Target="slides/slide451.xml"/><Relationship Id="rId494" Type="http://schemas.openxmlformats.org/officeDocument/2006/relationships/slide" Target="slides/slide493.xml"/><Relationship Id="rId508" Type="http://schemas.openxmlformats.org/officeDocument/2006/relationships/slide" Target="slides/slide507.xml"/><Relationship Id="rId105" Type="http://schemas.openxmlformats.org/officeDocument/2006/relationships/slide" Target="slides/slide104.xml"/><Relationship Id="rId147" Type="http://schemas.openxmlformats.org/officeDocument/2006/relationships/slide" Target="slides/slide146.xml"/><Relationship Id="rId312" Type="http://schemas.openxmlformats.org/officeDocument/2006/relationships/slide" Target="slides/slide311.xml"/><Relationship Id="rId354" Type="http://schemas.openxmlformats.org/officeDocument/2006/relationships/slide" Target="slides/slide353.xml"/><Relationship Id="rId51" Type="http://schemas.openxmlformats.org/officeDocument/2006/relationships/slide" Target="slides/slide50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96" Type="http://schemas.openxmlformats.org/officeDocument/2006/relationships/slide" Target="slides/slide395.xml"/><Relationship Id="rId561" Type="http://schemas.openxmlformats.org/officeDocument/2006/relationships/slide" Target="slides/slide560.xml"/><Relationship Id="rId617" Type="http://schemas.openxmlformats.org/officeDocument/2006/relationships/slide" Target="slides/slide616.xml"/><Relationship Id="rId214" Type="http://schemas.openxmlformats.org/officeDocument/2006/relationships/slide" Target="slides/slide213.xml"/><Relationship Id="rId256" Type="http://schemas.openxmlformats.org/officeDocument/2006/relationships/slide" Target="slides/slide255.xml"/><Relationship Id="rId298" Type="http://schemas.openxmlformats.org/officeDocument/2006/relationships/slide" Target="slides/slide297.xml"/><Relationship Id="rId421" Type="http://schemas.openxmlformats.org/officeDocument/2006/relationships/slide" Target="slides/slide420.xml"/><Relationship Id="rId463" Type="http://schemas.openxmlformats.org/officeDocument/2006/relationships/slide" Target="slides/slide462.xml"/><Relationship Id="rId519" Type="http://schemas.openxmlformats.org/officeDocument/2006/relationships/slide" Target="slides/slide518.xml"/><Relationship Id="rId116" Type="http://schemas.openxmlformats.org/officeDocument/2006/relationships/slide" Target="slides/slide115.xml"/><Relationship Id="rId158" Type="http://schemas.openxmlformats.org/officeDocument/2006/relationships/slide" Target="slides/slide157.xml"/><Relationship Id="rId323" Type="http://schemas.openxmlformats.org/officeDocument/2006/relationships/slide" Target="slides/slide322.xml"/><Relationship Id="rId530" Type="http://schemas.openxmlformats.org/officeDocument/2006/relationships/slide" Target="slides/slide529.xml"/><Relationship Id="rId20" Type="http://schemas.openxmlformats.org/officeDocument/2006/relationships/slide" Target="slides/slide19.xml"/><Relationship Id="rId62" Type="http://schemas.openxmlformats.org/officeDocument/2006/relationships/slide" Target="slides/slide61.xml"/><Relationship Id="rId365" Type="http://schemas.openxmlformats.org/officeDocument/2006/relationships/slide" Target="slides/slide364.xml"/><Relationship Id="rId572" Type="http://schemas.openxmlformats.org/officeDocument/2006/relationships/slide" Target="slides/slide571.xml"/><Relationship Id="rId628" Type="http://schemas.openxmlformats.org/officeDocument/2006/relationships/slide" Target="slides/slide627.xml"/><Relationship Id="rId225" Type="http://schemas.openxmlformats.org/officeDocument/2006/relationships/slide" Target="slides/slide224.xml"/><Relationship Id="rId267" Type="http://schemas.openxmlformats.org/officeDocument/2006/relationships/slide" Target="slides/slide266.xml"/><Relationship Id="rId432" Type="http://schemas.openxmlformats.org/officeDocument/2006/relationships/slide" Target="slides/slide431.xml"/><Relationship Id="rId474" Type="http://schemas.openxmlformats.org/officeDocument/2006/relationships/slide" Target="slides/slide473.xml"/><Relationship Id="rId127" Type="http://schemas.openxmlformats.org/officeDocument/2006/relationships/slide" Target="slides/slide126.xml"/><Relationship Id="rId31" Type="http://schemas.openxmlformats.org/officeDocument/2006/relationships/slide" Target="slides/slide30.xml"/><Relationship Id="rId73" Type="http://schemas.openxmlformats.org/officeDocument/2006/relationships/slide" Target="slides/slide72.xml"/><Relationship Id="rId169" Type="http://schemas.openxmlformats.org/officeDocument/2006/relationships/slide" Target="slides/slide168.xml"/><Relationship Id="rId334" Type="http://schemas.openxmlformats.org/officeDocument/2006/relationships/slide" Target="slides/slide333.xml"/><Relationship Id="rId376" Type="http://schemas.openxmlformats.org/officeDocument/2006/relationships/slide" Target="slides/slide375.xml"/><Relationship Id="rId541" Type="http://schemas.openxmlformats.org/officeDocument/2006/relationships/slide" Target="slides/slide540.xml"/><Relationship Id="rId583" Type="http://schemas.openxmlformats.org/officeDocument/2006/relationships/slide" Target="slides/slide582.xml"/><Relationship Id="rId639" Type="http://schemas.openxmlformats.org/officeDocument/2006/relationships/slide" Target="slides/slide63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36" Type="http://schemas.openxmlformats.org/officeDocument/2006/relationships/slide" Target="slides/slide235.xml"/><Relationship Id="rId278" Type="http://schemas.openxmlformats.org/officeDocument/2006/relationships/slide" Target="slides/slide277.xml"/><Relationship Id="rId401" Type="http://schemas.openxmlformats.org/officeDocument/2006/relationships/slide" Target="slides/slide400.xml"/><Relationship Id="rId443" Type="http://schemas.openxmlformats.org/officeDocument/2006/relationships/slide" Target="slides/slide442.xml"/><Relationship Id="rId650" Type="http://schemas.openxmlformats.org/officeDocument/2006/relationships/slide" Target="slides/slide649.xml"/><Relationship Id="rId303" Type="http://schemas.openxmlformats.org/officeDocument/2006/relationships/slide" Target="slides/slide302.xml"/><Relationship Id="rId485" Type="http://schemas.openxmlformats.org/officeDocument/2006/relationships/slide" Target="slides/slide484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345" Type="http://schemas.openxmlformats.org/officeDocument/2006/relationships/slide" Target="slides/slide344.xml"/><Relationship Id="rId387" Type="http://schemas.openxmlformats.org/officeDocument/2006/relationships/slide" Target="slides/slide386.xml"/><Relationship Id="rId510" Type="http://schemas.openxmlformats.org/officeDocument/2006/relationships/slide" Target="slides/slide509.xml"/><Relationship Id="rId552" Type="http://schemas.openxmlformats.org/officeDocument/2006/relationships/slide" Target="slides/slide551.xml"/><Relationship Id="rId594" Type="http://schemas.openxmlformats.org/officeDocument/2006/relationships/slide" Target="slides/slide593.xml"/><Relationship Id="rId608" Type="http://schemas.openxmlformats.org/officeDocument/2006/relationships/slide" Target="slides/slide60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412" Type="http://schemas.openxmlformats.org/officeDocument/2006/relationships/slide" Target="slides/slide411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454" Type="http://schemas.openxmlformats.org/officeDocument/2006/relationships/slide" Target="slides/slide453.xml"/><Relationship Id="rId496" Type="http://schemas.openxmlformats.org/officeDocument/2006/relationships/slide" Target="slides/slide495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356" Type="http://schemas.openxmlformats.org/officeDocument/2006/relationships/slide" Target="slides/slide355.xml"/><Relationship Id="rId398" Type="http://schemas.openxmlformats.org/officeDocument/2006/relationships/slide" Target="slides/slide397.xml"/><Relationship Id="rId521" Type="http://schemas.openxmlformats.org/officeDocument/2006/relationships/slide" Target="slides/slide520.xml"/><Relationship Id="rId563" Type="http://schemas.openxmlformats.org/officeDocument/2006/relationships/slide" Target="slides/slide562.xml"/><Relationship Id="rId619" Type="http://schemas.openxmlformats.org/officeDocument/2006/relationships/slide" Target="slides/slide618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423" Type="http://schemas.openxmlformats.org/officeDocument/2006/relationships/slide" Target="slides/slide422.xml"/><Relationship Id="rId258" Type="http://schemas.openxmlformats.org/officeDocument/2006/relationships/slide" Target="slides/slide257.xml"/><Relationship Id="rId465" Type="http://schemas.openxmlformats.org/officeDocument/2006/relationships/slide" Target="slides/slide464.xml"/><Relationship Id="rId630" Type="http://schemas.openxmlformats.org/officeDocument/2006/relationships/slide" Target="slides/slide629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367" Type="http://schemas.openxmlformats.org/officeDocument/2006/relationships/slide" Target="slides/slide366.xml"/><Relationship Id="rId532" Type="http://schemas.openxmlformats.org/officeDocument/2006/relationships/slide" Target="slides/slide531.xml"/><Relationship Id="rId574" Type="http://schemas.openxmlformats.org/officeDocument/2006/relationships/slide" Target="slides/slide573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434" Type="http://schemas.openxmlformats.org/officeDocument/2006/relationships/slide" Target="slides/slide433.xml"/><Relationship Id="rId476" Type="http://schemas.openxmlformats.org/officeDocument/2006/relationships/slide" Target="slides/slide475.xml"/><Relationship Id="rId641" Type="http://schemas.openxmlformats.org/officeDocument/2006/relationships/slide" Target="slides/slide640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slide" Target="slides/slide335.xml"/><Relationship Id="rId501" Type="http://schemas.openxmlformats.org/officeDocument/2006/relationships/slide" Target="slides/slide500.xml"/><Relationship Id="rId543" Type="http://schemas.openxmlformats.org/officeDocument/2006/relationships/slide" Target="slides/slide542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378" Type="http://schemas.openxmlformats.org/officeDocument/2006/relationships/slide" Target="slides/slide377.xml"/><Relationship Id="rId403" Type="http://schemas.openxmlformats.org/officeDocument/2006/relationships/slide" Target="slides/slide402.xml"/><Relationship Id="rId585" Type="http://schemas.openxmlformats.org/officeDocument/2006/relationships/slide" Target="slides/slide584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445" Type="http://schemas.openxmlformats.org/officeDocument/2006/relationships/slide" Target="slides/slide444.xml"/><Relationship Id="rId487" Type="http://schemas.openxmlformats.org/officeDocument/2006/relationships/slide" Target="slides/slide486.xml"/><Relationship Id="rId610" Type="http://schemas.openxmlformats.org/officeDocument/2006/relationships/slide" Target="slides/slide609.xml"/><Relationship Id="rId652" Type="http://schemas.openxmlformats.org/officeDocument/2006/relationships/slide" Target="slides/slide651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347" Type="http://schemas.openxmlformats.org/officeDocument/2006/relationships/slide" Target="slides/slide346.xml"/><Relationship Id="rId512" Type="http://schemas.openxmlformats.org/officeDocument/2006/relationships/slide" Target="slides/slide511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389" Type="http://schemas.openxmlformats.org/officeDocument/2006/relationships/slide" Target="slides/slide388.xml"/><Relationship Id="rId554" Type="http://schemas.openxmlformats.org/officeDocument/2006/relationships/slide" Target="slides/slide553.xml"/><Relationship Id="rId596" Type="http://schemas.openxmlformats.org/officeDocument/2006/relationships/slide" Target="slides/slide595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414" Type="http://schemas.openxmlformats.org/officeDocument/2006/relationships/slide" Target="slides/slide413.xml"/><Relationship Id="rId456" Type="http://schemas.openxmlformats.org/officeDocument/2006/relationships/slide" Target="slides/slide455.xml"/><Relationship Id="rId498" Type="http://schemas.openxmlformats.org/officeDocument/2006/relationships/slide" Target="slides/slide497.xml"/><Relationship Id="rId621" Type="http://schemas.openxmlformats.org/officeDocument/2006/relationships/slide" Target="slides/slide620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23" Type="http://schemas.openxmlformats.org/officeDocument/2006/relationships/slide" Target="slides/slide522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358" Type="http://schemas.openxmlformats.org/officeDocument/2006/relationships/slide" Target="slides/slide357.xml"/><Relationship Id="rId565" Type="http://schemas.openxmlformats.org/officeDocument/2006/relationships/slide" Target="slides/slide564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425" Type="http://schemas.openxmlformats.org/officeDocument/2006/relationships/slide" Target="slides/slide424.xml"/><Relationship Id="rId467" Type="http://schemas.openxmlformats.org/officeDocument/2006/relationships/slide" Target="slides/slide466.xml"/><Relationship Id="rId632" Type="http://schemas.openxmlformats.org/officeDocument/2006/relationships/slide" Target="slides/slide631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Relationship Id="rId369" Type="http://schemas.openxmlformats.org/officeDocument/2006/relationships/slide" Target="slides/slide368.xml"/><Relationship Id="rId534" Type="http://schemas.openxmlformats.org/officeDocument/2006/relationships/slide" Target="slides/slide533.xml"/><Relationship Id="rId576" Type="http://schemas.openxmlformats.org/officeDocument/2006/relationships/slide" Target="slides/slide575.xml"/><Relationship Id="rId173" Type="http://schemas.openxmlformats.org/officeDocument/2006/relationships/slide" Target="slides/slide172.xml"/><Relationship Id="rId229" Type="http://schemas.openxmlformats.org/officeDocument/2006/relationships/slide" Target="slides/slide228.xml"/><Relationship Id="rId380" Type="http://schemas.openxmlformats.org/officeDocument/2006/relationships/slide" Target="slides/slide379.xml"/><Relationship Id="rId436" Type="http://schemas.openxmlformats.org/officeDocument/2006/relationships/slide" Target="slides/slide435.xml"/><Relationship Id="rId601" Type="http://schemas.openxmlformats.org/officeDocument/2006/relationships/slide" Target="slides/slide600.xml"/><Relationship Id="rId643" Type="http://schemas.openxmlformats.org/officeDocument/2006/relationships/slide" Target="slides/slide642.xml"/><Relationship Id="rId240" Type="http://schemas.openxmlformats.org/officeDocument/2006/relationships/slide" Target="slides/slide239.xml"/><Relationship Id="rId478" Type="http://schemas.openxmlformats.org/officeDocument/2006/relationships/slide" Target="slides/slide477.xml"/><Relationship Id="rId35" Type="http://schemas.openxmlformats.org/officeDocument/2006/relationships/slide" Target="slides/slide34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38" Type="http://schemas.openxmlformats.org/officeDocument/2006/relationships/slide" Target="slides/slide337.xml"/><Relationship Id="rId503" Type="http://schemas.openxmlformats.org/officeDocument/2006/relationships/slide" Target="slides/slide502.xml"/><Relationship Id="rId545" Type="http://schemas.openxmlformats.org/officeDocument/2006/relationships/slide" Target="slides/slide544.xml"/><Relationship Id="rId587" Type="http://schemas.openxmlformats.org/officeDocument/2006/relationships/slide" Target="slides/slide586.xml"/><Relationship Id="rId8" Type="http://schemas.openxmlformats.org/officeDocument/2006/relationships/slide" Target="slides/slide7.xml"/><Relationship Id="rId142" Type="http://schemas.openxmlformats.org/officeDocument/2006/relationships/slide" Target="slides/slide141.xml"/><Relationship Id="rId184" Type="http://schemas.openxmlformats.org/officeDocument/2006/relationships/slide" Target="slides/slide183.xml"/><Relationship Id="rId391" Type="http://schemas.openxmlformats.org/officeDocument/2006/relationships/slide" Target="slides/slide390.xml"/><Relationship Id="rId405" Type="http://schemas.openxmlformats.org/officeDocument/2006/relationships/slide" Target="slides/slide404.xml"/><Relationship Id="rId447" Type="http://schemas.openxmlformats.org/officeDocument/2006/relationships/slide" Target="slides/slide446.xml"/><Relationship Id="rId612" Type="http://schemas.openxmlformats.org/officeDocument/2006/relationships/slide" Target="slides/slide611.xml"/><Relationship Id="rId251" Type="http://schemas.openxmlformats.org/officeDocument/2006/relationships/slide" Target="slides/slide250.xml"/><Relationship Id="rId489" Type="http://schemas.openxmlformats.org/officeDocument/2006/relationships/slide" Target="slides/slide488.xml"/><Relationship Id="rId654" Type="http://schemas.openxmlformats.org/officeDocument/2006/relationships/notesMaster" Target="notesMasters/notesMaster1.xml"/><Relationship Id="rId46" Type="http://schemas.openxmlformats.org/officeDocument/2006/relationships/slide" Target="slides/slide45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49" Type="http://schemas.openxmlformats.org/officeDocument/2006/relationships/slide" Target="slides/slide348.xml"/><Relationship Id="rId514" Type="http://schemas.openxmlformats.org/officeDocument/2006/relationships/slide" Target="slides/slide513.xml"/><Relationship Id="rId556" Type="http://schemas.openxmlformats.org/officeDocument/2006/relationships/slide" Target="slides/slide555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3" Type="http://schemas.openxmlformats.org/officeDocument/2006/relationships/slide" Target="slides/slide152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360" Type="http://schemas.openxmlformats.org/officeDocument/2006/relationships/slide" Target="slides/slide359.xml"/><Relationship Id="rId416" Type="http://schemas.openxmlformats.org/officeDocument/2006/relationships/slide" Target="slides/slide415.xml"/><Relationship Id="rId598" Type="http://schemas.openxmlformats.org/officeDocument/2006/relationships/slide" Target="slides/slide597.xml"/><Relationship Id="rId220" Type="http://schemas.openxmlformats.org/officeDocument/2006/relationships/slide" Target="slides/slide219.xml"/><Relationship Id="rId458" Type="http://schemas.openxmlformats.org/officeDocument/2006/relationships/slide" Target="slides/slide457.xml"/><Relationship Id="rId623" Type="http://schemas.openxmlformats.org/officeDocument/2006/relationships/slide" Target="slides/slide622.xml"/><Relationship Id="rId15" Type="http://schemas.openxmlformats.org/officeDocument/2006/relationships/slide" Target="slides/slide14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318" Type="http://schemas.openxmlformats.org/officeDocument/2006/relationships/slide" Target="slides/slide317.xml"/><Relationship Id="rId525" Type="http://schemas.openxmlformats.org/officeDocument/2006/relationships/slide" Target="slides/slide524.xml"/><Relationship Id="rId567" Type="http://schemas.openxmlformats.org/officeDocument/2006/relationships/slide" Target="slides/slide566.xml"/><Relationship Id="rId99" Type="http://schemas.openxmlformats.org/officeDocument/2006/relationships/slide" Target="slides/slide98.xml"/><Relationship Id="rId122" Type="http://schemas.openxmlformats.org/officeDocument/2006/relationships/slide" Target="slides/slide121.xml"/><Relationship Id="rId164" Type="http://schemas.openxmlformats.org/officeDocument/2006/relationships/slide" Target="slides/slide163.xml"/><Relationship Id="rId371" Type="http://schemas.openxmlformats.org/officeDocument/2006/relationships/slide" Target="slides/slide370.xml"/><Relationship Id="rId427" Type="http://schemas.openxmlformats.org/officeDocument/2006/relationships/slide" Target="slides/slide426.xml"/><Relationship Id="rId469" Type="http://schemas.openxmlformats.org/officeDocument/2006/relationships/slide" Target="slides/slide468.xml"/><Relationship Id="rId634" Type="http://schemas.openxmlformats.org/officeDocument/2006/relationships/slide" Target="slides/slide633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73" Type="http://schemas.openxmlformats.org/officeDocument/2006/relationships/slide" Target="slides/slide272.xml"/><Relationship Id="rId329" Type="http://schemas.openxmlformats.org/officeDocument/2006/relationships/slide" Target="slides/slide328.xml"/><Relationship Id="rId480" Type="http://schemas.openxmlformats.org/officeDocument/2006/relationships/slide" Target="slides/slide479.xml"/><Relationship Id="rId536" Type="http://schemas.openxmlformats.org/officeDocument/2006/relationships/slide" Target="slides/slide535.xml"/><Relationship Id="rId68" Type="http://schemas.openxmlformats.org/officeDocument/2006/relationships/slide" Target="slides/slide67.xml"/><Relationship Id="rId133" Type="http://schemas.openxmlformats.org/officeDocument/2006/relationships/slide" Target="slides/slide132.xml"/><Relationship Id="rId175" Type="http://schemas.openxmlformats.org/officeDocument/2006/relationships/slide" Target="slides/slide174.xml"/><Relationship Id="rId340" Type="http://schemas.openxmlformats.org/officeDocument/2006/relationships/slide" Target="slides/slide339.xml"/><Relationship Id="rId578" Type="http://schemas.openxmlformats.org/officeDocument/2006/relationships/slide" Target="slides/slide577.xml"/><Relationship Id="rId200" Type="http://schemas.openxmlformats.org/officeDocument/2006/relationships/slide" Target="slides/slide199.xml"/><Relationship Id="rId382" Type="http://schemas.openxmlformats.org/officeDocument/2006/relationships/slide" Target="slides/slide381.xml"/><Relationship Id="rId438" Type="http://schemas.openxmlformats.org/officeDocument/2006/relationships/slide" Target="slides/slide437.xml"/><Relationship Id="rId603" Type="http://schemas.openxmlformats.org/officeDocument/2006/relationships/slide" Target="slides/slide602.xml"/><Relationship Id="rId645" Type="http://schemas.openxmlformats.org/officeDocument/2006/relationships/slide" Target="slides/slide644.xml"/><Relationship Id="rId242" Type="http://schemas.openxmlformats.org/officeDocument/2006/relationships/slide" Target="slides/slide241.xml"/><Relationship Id="rId284" Type="http://schemas.openxmlformats.org/officeDocument/2006/relationships/slide" Target="slides/slide283.xml"/><Relationship Id="rId491" Type="http://schemas.openxmlformats.org/officeDocument/2006/relationships/slide" Target="slides/slide490.xml"/><Relationship Id="rId505" Type="http://schemas.openxmlformats.org/officeDocument/2006/relationships/slide" Target="slides/slide504.xml"/><Relationship Id="rId37" Type="http://schemas.openxmlformats.org/officeDocument/2006/relationships/slide" Target="slides/slide36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44" Type="http://schemas.openxmlformats.org/officeDocument/2006/relationships/slide" Target="slides/slide143.xml"/><Relationship Id="rId547" Type="http://schemas.openxmlformats.org/officeDocument/2006/relationships/slide" Target="slides/slide546.xml"/><Relationship Id="rId589" Type="http://schemas.openxmlformats.org/officeDocument/2006/relationships/slide" Target="slides/slide588.xml"/><Relationship Id="rId90" Type="http://schemas.openxmlformats.org/officeDocument/2006/relationships/slide" Target="slides/slide89.xml"/><Relationship Id="rId186" Type="http://schemas.openxmlformats.org/officeDocument/2006/relationships/slide" Target="slides/slide185.xml"/><Relationship Id="rId351" Type="http://schemas.openxmlformats.org/officeDocument/2006/relationships/slide" Target="slides/slide350.xml"/><Relationship Id="rId393" Type="http://schemas.openxmlformats.org/officeDocument/2006/relationships/slide" Target="slides/slide392.xml"/><Relationship Id="rId407" Type="http://schemas.openxmlformats.org/officeDocument/2006/relationships/slide" Target="slides/slide406.xml"/><Relationship Id="rId449" Type="http://schemas.openxmlformats.org/officeDocument/2006/relationships/slide" Target="slides/slide448.xml"/><Relationship Id="rId614" Type="http://schemas.openxmlformats.org/officeDocument/2006/relationships/slide" Target="slides/slide613.xml"/><Relationship Id="rId656" Type="http://schemas.openxmlformats.org/officeDocument/2006/relationships/viewProps" Target="viewProps.xml"/><Relationship Id="rId211" Type="http://schemas.openxmlformats.org/officeDocument/2006/relationships/slide" Target="slides/slide210.xml"/><Relationship Id="rId253" Type="http://schemas.openxmlformats.org/officeDocument/2006/relationships/slide" Target="slides/slide252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460" Type="http://schemas.openxmlformats.org/officeDocument/2006/relationships/slide" Target="slides/slide459.xml"/><Relationship Id="rId516" Type="http://schemas.openxmlformats.org/officeDocument/2006/relationships/slide" Target="slides/slide515.xml"/><Relationship Id="rId48" Type="http://schemas.openxmlformats.org/officeDocument/2006/relationships/slide" Target="slides/slide47.xml"/><Relationship Id="rId113" Type="http://schemas.openxmlformats.org/officeDocument/2006/relationships/slide" Target="slides/slide112.xml"/><Relationship Id="rId320" Type="http://schemas.openxmlformats.org/officeDocument/2006/relationships/slide" Target="slides/slide319.xml"/><Relationship Id="rId558" Type="http://schemas.openxmlformats.org/officeDocument/2006/relationships/slide" Target="slides/slide557.xml"/><Relationship Id="rId155" Type="http://schemas.openxmlformats.org/officeDocument/2006/relationships/slide" Target="slides/slide154.xml"/><Relationship Id="rId197" Type="http://schemas.openxmlformats.org/officeDocument/2006/relationships/slide" Target="slides/slide196.xml"/><Relationship Id="rId362" Type="http://schemas.openxmlformats.org/officeDocument/2006/relationships/slide" Target="slides/slide361.xml"/><Relationship Id="rId418" Type="http://schemas.openxmlformats.org/officeDocument/2006/relationships/slide" Target="slides/slide417.xml"/><Relationship Id="rId625" Type="http://schemas.openxmlformats.org/officeDocument/2006/relationships/slide" Target="slides/slide624.xml"/><Relationship Id="rId222" Type="http://schemas.openxmlformats.org/officeDocument/2006/relationships/slide" Target="slides/slide221.xml"/><Relationship Id="rId264" Type="http://schemas.openxmlformats.org/officeDocument/2006/relationships/slide" Target="slides/slide263.xml"/><Relationship Id="rId471" Type="http://schemas.openxmlformats.org/officeDocument/2006/relationships/slide" Target="slides/slide470.xml"/><Relationship Id="rId17" Type="http://schemas.openxmlformats.org/officeDocument/2006/relationships/slide" Target="slides/slide16.xml"/><Relationship Id="rId59" Type="http://schemas.openxmlformats.org/officeDocument/2006/relationships/slide" Target="slides/slide58.xml"/><Relationship Id="rId124" Type="http://schemas.openxmlformats.org/officeDocument/2006/relationships/slide" Target="slides/slide123.xml"/><Relationship Id="rId527" Type="http://schemas.openxmlformats.org/officeDocument/2006/relationships/slide" Target="slides/slide526.xml"/><Relationship Id="rId569" Type="http://schemas.openxmlformats.org/officeDocument/2006/relationships/slide" Target="slides/slide568.xml"/><Relationship Id="rId70" Type="http://schemas.openxmlformats.org/officeDocument/2006/relationships/slide" Target="slides/slide69.xml"/><Relationship Id="rId166" Type="http://schemas.openxmlformats.org/officeDocument/2006/relationships/slide" Target="slides/slide165.xml"/><Relationship Id="rId331" Type="http://schemas.openxmlformats.org/officeDocument/2006/relationships/slide" Target="slides/slide330.xml"/><Relationship Id="rId373" Type="http://schemas.openxmlformats.org/officeDocument/2006/relationships/slide" Target="slides/slide372.xml"/><Relationship Id="rId429" Type="http://schemas.openxmlformats.org/officeDocument/2006/relationships/slide" Target="slides/slide428.xml"/><Relationship Id="rId580" Type="http://schemas.openxmlformats.org/officeDocument/2006/relationships/slide" Target="slides/slide579.xml"/><Relationship Id="rId636" Type="http://schemas.openxmlformats.org/officeDocument/2006/relationships/slide" Target="slides/slide635.xml"/><Relationship Id="rId1" Type="http://schemas.openxmlformats.org/officeDocument/2006/relationships/slideMaster" Target="slideMasters/slideMaster1.xml"/><Relationship Id="rId233" Type="http://schemas.openxmlformats.org/officeDocument/2006/relationships/slide" Target="slides/slide232.xml"/><Relationship Id="rId440" Type="http://schemas.openxmlformats.org/officeDocument/2006/relationships/slide" Target="slides/slide439.xml"/><Relationship Id="rId28" Type="http://schemas.openxmlformats.org/officeDocument/2006/relationships/slide" Target="slides/slide27.xml"/><Relationship Id="rId275" Type="http://schemas.openxmlformats.org/officeDocument/2006/relationships/slide" Target="slides/slide274.xml"/><Relationship Id="rId300" Type="http://schemas.openxmlformats.org/officeDocument/2006/relationships/slide" Target="slides/slide299.xml"/><Relationship Id="rId482" Type="http://schemas.openxmlformats.org/officeDocument/2006/relationships/slide" Target="slides/slide481.xml"/><Relationship Id="rId538" Type="http://schemas.openxmlformats.org/officeDocument/2006/relationships/slide" Target="slides/slide537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77" Type="http://schemas.openxmlformats.org/officeDocument/2006/relationships/slide" Target="slides/slide176.xml"/><Relationship Id="rId342" Type="http://schemas.openxmlformats.org/officeDocument/2006/relationships/slide" Target="slides/slide341.xml"/><Relationship Id="rId384" Type="http://schemas.openxmlformats.org/officeDocument/2006/relationships/slide" Target="slides/slide383.xml"/><Relationship Id="rId591" Type="http://schemas.openxmlformats.org/officeDocument/2006/relationships/slide" Target="slides/slide590.xml"/><Relationship Id="rId605" Type="http://schemas.openxmlformats.org/officeDocument/2006/relationships/slide" Target="slides/slide604.xml"/><Relationship Id="rId202" Type="http://schemas.openxmlformats.org/officeDocument/2006/relationships/slide" Target="slides/slide201.xml"/><Relationship Id="rId244" Type="http://schemas.openxmlformats.org/officeDocument/2006/relationships/slide" Target="slides/slide243.xml"/><Relationship Id="rId647" Type="http://schemas.openxmlformats.org/officeDocument/2006/relationships/slide" Target="slides/slide646.xml"/><Relationship Id="rId39" Type="http://schemas.openxmlformats.org/officeDocument/2006/relationships/slide" Target="slides/slide38.xml"/><Relationship Id="rId286" Type="http://schemas.openxmlformats.org/officeDocument/2006/relationships/slide" Target="slides/slide285.xml"/><Relationship Id="rId451" Type="http://schemas.openxmlformats.org/officeDocument/2006/relationships/slide" Target="slides/slide450.xml"/><Relationship Id="rId493" Type="http://schemas.openxmlformats.org/officeDocument/2006/relationships/slide" Target="slides/slide492.xml"/><Relationship Id="rId507" Type="http://schemas.openxmlformats.org/officeDocument/2006/relationships/slide" Target="slides/slide506.xml"/><Relationship Id="rId549" Type="http://schemas.openxmlformats.org/officeDocument/2006/relationships/slide" Target="slides/slide54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46" Type="http://schemas.openxmlformats.org/officeDocument/2006/relationships/slide" Target="slides/slide145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53" Type="http://schemas.openxmlformats.org/officeDocument/2006/relationships/slide" Target="slides/slide352.xml"/><Relationship Id="rId395" Type="http://schemas.openxmlformats.org/officeDocument/2006/relationships/slide" Target="slides/slide394.xml"/><Relationship Id="rId409" Type="http://schemas.openxmlformats.org/officeDocument/2006/relationships/slide" Target="slides/slide408.xml"/><Relationship Id="rId560" Type="http://schemas.openxmlformats.org/officeDocument/2006/relationships/slide" Target="slides/slide559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420" Type="http://schemas.openxmlformats.org/officeDocument/2006/relationships/slide" Target="slides/slide419.xml"/><Relationship Id="rId616" Type="http://schemas.openxmlformats.org/officeDocument/2006/relationships/slide" Target="slides/slide615.xml"/><Relationship Id="rId658" Type="http://schemas.openxmlformats.org/officeDocument/2006/relationships/tableStyles" Target="tableStyles.xml"/><Relationship Id="rId255" Type="http://schemas.openxmlformats.org/officeDocument/2006/relationships/slide" Target="slides/slide254.xml"/><Relationship Id="rId297" Type="http://schemas.openxmlformats.org/officeDocument/2006/relationships/slide" Target="slides/slide296.xml"/><Relationship Id="rId462" Type="http://schemas.openxmlformats.org/officeDocument/2006/relationships/slide" Target="slides/slide461.xml"/><Relationship Id="rId518" Type="http://schemas.openxmlformats.org/officeDocument/2006/relationships/slide" Target="slides/slide517.xml"/><Relationship Id="rId115" Type="http://schemas.openxmlformats.org/officeDocument/2006/relationships/slide" Target="slides/slide114.xml"/><Relationship Id="rId157" Type="http://schemas.openxmlformats.org/officeDocument/2006/relationships/slide" Target="slides/slide156.xml"/><Relationship Id="rId322" Type="http://schemas.openxmlformats.org/officeDocument/2006/relationships/slide" Target="slides/slide321.xml"/><Relationship Id="rId364" Type="http://schemas.openxmlformats.org/officeDocument/2006/relationships/slide" Target="slides/slide363.xml"/><Relationship Id="rId61" Type="http://schemas.openxmlformats.org/officeDocument/2006/relationships/slide" Target="slides/slide60.xml"/><Relationship Id="rId199" Type="http://schemas.openxmlformats.org/officeDocument/2006/relationships/slide" Target="slides/slide198.xml"/><Relationship Id="rId571" Type="http://schemas.openxmlformats.org/officeDocument/2006/relationships/slide" Target="slides/slide570.xml"/><Relationship Id="rId627" Type="http://schemas.openxmlformats.org/officeDocument/2006/relationships/slide" Target="slides/slide626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66" Type="http://schemas.openxmlformats.org/officeDocument/2006/relationships/slide" Target="slides/slide265.xml"/><Relationship Id="rId431" Type="http://schemas.openxmlformats.org/officeDocument/2006/relationships/slide" Target="slides/slide430.xml"/><Relationship Id="rId473" Type="http://schemas.openxmlformats.org/officeDocument/2006/relationships/slide" Target="slides/slide472.xml"/><Relationship Id="rId529" Type="http://schemas.openxmlformats.org/officeDocument/2006/relationships/slide" Target="slides/slide528.xml"/><Relationship Id="rId30" Type="http://schemas.openxmlformats.org/officeDocument/2006/relationships/slide" Target="slides/slide29.xml"/><Relationship Id="rId126" Type="http://schemas.openxmlformats.org/officeDocument/2006/relationships/slide" Target="slides/slide125.xml"/><Relationship Id="rId168" Type="http://schemas.openxmlformats.org/officeDocument/2006/relationships/slide" Target="slides/slide167.xml"/><Relationship Id="rId333" Type="http://schemas.openxmlformats.org/officeDocument/2006/relationships/slide" Target="slides/slide332.xml"/><Relationship Id="rId540" Type="http://schemas.openxmlformats.org/officeDocument/2006/relationships/slide" Target="slides/slide539.xml"/><Relationship Id="rId72" Type="http://schemas.openxmlformats.org/officeDocument/2006/relationships/slide" Target="slides/slide71.xml"/><Relationship Id="rId375" Type="http://schemas.openxmlformats.org/officeDocument/2006/relationships/slide" Target="slides/slide374.xml"/><Relationship Id="rId582" Type="http://schemas.openxmlformats.org/officeDocument/2006/relationships/slide" Target="slides/slide581.xml"/><Relationship Id="rId638" Type="http://schemas.openxmlformats.org/officeDocument/2006/relationships/slide" Target="slides/slide637.xml"/><Relationship Id="rId3" Type="http://schemas.openxmlformats.org/officeDocument/2006/relationships/slide" Target="slides/slide2.xml"/><Relationship Id="rId235" Type="http://schemas.openxmlformats.org/officeDocument/2006/relationships/slide" Target="slides/slide234.xml"/><Relationship Id="rId277" Type="http://schemas.openxmlformats.org/officeDocument/2006/relationships/slide" Target="slides/slide276.xml"/><Relationship Id="rId400" Type="http://schemas.openxmlformats.org/officeDocument/2006/relationships/slide" Target="slides/slide399.xml"/><Relationship Id="rId442" Type="http://schemas.openxmlformats.org/officeDocument/2006/relationships/slide" Target="slides/slide441.xml"/><Relationship Id="rId484" Type="http://schemas.openxmlformats.org/officeDocument/2006/relationships/slide" Target="slides/slide483.xml"/><Relationship Id="rId137" Type="http://schemas.openxmlformats.org/officeDocument/2006/relationships/slide" Target="slides/slide136.xml"/><Relationship Id="rId302" Type="http://schemas.openxmlformats.org/officeDocument/2006/relationships/slide" Target="slides/slide301.xml"/><Relationship Id="rId344" Type="http://schemas.openxmlformats.org/officeDocument/2006/relationships/slide" Target="slides/slide343.xml"/><Relationship Id="rId41" Type="http://schemas.openxmlformats.org/officeDocument/2006/relationships/slide" Target="slides/slide40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386" Type="http://schemas.openxmlformats.org/officeDocument/2006/relationships/slide" Target="slides/slide385.xml"/><Relationship Id="rId551" Type="http://schemas.openxmlformats.org/officeDocument/2006/relationships/slide" Target="slides/slide550.xml"/><Relationship Id="rId593" Type="http://schemas.openxmlformats.org/officeDocument/2006/relationships/slide" Target="slides/slide592.xml"/><Relationship Id="rId607" Type="http://schemas.openxmlformats.org/officeDocument/2006/relationships/slide" Target="slides/slide606.xml"/><Relationship Id="rId649" Type="http://schemas.openxmlformats.org/officeDocument/2006/relationships/slide" Target="slides/slide64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46" Type="http://schemas.openxmlformats.org/officeDocument/2006/relationships/slide" Target="slides/slide245.xml"/><Relationship Id="rId288" Type="http://schemas.openxmlformats.org/officeDocument/2006/relationships/slide" Target="slides/slide287.xml"/><Relationship Id="rId411" Type="http://schemas.openxmlformats.org/officeDocument/2006/relationships/slide" Target="slides/slide410.xml"/><Relationship Id="rId453" Type="http://schemas.openxmlformats.org/officeDocument/2006/relationships/slide" Target="slides/slide452.xml"/><Relationship Id="rId509" Type="http://schemas.openxmlformats.org/officeDocument/2006/relationships/slide" Target="slides/slide508.xml"/><Relationship Id="rId106" Type="http://schemas.openxmlformats.org/officeDocument/2006/relationships/slide" Target="slides/slide105.xml"/><Relationship Id="rId313" Type="http://schemas.openxmlformats.org/officeDocument/2006/relationships/slide" Target="slides/slide312.xml"/><Relationship Id="rId495" Type="http://schemas.openxmlformats.org/officeDocument/2006/relationships/slide" Target="slides/slide494.xml"/><Relationship Id="rId10" Type="http://schemas.openxmlformats.org/officeDocument/2006/relationships/slide" Target="slides/slide9.xml"/><Relationship Id="rId52" Type="http://schemas.openxmlformats.org/officeDocument/2006/relationships/slide" Target="slides/slide51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355" Type="http://schemas.openxmlformats.org/officeDocument/2006/relationships/slide" Target="slides/slide354.xml"/><Relationship Id="rId397" Type="http://schemas.openxmlformats.org/officeDocument/2006/relationships/slide" Target="slides/slide396.xml"/><Relationship Id="rId520" Type="http://schemas.openxmlformats.org/officeDocument/2006/relationships/slide" Target="slides/slide519.xml"/><Relationship Id="rId562" Type="http://schemas.openxmlformats.org/officeDocument/2006/relationships/slide" Target="slides/slide561.xml"/><Relationship Id="rId618" Type="http://schemas.openxmlformats.org/officeDocument/2006/relationships/slide" Target="slides/slide617.xml"/><Relationship Id="rId215" Type="http://schemas.openxmlformats.org/officeDocument/2006/relationships/slide" Target="slides/slide214.xml"/><Relationship Id="rId257" Type="http://schemas.openxmlformats.org/officeDocument/2006/relationships/slide" Target="slides/slide256.xml"/><Relationship Id="rId422" Type="http://schemas.openxmlformats.org/officeDocument/2006/relationships/slide" Target="slides/slide421.xml"/><Relationship Id="rId464" Type="http://schemas.openxmlformats.org/officeDocument/2006/relationships/slide" Target="slides/slide463.xml"/><Relationship Id="rId299" Type="http://schemas.openxmlformats.org/officeDocument/2006/relationships/slide" Target="slides/slide298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66" Type="http://schemas.openxmlformats.org/officeDocument/2006/relationships/slide" Target="slides/slide365.xml"/><Relationship Id="rId573" Type="http://schemas.openxmlformats.org/officeDocument/2006/relationships/slide" Target="slides/slide572.xml"/><Relationship Id="rId226" Type="http://schemas.openxmlformats.org/officeDocument/2006/relationships/slide" Target="slides/slide225.xml"/><Relationship Id="rId433" Type="http://schemas.openxmlformats.org/officeDocument/2006/relationships/slide" Target="slides/slide432.xml"/><Relationship Id="rId640" Type="http://schemas.openxmlformats.org/officeDocument/2006/relationships/slide" Target="slides/slide639.xml"/><Relationship Id="rId74" Type="http://schemas.openxmlformats.org/officeDocument/2006/relationships/slide" Target="slides/slide73.xml"/><Relationship Id="rId377" Type="http://schemas.openxmlformats.org/officeDocument/2006/relationships/slide" Target="slides/slide376.xml"/><Relationship Id="rId500" Type="http://schemas.openxmlformats.org/officeDocument/2006/relationships/slide" Target="slides/slide499.xml"/><Relationship Id="rId584" Type="http://schemas.openxmlformats.org/officeDocument/2006/relationships/slide" Target="slides/slide583.xml"/><Relationship Id="rId5" Type="http://schemas.openxmlformats.org/officeDocument/2006/relationships/slide" Target="slides/slide4.xml"/><Relationship Id="rId237" Type="http://schemas.openxmlformats.org/officeDocument/2006/relationships/slide" Target="slides/slide236.xml"/><Relationship Id="rId444" Type="http://schemas.openxmlformats.org/officeDocument/2006/relationships/slide" Target="slides/slide443.xml"/><Relationship Id="rId651" Type="http://schemas.openxmlformats.org/officeDocument/2006/relationships/slide" Target="slides/slide650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388" Type="http://schemas.openxmlformats.org/officeDocument/2006/relationships/slide" Target="slides/slide387.xml"/><Relationship Id="rId511" Type="http://schemas.openxmlformats.org/officeDocument/2006/relationships/slide" Target="slides/slide510.xml"/><Relationship Id="rId609" Type="http://schemas.openxmlformats.org/officeDocument/2006/relationships/slide" Target="slides/slide60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595" Type="http://schemas.openxmlformats.org/officeDocument/2006/relationships/slide" Target="slides/slide594.xml"/><Relationship Id="rId248" Type="http://schemas.openxmlformats.org/officeDocument/2006/relationships/slide" Target="slides/slide247.xml"/><Relationship Id="rId455" Type="http://schemas.openxmlformats.org/officeDocument/2006/relationships/slide" Target="slides/slide454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522" Type="http://schemas.openxmlformats.org/officeDocument/2006/relationships/slide" Target="slides/slide521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399" Type="http://schemas.openxmlformats.org/officeDocument/2006/relationships/slide" Target="slides/slide398.xml"/><Relationship Id="rId259" Type="http://schemas.openxmlformats.org/officeDocument/2006/relationships/slide" Target="slides/slide258.xml"/><Relationship Id="rId466" Type="http://schemas.openxmlformats.org/officeDocument/2006/relationships/slide" Target="slides/slide46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326" Type="http://schemas.openxmlformats.org/officeDocument/2006/relationships/slide" Target="slides/slide325.xml"/><Relationship Id="rId533" Type="http://schemas.openxmlformats.org/officeDocument/2006/relationships/slide" Target="slides/slide532.xml"/><Relationship Id="rId172" Type="http://schemas.openxmlformats.org/officeDocument/2006/relationships/slide" Target="slides/slide171.xml"/><Relationship Id="rId477" Type="http://schemas.openxmlformats.org/officeDocument/2006/relationships/slide" Target="slides/slide476.xml"/><Relationship Id="rId600" Type="http://schemas.openxmlformats.org/officeDocument/2006/relationships/slide" Target="slides/slide599.xml"/><Relationship Id="rId337" Type="http://schemas.openxmlformats.org/officeDocument/2006/relationships/slide" Target="slides/slide336.xml"/><Relationship Id="rId34" Type="http://schemas.openxmlformats.org/officeDocument/2006/relationships/slide" Target="slides/slide33.xml"/><Relationship Id="rId544" Type="http://schemas.openxmlformats.org/officeDocument/2006/relationships/slide" Target="slides/slide543.xml"/><Relationship Id="rId183" Type="http://schemas.openxmlformats.org/officeDocument/2006/relationships/slide" Target="slides/slide182.xml"/><Relationship Id="rId390" Type="http://schemas.openxmlformats.org/officeDocument/2006/relationships/slide" Target="slides/slide389.xml"/><Relationship Id="rId404" Type="http://schemas.openxmlformats.org/officeDocument/2006/relationships/slide" Target="slides/slide403.xml"/><Relationship Id="rId611" Type="http://schemas.openxmlformats.org/officeDocument/2006/relationships/slide" Target="slides/slide610.xml"/><Relationship Id="rId250" Type="http://schemas.openxmlformats.org/officeDocument/2006/relationships/slide" Target="slides/slide249.xml"/><Relationship Id="rId488" Type="http://schemas.openxmlformats.org/officeDocument/2006/relationships/slide" Target="slides/slide487.xml"/><Relationship Id="rId45" Type="http://schemas.openxmlformats.org/officeDocument/2006/relationships/slide" Target="slides/slide44.xml"/><Relationship Id="rId110" Type="http://schemas.openxmlformats.org/officeDocument/2006/relationships/slide" Target="slides/slide109.xml"/><Relationship Id="rId348" Type="http://schemas.openxmlformats.org/officeDocument/2006/relationships/slide" Target="slides/slide347.xml"/><Relationship Id="rId555" Type="http://schemas.openxmlformats.org/officeDocument/2006/relationships/slide" Target="slides/slide554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415" Type="http://schemas.openxmlformats.org/officeDocument/2006/relationships/slide" Target="slides/slide414.xml"/><Relationship Id="rId622" Type="http://schemas.openxmlformats.org/officeDocument/2006/relationships/slide" Target="slides/slide621.xml"/><Relationship Id="rId261" Type="http://schemas.openxmlformats.org/officeDocument/2006/relationships/slide" Target="slides/slide260.xml"/><Relationship Id="rId499" Type="http://schemas.openxmlformats.org/officeDocument/2006/relationships/slide" Target="slides/slide498.xml"/><Relationship Id="rId56" Type="http://schemas.openxmlformats.org/officeDocument/2006/relationships/slide" Target="slides/slide55.xml"/><Relationship Id="rId359" Type="http://schemas.openxmlformats.org/officeDocument/2006/relationships/slide" Target="slides/slide358.xml"/><Relationship Id="rId566" Type="http://schemas.openxmlformats.org/officeDocument/2006/relationships/slide" Target="slides/slide565.xml"/><Relationship Id="rId121" Type="http://schemas.openxmlformats.org/officeDocument/2006/relationships/slide" Target="slides/slide120.xml"/><Relationship Id="rId219" Type="http://schemas.openxmlformats.org/officeDocument/2006/relationships/slide" Target="slides/slide218.xml"/><Relationship Id="rId426" Type="http://schemas.openxmlformats.org/officeDocument/2006/relationships/slide" Target="slides/slide425.xml"/><Relationship Id="rId633" Type="http://schemas.openxmlformats.org/officeDocument/2006/relationships/slide" Target="slides/slide632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577" Type="http://schemas.openxmlformats.org/officeDocument/2006/relationships/slide" Target="slides/slide576.xml"/><Relationship Id="rId132" Type="http://schemas.openxmlformats.org/officeDocument/2006/relationships/slide" Target="slides/slide131.xml"/><Relationship Id="rId437" Type="http://schemas.openxmlformats.org/officeDocument/2006/relationships/slide" Target="slides/slide436.xml"/><Relationship Id="rId644" Type="http://schemas.openxmlformats.org/officeDocument/2006/relationships/slide" Target="slides/slide643.xml"/><Relationship Id="rId283" Type="http://schemas.openxmlformats.org/officeDocument/2006/relationships/slide" Target="slides/slide282.xml"/><Relationship Id="rId490" Type="http://schemas.openxmlformats.org/officeDocument/2006/relationships/slide" Target="slides/slide489.xml"/><Relationship Id="rId504" Type="http://schemas.openxmlformats.org/officeDocument/2006/relationships/slide" Target="slides/slide503.xml"/><Relationship Id="rId78" Type="http://schemas.openxmlformats.org/officeDocument/2006/relationships/slide" Target="slides/slide77.xml"/><Relationship Id="rId143" Type="http://schemas.openxmlformats.org/officeDocument/2006/relationships/slide" Target="slides/slide142.xml"/><Relationship Id="rId350" Type="http://schemas.openxmlformats.org/officeDocument/2006/relationships/slide" Target="slides/slide349.xml"/><Relationship Id="rId588" Type="http://schemas.openxmlformats.org/officeDocument/2006/relationships/slide" Target="slides/slide587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448" Type="http://schemas.openxmlformats.org/officeDocument/2006/relationships/slide" Target="slides/slide447.xml"/><Relationship Id="rId655" Type="http://schemas.openxmlformats.org/officeDocument/2006/relationships/presProps" Target="presProps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515" Type="http://schemas.openxmlformats.org/officeDocument/2006/relationships/slide" Target="slides/slide514.xml"/><Relationship Id="rId89" Type="http://schemas.openxmlformats.org/officeDocument/2006/relationships/slide" Target="slides/slide88.xml"/><Relationship Id="rId154" Type="http://schemas.openxmlformats.org/officeDocument/2006/relationships/slide" Target="slides/slide153.xml"/><Relationship Id="rId361" Type="http://schemas.openxmlformats.org/officeDocument/2006/relationships/slide" Target="slides/slide360.xml"/><Relationship Id="rId599" Type="http://schemas.openxmlformats.org/officeDocument/2006/relationships/slide" Target="slides/slide598.xml"/><Relationship Id="rId459" Type="http://schemas.openxmlformats.org/officeDocument/2006/relationships/slide" Target="slides/slide458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19" Type="http://schemas.openxmlformats.org/officeDocument/2006/relationships/slide" Target="slides/slide318.xml"/><Relationship Id="rId526" Type="http://schemas.openxmlformats.org/officeDocument/2006/relationships/slide" Target="slides/slide5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667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1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4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6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7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9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2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4.xml"/><Relationship Id="rId1" Type="http://schemas.openxmlformats.org/officeDocument/2006/relationships/notesMaster" Target="../notesMasters/notesMaster1.xml"/></Relationships>
</file>

<file path=ppt/notesSlides/_rels/notesSlide2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5.xml"/><Relationship Id="rId1" Type="http://schemas.openxmlformats.org/officeDocument/2006/relationships/notesMaster" Target="../notesMasters/notesMaster1.xml"/></Relationships>
</file>

<file path=ppt/notesSlides/_rels/notesSlide2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6.xml"/><Relationship Id="rId1" Type="http://schemas.openxmlformats.org/officeDocument/2006/relationships/notesMaster" Target="../notesMasters/notesMaster1.xml"/></Relationships>
</file>

<file path=ppt/notesSlides/_rels/notesSlide2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2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2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9.xml"/><Relationship Id="rId1" Type="http://schemas.openxmlformats.org/officeDocument/2006/relationships/notesMaster" Target="../notesMasters/notesMaster1.xml"/></Relationships>
</file>

<file path=ppt/notesSlides/_rels/notesSlide2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0.xml"/><Relationship Id="rId1" Type="http://schemas.openxmlformats.org/officeDocument/2006/relationships/notesMaster" Target="../notesMasters/notesMaster1.xml"/></Relationships>
</file>

<file path=ppt/notesSlides/_rels/notesSlide2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1.xml"/><Relationship Id="rId1" Type="http://schemas.openxmlformats.org/officeDocument/2006/relationships/notesMaster" Target="../notesMasters/notesMaster1.xml"/></Relationships>
</file>

<file path=ppt/notesSlides/_rels/notesSlide2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2.xml"/><Relationship Id="rId1" Type="http://schemas.openxmlformats.org/officeDocument/2006/relationships/notesMaster" Target="../notesMasters/notesMaster1.xml"/></Relationships>
</file>

<file path=ppt/notesSlides/_rels/notesSlide2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4.xml"/><Relationship Id="rId1" Type="http://schemas.openxmlformats.org/officeDocument/2006/relationships/notesMaster" Target="../notesMasters/notesMaster1.xml"/></Relationships>
</file>

<file path=ppt/notesSlides/_rels/notesSlide2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5.xml"/><Relationship Id="rId1" Type="http://schemas.openxmlformats.org/officeDocument/2006/relationships/notesMaster" Target="../notesMasters/notesMaster1.xml"/></Relationships>
</file>

<file path=ppt/notesSlides/_rels/notesSlide2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6.xml"/><Relationship Id="rId1" Type="http://schemas.openxmlformats.org/officeDocument/2006/relationships/notesMaster" Target="../notesMasters/notesMaster1.xml"/></Relationships>
</file>

<file path=ppt/notesSlides/_rels/notesSlide2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7.xml"/><Relationship Id="rId1" Type="http://schemas.openxmlformats.org/officeDocument/2006/relationships/notesMaster" Target="../notesMasters/notesMaster1.xml"/></Relationships>
</file>

<file path=ppt/notesSlides/_rels/notesSlide2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8.xml"/><Relationship Id="rId1" Type="http://schemas.openxmlformats.org/officeDocument/2006/relationships/notesMaster" Target="../notesMasters/notesMaster1.xml"/></Relationships>
</file>

<file path=ppt/notesSlides/_rels/notesSlide2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9.xml"/><Relationship Id="rId1" Type="http://schemas.openxmlformats.org/officeDocument/2006/relationships/notesMaster" Target="../notesMasters/notesMaster1.xml"/></Relationships>
</file>

<file path=ppt/notesSlides/_rels/notesSlide2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0.xml"/><Relationship Id="rId1" Type="http://schemas.openxmlformats.org/officeDocument/2006/relationships/notesMaster" Target="../notesMasters/notesMaster1.xml"/></Relationships>
</file>

<file path=ppt/notesSlides/_rels/notesSlide2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1.xml"/><Relationship Id="rId1" Type="http://schemas.openxmlformats.org/officeDocument/2006/relationships/notesMaster" Target="../notesMasters/notesMaster1.xml"/></Relationships>
</file>

<file path=ppt/notesSlides/_rels/notesSlide2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2.xml"/><Relationship Id="rId1" Type="http://schemas.openxmlformats.org/officeDocument/2006/relationships/notesMaster" Target="../notesMasters/notesMaster1.xml"/></Relationships>
</file>

<file path=ppt/notesSlides/_rels/notesSlide2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4.xml"/><Relationship Id="rId1" Type="http://schemas.openxmlformats.org/officeDocument/2006/relationships/notesMaster" Target="../notesMasters/notesMaster1.xml"/></Relationships>
</file>

<file path=ppt/notesSlides/_rels/notesSlide2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7.xml"/><Relationship Id="rId1" Type="http://schemas.openxmlformats.org/officeDocument/2006/relationships/notesMaster" Target="../notesMasters/notesMaster1.xml"/></Relationships>
</file>

<file path=ppt/notesSlides/_rels/notesSlide2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8.xml"/><Relationship Id="rId1" Type="http://schemas.openxmlformats.org/officeDocument/2006/relationships/notesMaster" Target="../notesMasters/notesMaster1.xml"/></Relationships>
</file>

<file path=ppt/notesSlides/_rels/notesSlide2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9.xml"/><Relationship Id="rId1" Type="http://schemas.openxmlformats.org/officeDocument/2006/relationships/notesMaster" Target="../notesMasters/notesMaster1.xml"/></Relationships>
</file>

<file path=ppt/notesSlides/_rels/notesSlide2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0.xml"/><Relationship Id="rId1" Type="http://schemas.openxmlformats.org/officeDocument/2006/relationships/notesMaster" Target="../notesMasters/notesMaster1.xml"/></Relationships>
</file>

<file path=ppt/notesSlides/_rels/notesSlide2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1.xml"/><Relationship Id="rId1" Type="http://schemas.openxmlformats.org/officeDocument/2006/relationships/notesMaster" Target="../notesMasters/notesMaster1.xml"/></Relationships>
</file>

<file path=ppt/notesSlides/_rels/notesSlide2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2.xml"/><Relationship Id="rId1" Type="http://schemas.openxmlformats.org/officeDocument/2006/relationships/notesMaster" Target="../notesMasters/notesMaster1.xml"/></Relationships>
</file>

<file path=ppt/notesSlides/_rels/notesSlide2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3.xml"/><Relationship Id="rId1" Type="http://schemas.openxmlformats.org/officeDocument/2006/relationships/notesMaster" Target="../notesMasters/notesMaster1.xml"/></Relationships>
</file>

<file path=ppt/notesSlides/_rels/notesSlide2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4.xml"/><Relationship Id="rId1" Type="http://schemas.openxmlformats.org/officeDocument/2006/relationships/notesMaster" Target="../notesMasters/notesMaster1.xml"/></Relationships>
</file>

<file path=ppt/notesSlides/_rels/notesSlide2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6.xml"/><Relationship Id="rId1" Type="http://schemas.openxmlformats.org/officeDocument/2006/relationships/notesMaster" Target="../notesMasters/notesMaster1.xml"/></Relationships>
</file>

<file path=ppt/notesSlides/_rels/notesSlide2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7.xml"/><Relationship Id="rId1" Type="http://schemas.openxmlformats.org/officeDocument/2006/relationships/notesMaster" Target="../notesMasters/notesMaster1.xml"/></Relationships>
</file>

<file path=ppt/notesSlides/_rels/notesSlide2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8.xml"/><Relationship Id="rId1" Type="http://schemas.openxmlformats.org/officeDocument/2006/relationships/notesMaster" Target="../notesMasters/notesMaster1.xml"/></Relationships>
</file>

<file path=ppt/notesSlides/_rels/notesSlide2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9.xml"/><Relationship Id="rId1" Type="http://schemas.openxmlformats.org/officeDocument/2006/relationships/notesMaster" Target="../notesMasters/notesMaster1.xml"/></Relationships>
</file>

<file path=ppt/notesSlides/_rels/notesSlide2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0.xml"/><Relationship Id="rId1" Type="http://schemas.openxmlformats.org/officeDocument/2006/relationships/notesMaster" Target="../notesMasters/notesMaster1.xml"/></Relationships>
</file>

<file path=ppt/notesSlides/_rels/notesSlide2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1.xml"/><Relationship Id="rId1" Type="http://schemas.openxmlformats.org/officeDocument/2006/relationships/notesMaster" Target="../notesMasters/notesMaster1.xml"/></Relationships>
</file>

<file path=ppt/notesSlides/_rels/notesSlide2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2.xml"/><Relationship Id="rId1" Type="http://schemas.openxmlformats.org/officeDocument/2006/relationships/notesMaster" Target="../notesMasters/notesMaster1.xml"/></Relationships>
</file>

<file path=ppt/notesSlides/_rels/notesSlide2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3.xml"/><Relationship Id="rId1" Type="http://schemas.openxmlformats.org/officeDocument/2006/relationships/notesMaster" Target="../notesMasters/notesMaster1.xml"/></Relationships>
</file>

<file path=ppt/notesSlides/_rels/notesSlide2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4.xml"/><Relationship Id="rId1" Type="http://schemas.openxmlformats.org/officeDocument/2006/relationships/notesMaster" Target="../notesMasters/notesMaster1.xml"/></Relationships>
</file>

<file path=ppt/notesSlides/_rels/notesSlide2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6.xml"/><Relationship Id="rId1" Type="http://schemas.openxmlformats.org/officeDocument/2006/relationships/notesMaster" Target="../notesMasters/notesMaster1.xml"/></Relationships>
</file>

<file path=ppt/notesSlides/_rels/notesSlide2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7.xml"/><Relationship Id="rId1" Type="http://schemas.openxmlformats.org/officeDocument/2006/relationships/notesMaster" Target="../notesMasters/notesMaster1.xml"/></Relationships>
</file>

<file path=ppt/notesSlides/_rels/notesSlide2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8.xml"/><Relationship Id="rId1" Type="http://schemas.openxmlformats.org/officeDocument/2006/relationships/notesMaster" Target="../notesMasters/notesMaster1.xml"/></Relationships>
</file>

<file path=ppt/notesSlides/_rels/notesSlide2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9.xml"/><Relationship Id="rId1" Type="http://schemas.openxmlformats.org/officeDocument/2006/relationships/notesMaster" Target="../notesMasters/notesMaster1.xml"/></Relationships>
</file>

<file path=ppt/notesSlides/_rels/notesSlide2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0.xml"/><Relationship Id="rId1" Type="http://schemas.openxmlformats.org/officeDocument/2006/relationships/notesMaster" Target="../notesMasters/notesMaster1.xml"/></Relationships>
</file>

<file path=ppt/notesSlides/_rels/notesSlide2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1.xml"/><Relationship Id="rId1" Type="http://schemas.openxmlformats.org/officeDocument/2006/relationships/notesMaster" Target="../notesMasters/notesMaster1.xml"/></Relationships>
</file>

<file path=ppt/notesSlides/_rels/notesSlide2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2.xml"/><Relationship Id="rId1" Type="http://schemas.openxmlformats.org/officeDocument/2006/relationships/notesMaster" Target="../notesMasters/notesMaster1.xml"/></Relationships>
</file>

<file path=ppt/notesSlides/_rels/notesSlide2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3.xml"/><Relationship Id="rId1" Type="http://schemas.openxmlformats.org/officeDocument/2006/relationships/notesMaster" Target="../notesMasters/notesMaster1.xml"/></Relationships>
</file>

<file path=ppt/notesSlides/_rels/notesSlide2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4.xml"/><Relationship Id="rId1" Type="http://schemas.openxmlformats.org/officeDocument/2006/relationships/notesMaster" Target="../notesMasters/notesMaster1.xml"/></Relationships>
</file>

<file path=ppt/notesSlides/_rels/notesSlide2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6.xml"/><Relationship Id="rId1" Type="http://schemas.openxmlformats.org/officeDocument/2006/relationships/notesMaster" Target="../notesMasters/notesMaster1.xml"/></Relationships>
</file>

<file path=ppt/notesSlides/_rels/notesSlide2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7.xml"/><Relationship Id="rId1" Type="http://schemas.openxmlformats.org/officeDocument/2006/relationships/notesMaster" Target="../notesMasters/notesMaster1.xml"/></Relationships>
</file>

<file path=ppt/notesSlides/_rels/notesSlide2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8.xml"/><Relationship Id="rId1" Type="http://schemas.openxmlformats.org/officeDocument/2006/relationships/notesMaster" Target="../notesMasters/notesMaster1.xml"/></Relationships>
</file>

<file path=ppt/notesSlides/_rels/notesSlide2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9.xml"/><Relationship Id="rId1" Type="http://schemas.openxmlformats.org/officeDocument/2006/relationships/notesMaster" Target="../notesMasters/notesMaster1.xml"/></Relationships>
</file>

<file path=ppt/notesSlides/_rels/notesSlide2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0.xml"/><Relationship Id="rId1" Type="http://schemas.openxmlformats.org/officeDocument/2006/relationships/notesMaster" Target="../notesMasters/notesMaster1.xml"/></Relationships>
</file>

<file path=ppt/notesSlides/_rels/notesSlide2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1.xml"/><Relationship Id="rId1" Type="http://schemas.openxmlformats.org/officeDocument/2006/relationships/notesMaster" Target="../notesMasters/notesMaster1.xml"/></Relationships>
</file>

<file path=ppt/notesSlides/_rels/notesSlide2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2.xml"/><Relationship Id="rId1" Type="http://schemas.openxmlformats.org/officeDocument/2006/relationships/notesMaster" Target="../notesMasters/notesMaster1.xml"/></Relationships>
</file>

<file path=ppt/notesSlides/_rels/notesSlide2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3.xml"/><Relationship Id="rId1" Type="http://schemas.openxmlformats.org/officeDocument/2006/relationships/notesMaster" Target="../notesMasters/notesMaster1.xml"/></Relationships>
</file>

<file path=ppt/notesSlides/_rels/notesSlide2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4.xml"/><Relationship Id="rId1" Type="http://schemas.openxmlformats.org/officeDocument/2006/relationships/notesMaster" Target="../notesMasters/notesMaster1.xml"/></Relationships>
</file>

<file path=ppt/notesSlides/_rels/notesSlide2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6.xml"/><Relationship Id="rId1" Type="http://schemas.openxmlformats.org/officeDocument/2006/relationships/notesMaster" Target="../notesMasters/notesMaster1.xml"/></Relationships>
</file>

<file path=ppt/notesSlides/_rels/notesSlide2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7.xml"/><Relationship Id="rId1" Type="http://schemas.openxmlformats.org/officeDocument/2006/relationships/notesMaster" Target="../notesMasters/notesMaster1.xml"/></Relationships>
</file>

<file path=ppt/notesSlides/_rels/notesSlide2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8.xml"/><Relationship Id="rId1" Type="http://schemas.openxmlformats.org/officeDocument/2006/relationships/notesMaster" Target="../notesMasters/notesMaster1.xml"/></Relationships>
</file>

<file path=ppt/notesSlides/_rels/notesSlide2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9.xml"/><Relationship Id="rId1" Type="http://schemas.openxmlformats.org/officeDocument/2006/relationships/notesMaster" Target="../notesMasters/notesMaster1.xml"/></Relationships>
</file>

<file path=ppt/notesSlides/_rels/notesSlide2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0.xml"/><Relationship Id="rId1" Type="http://schemas.openxmlformats.org/officeDocument/2006/relationships/notesMaster" Target="../notesMasters/notesMaster1.xml"/></Relationships>
</file>

<file path=ppt/notesSlides/_rels/notesSlide2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1.xml"/><Relationship Id="rId1" Type="http://schemas.openxmlformats.org/officeDocument/2006/relationships/notesMaster" Target="../notesMasters/notesMaster1.xml"/></Relationships>
</file>

<file path=ppt/notesSlides/_rels/notesSlide2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2.xml"/><Relationship Id="rId1" Type="http://schemas.openxmlformats.org/officeDocument/2006/relationships/notesMaster" Target="../notesMasters/notesMaster1.xml"/></Relationships>
</file>

<file path=ppt/notesSlides/_rels/notesSlide2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3.xml"/><Relationship Id="rId1" Type="http://schemas.openxmlformats.org/officeDocument/2006/relationships/notesMaster" Target="../notesMasters/notesMaster1.xml"/></Relationships>
</file>

<file path=ppt/notesSlides/_rels/notesSlide2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4.xml"/><Relationship Id="rId1" Type="http://schemas.openxmlformats.org/officeDocument/2006/relationships/notesMaster" Target="../notesMasters/notesMaster1.xml"/></Relationships>
</file>

<file path=ppt/notesSlides/_rels/notesSlide2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7.xml"/><Relationship Id="rId1" Type="http://schemas.openxmlformats.org/officeDocument/2006/relationships/notesMaster" Target="../notesMasters/notesMaster1.xml"/></Relationships>
</file>

<file path=ppt/notesSlides/_rels/notesSlide2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8.xml"/><Relationship Id="rId1" Type="http://schemas.openxmlformats.org/officeDocument/2006/relationships/notesMaster" Target="../notesMasters/notesMaster1.xml"/></Relationships>
</file>

<file path=ppt/notesSlides/_rels/notesSlide2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9.xml"/><Relationship Id="rId1" Type="http://schemas.openxmlformats.org/officeDocument/2006/relationships/notesMaster" Target="../notesMasters/notesMaster1.xml"/></Relationships>
</file>

<file path=ppt/notesSlides/_rels/notesSlide2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0.xml"/><Relationship Id="rId1" Type="http://schemas.openxmlformats.org/officeDocument/2006/relationships/notesMaster" Target="../notesMasters/notesMaster1.xml"/></Relationships>
</file>

<file path=ppt/notesSlides/_rels/notesSlide2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1.xml"/><Relationship Id="rId1" Type="http://schemas.openxmlformats.org/officeDocument/2006/relationships/notesMaster" Target="../notesMasters/notesMaster1.xml"/></Relationships>
</file>

<file path=ppt/notesSlides/_rels/notesSlide2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2.xml"/><Relationship Id="rId1" Type="http://schemas.openxmlformats.org/officeDocument/2006/relationships/notesMaster" Target="../notesMasters/notesMaster1.xml"/></Relationships>
</file>

<file path=ppt/notesSlides/_rels/notesSlide2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3.xml"/><Relationship Id="rId1" Type="http://schemas.openxmlformats.org/officeDocument/2006/relationships/notesMaster" Target="../notesMasters/notesMaster1.xml"/></Relationships>
</file>

<file path=ppt/notesSlides/_rels/notesSlide2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4.xml"/><Relationship Id="rId1" Type="http://schemas.openxmlformats.org/officeDocument/2006/relationships/notesMaster" Target="../notesMasters/notesMaster1.xml"/></Relationships>
</file>

<file path=ppt/notesSlides/_rels/notesSlide2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5.xml"/><Relationship Id="rId1" Type="http://schemas.openxmlformats.org/officeDocument/2006/relationships/notesMaster" Target="../notesMasters/notesMaster1.xml"/></Relationships>
</file>

<file path=ppt/notesSlides/_rels/notesSlide2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7.xml"/><Relationship Id="rId1" Type="http://schemas.openxmlformats.org/officeDocument/2006/relationships/notesMaster" Target="../notesMasters/notesMaster1.xml"/></Relationships>
</file>

<file path=ppt/notesSlides/_rels/notesSlide3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8.xml"/><Relationship Id="rId1" Type="http://schemas.openxmlformats.org/officeDocument/2006/relationships/notesMaster" Target="../notesMasters/notesMaster1.xml"/></Relationships>
</file>

<file path=ppt/notesSlides/_rels/notesSlide3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0.xml"/><Relationship Id="rId1" Type="http://schemas.openxmlformats.org/officeDocument/2006/relationships/notesMaster" Target="../notesMasters/notesMaster1.xml"/></Relationships>
</file>

<file path=ppt/notesSlides/_rels/notesSlide3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1.xml"/><Relationship Id="rId1" Type="http://schemas.openxmlformats.org/officeDocument/2006/relationships/notesMaster" Target="../notesMasters/notesMaster1.xml"/></Relationships>
</file>

<file path=ppt/notesSlides/_rels/notesSlide3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2.xml"/><Relationship Id="rId1" Type="http://schemas.openxmlformats.org/officeDocument/2006/relationships/notesMaster" Target="../notesMasters/notesMaster1.xml"/></Relationships>
</file>

<file path=ppt/notesSlides/_rels/notesSlide3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3.xml"/><Relationship Id="rId1" Type="http://schemas.openxmlformats.org/officeDocument/2006/relationships/notesMaster" Target="../notesMasters/notesMaster1.xml"/></Relationships>
</file>

<file path=ppt/notesSlides/_rels/notesSlide3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4.xml"/><Relationship Id="rId1" Type="http://schemas.openxmlformats.org/officeDocument/2006/relationships/notesMaster" Target="../notesMasters/notesMaster1.xml"/></Relationships>
</file>

<file path=ppt/notesSlides/_rels/notesSlide3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5.xml"/><Relationship Id="rId1" Type="http://schemas.openxmlformats.org/officeDocument/2006/relationships/notesMaster" Target="../notesMasters/notesMaster1.xml"/></Relationships>
</file>

<file path=ppt/notesSlides/_rels/notesSlide3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6.xml"/><Relationship Id="rId1" Type="http://schemas.openxmlformats.org/officeDocument/2006/relationships/notesMaster" Target="../notesMasters/notesMaster1.xml"/></Relationships>
</file>

<file path=ppt/notesSlides/_rels/notesSlide3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8.xml"/><Relationship Id="rId1" Type="http://schemas.openxmlformats.org/officeDocument/2006/relationships/notesMaster" Target="../notesMasters/notesMaster1.xml"/></Relationships>
</file>

<file path=ppt/notesSlides/_rels/notesSlide3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9.xml"/><Relationship Id="rId1" Type="http://schemas.openxmlformats.org/officeDocument/2006/relationships/notesMaster" Target="../notesMasters/notesMaster1.xml"/></Relationships>
</file>

<file path=ppt/notesSlides/_rels/notesSlide3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0.xml"/><Relationship Id="rId1" Type="http://schemas.openxmlformats.org/officeDocument/2006/relationships/notesMaster" Target="../notesMasters/notesMaster1.xml"/></Relationships>
</file>

<file path=ppt/notesSlides/_rels/notesSlide3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1.xml"/><Relationship Id="rId1" Type="http://schemas.openxmlformats.org/officeDocument/2006/relationships/notesMaster" Target="../notesMasters/notesMaster1.xml"/></Relationships>
</file>

<file path=ppt/notesSlides/_rels/notesSlide3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2.xml"/><Relationship Id="rId1" Type="http://schemas.openxmlformats.org/officeDocument/2006/relationships/notesMaster" Target="../notesMasters/notesMaster1.xml"/></Relationships>
</file>

<file path=ppt/notesSlides/_rels/notesSlide3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3.xml"/><Relationship Id="rId1" Type="http://schemas.openxmlformats.org/officeDocument/2006/relationships/notesMaster" Target="../notesMasters/notesMaster1.xml"/></Relationships>
</file>

<file path=ppt/notesSlides/_rels/notesSlide3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4.xml"/><Relationship Id="rId1" Type="http://schemas.openxmlformats.org/officeDocument/2006/relationships/notesMaster" Target="../notesMasters/notesMaster1.xml"/></Relationships>
</file>

<file path=ppt/notesSlides/_rels/notesSlide3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5.xml"/><Relationship Id="rId1" Type="http://schemas.openxmlformats.org/officeDocument/2006/relationships/notesMaster" Target="../notesMasters/notesMaster1.xml"/></Relationships>
</file>

<file path=ppt/notesSlides/_rels/notesSlide3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6.xml"/><Relationship Id="rId1" Type="http://schemas.openxmlformats.org/officeDocument/2006/relationships/notesMaster" Target="../notesMasters/notesMaster1.xml"/></Relationships>
</file>

<file path=ppt/notesSlides/_rels/notesSlide3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9.xml"/><Relationship Id="rId1" Type="http://schemas.openxmlformats.org/officeDocument/2006/relationships/notesMaster" Target="../notesMasters/notesMaster1.xml"/></Relationships>
</file>

<file path=ppt/notesSlides/_rels/notesSlide3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0.xml"/><Relationship Id="rId1" Type="http://schemas.openxmlformats.org/officeDocument/2006/relationships/notesMaster" Target="../notesMasters/notesMaster1.xml"/></Relationships>
</file>

<file path=ppt/notesSlides/_rels/notesSlide3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1.xml"/><Relationship Id="rId1" Type="http://schemas.openxmlformats.org/officeDocument/2006/relationships/notesMaster" Target="../notesMasters/notesMaster1.xml"/></Relationships>
</file>

<file path=ppt/notesSlides/_rels/notesSlide3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2.xml"/><Relationship Id="rId1" Type="http://schemas.openxmlformats.org/officeDocument/2006/relationships/notesMaster" Target="../notesMasters/notesMaster1.xml"/></Relationships>
</file>

<file path=ppt/notesSlides/_rels/notesSlide3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3.xml"/><Relationship Id="rId1" Type="http://schemas.openxmlformats.org/officeDocument/2006/relationships/notesMaster" Target="../notesMasters/notesMaster1.xml"/></Relationships>
</file>

<file path=ppt/notesSlides/_rels/notesSlide3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4.xml"/><Relationship Id="rId1" Type="http://schemas.openxmlformats.org/officeDocument/2006/relationships/notesMaster" Target="../notesMasters/notesMaster1.xml"/></Relationships>
</file>

<file path=ppt/notesSlides/_rels/notesSlide3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5.xml"/><Relationship Id="rId1" Type="http://schemas.openxmlformats.org/officeDocument/2006/relationships/notesMaster" Target="../notesMasters/notesMaster1.xml"/></Relationships>
</file>

<file path=ppt/notesSlides/_rels/notesSlide3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6.xml"/><Relationship Id="rId1" Type="http://schemas.openxmlformats.org/officeDocument/2006/relationships/notesMaster" Target="../notesMasters/notesMaster1.xml"/></Relationships>
</file>

<file path=ppt/notesSlides/_rels/notesSlide3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7.xml"/><Relationship Id="rId1" Type="http://schemas.openxmlformats.org/officeDocument/2006/relationships/notesMaster" Target="../notesMasters/notesMaster1.xml"/></Relationships>
</file>

<file path=ppt/notesSlides/_rels/notesSlide3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9.xml"/><Relationship Id="rId1" Type="http://schemas.openxmlformats.org/officeDocument/2006/relationships/notesMaster" Target="../notesMasters/notesMaster1.xml"/></Relationships>
</file>

<file path=ppt/notesSlides/_rels/notesSlide3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1.xml"/><Relationship Id="rId1" Type="http://schemas.openxmlformats.org/officeDocument/2006/relationships/notesMaster" Target="../notesMasters/notesMaster1.xml"/></Relationships>
</file>

<file path=ppt/notesSlides/_rels/notesSlide3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2.xml"/><Relationship Id="rId1" Type="http://schemas.openxmlformats.org/officeDocument/2006/relationships/notesMaster" Target="../notesMasters/notesMaster1.xml"/></Relationships>
</file>

<file path=ppt/notesSlides/_rels/notesSlide3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3.xml"/><Relationship Id="rId1" Type="http://schemas.openxmlformats.org/officeDocument/2006/relationships/notesMaster" Target="../notesMasters/notesMaster1.xml"/></Relationships>
</file>

<file path=ppt/notesSlides/_rels/notesSlide3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4.xml"/><Relationship Id="rId1" Type="http://schemas.openxmlformats.org/officeDocument/2006/relationships/notesMaster" Target="../notesMasters/notesMaster1.xml"/></Relationships>
</file>

<file path=ppt/notesSlides/_rels/notesSlide3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5.xml"/><Relationship Id="rId1" Type="http://schemas.openxmlformats.org/officeDocument/2006/relationships/notesMaster" Target="../notesMasters/notesMaster1.xml"/></Relationships>
</file>

<file path=ppt/notesSlides/_rels/notesSlide3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6.xml"/><Relationship Id="rId1" Type="http://schemas.openxmlformats.org/officeDocument/2006/relationships/notesMaster" Target="../notesMasters/notesMaster1.xml"/></Relationships>
</file>

<file path=ppt/notesSlides/_rels/notesSlide3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7.xml"/><Relationship Id="rId1" Type="http://schemas.openxmlformats.org/officeDocument/2006/relationships/notesMaster" Target="../notesMasters/notesMaster1.xml"/></Relationships>
</file>

<file path=ppt/notesSlides/_rels/notesSlide3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8.xml"/><Relationship Id="rId1" Type="http://schemas.openxmlformats.org/officeDocument/2006/relationships/notesMaster" Target="../notesMasters/notesMaster1.xml"/></Relationships>
</file>

<file path=ppt/notesSlides/_rels/notesSlide3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0.xml"/><Relationship Id="rId1" Type="http://schemas.openxmlformats.org/officeDocument/2006/relationships/notesMaster" Target="../notesMasters/notesMaster1.xml"/></Relationships>
</file>

<file path=ppt/notesSlides/_rels/notesSlide3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1.xml"/><Relationship Id="rId1" Type="http://schemas.openxmlformats.org/officeDocument/2006/relationships/notesMaster" Target="../notesMasters/notesMaster1.xml"/></Relationships>
</file>

<file path=ppt/notesSlides/_rels/notesSlide3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2.xml"/><Relationship Id="rId1" Type="http://schemas.openxmlformats.org/officeDocument/2006/relationships/notesMaster" Target="../notesMasters/notesMaster1.xml"/></Relationships>
</file>

<file path=ppt/notesSlides/_rels/notesSlide3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3.xml"/><Relationship Id="rId1" Type="http://schemas.openxmlformats.org/officeDocument/2006/relationships/notesMaster" Target="../notesMasters/notesMaster1.xml"/></Relationships>
</file>

<file path=ppt/notesSlides/_rels/notesSlide3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4.xml"/><Relationship Id="rId1" Type="http://schemas.openxmlformats.org/officeDocument/2006/relationships/notesMaster" Target="../notesMasters/notesMaster1.xml"/></Relationships>
</file>

<file path=ppt/notesSlides/_rels/notesSlide3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5.xml"/><Relationship Id="rId1" Type="http://schemas.openxmlformats.org/officeDocument/2006/relationships/notesMaster" Target="../notesMasters/notesMaster1.xml"/></Relationships>
</file>

<file path=ppt/notesSlides/_rels/notesSlide3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6.xml"/><Relationship Id="rId1" Type="http://schemas.openxmlformats.org/officeDocument/2006/relationships/notesMaster" Target="../notesMasters/notesMaster1.xml"/></Relationships>
</file>

<file path=ppt/notesSlides/_rels/notesSlide3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7.xml"/><Relationship Id="rId1" Type="http://schemas.openxmlformats.org/officeDocument/2006/relationships/notesMaster" Target="../notesMasters/notesMaster1.xml"/></Relationships>
</file>

<file path=ppt/notesSlides/_rels/notesSlide3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8.xml"/><Relationship Id="rId1" Type="http://schemas.openxmlformats.org/officeDocument/2006/relationships/notesMaster" Target="../notesMasters/notesMaster1.xml"/></Relationships>
</file>

<file path=ppt/notesSlides/_rels/notesSlide3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0.xml"/><Relationship Id="rId1" Type="http://schemas.openxmlformats.org/officeDocument/2006/relationships/notesMaster" Target="../notesMasters/notesMaster1.xml"/></Relationships>
</file>

<file path=ppt/notesSlides/_rels/notesSlide3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1.xml"/><Relationship Id="rId1" Type="http://schemas.openxmlformats.org/officeDocument/2006/relationships/notesMaster" Target="../notesMasters/notesMaster1.xml"/></Relationships>
</file>

<file path=ppt/notesSlides/_rels/notesSlide3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2.xml"/><Relationship Id="rId1" Type="http://schemas.openxmlformats.org/officeDocument/2006/relationships/notesMaster" Target="../notesMasters/notesMaster1.xml"/></Relationships>
</file>

<file path=ppt/notesSlides/_rels/notesSlide3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3.xml"/><Relationship Id="rId1" Type="http://schemas.openxmlformats.org/officeDocument/2006/relationships/notesMaster" Target="../notesMasters/notesMaster1.xml"/></Relationships>
</file>

<file path=ppt/notesSlides/_rels/notesSlide3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4.xml"/><Relationship Id="rId1" Type="http://schemas.openxmlformats.org/officeDocument/2006/relationships/notesMaster" Target="../notesMasters/notesMaster1.xml"/></Relationships>
</file>

<file path=ppt/notesSlides/_rels/notesSlide3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5.xml"/><Relationship Id="rId1" Type="http://schemas.openxmlformats.org/officeDocument/2006/relationships/notesMaster" Target="../notesMasters/notesMaster1.xml"/></Relationships>
</file>

<file path=ppt/notesSlides/_rels/notesSlide3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6.xml"/><Relationship Id="rId1" Type="http://schemas.openxmlformats.org/officeDocument/2006/relationships/notesMaster" Target="../notesMasters/notesMaster1.xml"/></Relationships>
</file>

<file path=ppt/notesSlides/_rels/notesSlide3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7.xml"/><Relationship Id="rId1" Type="http://schemas.openxmlformats.org/officeDocument/2006/relationships/notesMaster" Target="../notesMasters/notesMaster1.xml"/></Relationships>
</file>

<file path=ppt/notesSlides/_rels/notesSlide3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8.xml"/><Relationship Id="rId1" Type="http://schemas.openxmlformats.org/officeDocument/2006/relationships/notesMaster" Target="../notesMasters/notesMaster1.xml"/></Relationships>
</file>

<file path=ppt/notesSlides/_rels/notesSlide3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0.xml"/><Relationship Id="rId1" Type="http://schemas.openxmlformats.org/officeDocument/2006/relationships/notesMaster" Target="../notesMasters/notesMaster1.xml"/></Relationships>
</file>

<file path=ppt/notesSlides/_rels/notesSlide3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1.xml"/><Relationship Id="rId1" Type="http://schemas.openxmlformats.org/officeDocument/2006/relationships/notesMaster" Target="../notesMasters/notesMaster1.xml"/></Relationships>
</file>

<file path=ppt/notesSlides/_rels/notesSlide3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2.xml"/><Relationship Id="rId1" Type="http://schemas.openxmlformats.org/officeDocument/2006/relationships/notesMaster" Target="../notesMasters/notesMaster1.xml"/></Relationships>
</file>

<file path=ppt/notesSlides/_rels/notesSlide3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3.xml"/><Relationship Id="rId1" Type="http://schemas.openxmlformats.org/officeDocument/2006/relationships/notesMaster" Target="../notesMasters/notesMaster1.xml"/></Relationships>
</file>

<file path=ppt/notesSlides/_rels/notesSlide3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4.xml"/><Relationship Id="rId1" Type="http://schemas.openxmlformats.org/officeDocument/2006/relationships/notesMaster" Target="../notesMasters/notesMaster1.xml"/></Relationships>
</file>

<file path=ppt/notesSlides/_rels/notesSlide3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5.xml"/><Relationship Id="rId1" Type="http://schemas.openxmlformats.org/officeDocument/2006/relationships/notesMaster" Target="../notesMasters/notesMaster1.xml"/></Relationships>
</file>

<file path=ppt/notesSlides/_rels/notesSlide3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6.xml"/><Relationship Id="rId1" Type="http://schemas.openxmlformats.org/officeDocument/2006/relationships/notesMaster" Target="../notesMasters/notesMaster1.xml"/></Relationships>
</file>

<file path=ppt/notesSlides/_rels/notesSlide3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7.xml"/><Relationship Id="rId1" Type="http://schemas.openxmlformats.org/officeDocument/2006/relationships/notesMaster" Target="../notesMasters/notesMaster1.xml"/></Relationships>
</file>

<file path=ppt/notesSlides/_rels/notesSlide3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8.xml"/><Relationship Id="rId1" Type="http://schemas.openxmlformats.org/officeDocument/2006/relationships/notesMaster" Target="../notesMasters/notesMaster1.xml"/></Relationships>
</file>

<file path=ppt/notesSlides/_rels/notesSlide3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0.xml"/><Relationship Id="rId1" Type="http://schemas.openxmlformats.org/officeDocument/2006/relationships/notesMaster" Target="../notesMasters/notesMaster1.xml"/></Relationships>
</file>

<file path=ppt/notesSlides/_rels/notesSlide3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1.xml"/><Relationship Id="rId1" Type="http://schemas.openxmlformats.org/officeDocument/2006/relationships/notesMaster" Target="../notesMasters/notesMaster1.xml"/></Relationships>
</file>

<file path=ppt/notesSlides/_rels/notesSlide3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2.xml"/><Relationship Id="rId1" Type="http://schemas.openxmlformats.org/officeDocument/2006/relationships/notesMaster" Target="../notesMasters/notesMaster1.xml"/></Relationships>
</file>

<file path=ppt/notesSlides/_rels/notesSlide3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3.xml"/><Relationship Id="rId1" Type="http://schemas.openxmlformats.org/officeDocument/2006/relationships/notesMaster" Target="../notesMasters/notesMaster1.xml"/></Relationships>
</file>

<file path=ppt/notesSlides/_rels/notesSlide3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4.xml"/><Relationship Id="rId1" Type="http://schemas.openxmlformats.org/officeDocument/2006/relationships/notesMaster" Target="../notesMasters/notesMaster1.xml"/></Relationships>
</file>

<file path=ppt/notesSlides/_rels/notesSlide3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5.xml"/><Relationship Id="rId1" Type="http://schemas.openxmlformats.org/officeDocument/2006/relationships/notesMaster" Target="../notesMasters/notesMaster1.xml"/></Relationships>
</file>

<file path=ppt/notesSlides/_rels/notesSlide3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6.xml"/><Relationship Id="rId1" Type="http://schemas.openxmlformats.org/officeDocument/2006/relationships/notesMaster" Target="../notesMasters/notesMaster1.xml"/></Relationships>
</file>

<file path=ppt/notesSlides/_rels/notesSlide3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8.xml"/><Relationship Id="rId1" Type="http://schemas.openxmlformats.org/officeDocument/2006/relationships/notesMaster" Target="../notesMasters/notesMaster1.xml"/></Relationships>
</file>

<file path=ppt/notesSlides/_rels/notesSlide3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9.xml"/><Relationship Id="rId1" Type="http://schemas.openxmlformats.org/officeDocument/2006/relationships/notesMaster" Target="../notesMasters/notesMaster1.xml"/></Relationships>
</file>

<file path=ppt/notesSlides/_rels/notesSlide3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1.xml"/><Relationship Id="rId1" Type="http://schemas.openxmlformats.org/officeDocument/2006/relationships/notesMaster" Target="../notesMasters/notesMaster1.xml"/></Relationships>
</file>

<file path=ppt/notesSlides/_rels/notesSlide3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2.xml"/><Relationship Id="rId1" Type="http://schemas.openxmlformats.org/officeDocument/2006/relationships/notesMaster" Target="../notesMasters/notesMaster1.xml"/></Relationships>
</file>

<file path=ppt/notesSlides/_rels/notesSlide3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3.xml"/><Relationship Id="rId1" Type="http://schemas.openxmlformats.org/officeDocument/2006/relationships/notesMaster" Target="../notesMasters/notesMaster1.xml"/></Relationships>
</file>

<file path=ppt/notesSlides/_rels/notesSlide3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4.xml"/><Relationship Id="rId1" Type="http://schemas.openxmlformats.org/officeDocument/2006/relationships/notesMaster" Target="../notesMasters/notesMaster1.xml"/></Relationships>
</file>

<file path=ppt/notesSlides/_rels/notesSlide3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5.xml"/><Relationship Id="rId1" Type="http://schemas.openxmlformats.org/officeDocument/2006/relationships/notesMaster" Target="../notesMasters/notesMaster1.xml"/></Relationships>
</file>

<file path=ppt/notesSlides/_rels/notesSlide3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6.xml"/><Relationship Id="rId1" Type="http://schemas.openxmlformats.org/officeDocument/2006/relationships/notesMaster" Target="../notesMasters/notesMaster1.xml"/></Relationships>
</file>

<file path=ppt/notesSlides/_rels/notesSlide3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7.xml"/><Relationship Id="rId1" Type="http://schemas.openxmlformats.org/officeDocument/2006/relationships/notesMaster" Target="../notesMasters/notesMaster1.xml"/></Relationships>
</file>

<file path=ppt/notesSlides/_rels/notesSlide3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8.xml"/><Relationship Id="rId1" Type="http://schemas.openxmlformats.org/officeDocument/2006/relationships/notesMaster" Target="../notesMasters/notesMaster1.xml"/></Relationships>
</file>

<file path=ppt/notesSlides/_rels/notesSlide3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9.xml"/><Relationship Id="rId1" Type="http://schemas.openxmlformats.org/officeDocument/2006/relationships/notesMaster" Target="../notesMasters/notesMaster1.xml"/></Relationships>
</file>

<file path=ppt/notesSlides/_rels/notesSlide3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1.xml"/><Relationship Id="rId1" Type="http://schemas.openxmlformats.org/officeDocument/2006/relationships/notesMaster" Target="../notesMasters/notesMaster1.xml"/></Relationships>
</file>

<file path=ppt/notesSlides/_rels/notesSlide3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2.xml"/><Relationship Id="rId1" Type="http://schemas.openxmlformats.org/officeDocument/2006/relationships/notesMaster" Target="../notesMasters/notesMaster1.xml"/></Relationships>
</file>

<file path=ppt/notesSlides/_rels/notesSlide3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3.xml"/><Relationship Id="rId1" Type="http://schemas.openxmlformats.org/officeDocument/2006/relationships/notesMaster" Target="../notesMasters/notesMaster1.xml"/></Relationships>
</file>

<file path=ppt/notesSlides/_rels/notesSlide3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4.xml"/><Relationship Id="rId1" Type="http://schemas.openxmlformats.org/officeDocument/2006/relationships/notesMaster" Target="../notesMasters/notesMaster1.xml"/></Relationships>
</file>

<file path=ppt/notesSlides/_rels/notesSlide3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5.xml"/><Relationship Id="rId1" Type="http://schemas.openxmlformats.org/officeDocument/2006/relationships/notesMaster" Target="../notesMasters/notesMaster1.xml"/></Relationships>
</file>

<file path=ppt/notesSlides/_rels/notesSlide3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6.xml"/><Relationship Id="rId1" Type="http://schemas.openxmlformats.org/officeDocument/2006/relationships/notesMaster" Target="../notesMasters/notesMaster1.xml"/></Relationships>
</file>

<file path=ppt/notesSlides/_rels/notesSlide3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7.xml"/><Relationship Id="rId1" Type="http://schemas.openxmlformats.org/officeDocument/2006/relationships/notesMaster" Target="../notesMasters/notesMaster1.xml"/></Relationships>
</file>

<file path=ppt/notesSlides/_rels/notesSlide3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8.xml"/><Relationship Id="rId1" Type="http://schemas.openxmlformats.org/officeDocument/2006/relationships/notesMaster" Target="../notesMasters/notesMaster1.xml"/></Relationships>
</file>

<file path=ppt/notesSlides/_rels/notesSlide3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9.xml"/><Relationship Id="rId1" Type="http://schemas.openxmlformats.org/officeDocument/2006/relationships/notesMaster" Target="../notesMasters/notesMaster1.xml"/></Relationships>
</file>

<file path=ppt/notesSlides/_rels/notesSlide3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1.xml"/><Relationship Id="rId1" Type="http://schemas.openxmlformats.org/officeDocument/2006/relationships/notesMaster" Target="../notesMasters/notesMaster1.xml"/></Relationships>
</file>

<file path=ppt/notesSlides/_rels/notesSlide4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2.xml"/><Relationship Id="rId1" Type="http://schemas.openxmlformats.org/officeDocument/2006/relationships/notesMaster" Target="../notesMasters/notesMaster1.xml"/></Relationships>
</file>

<file path=ppt/notesSlides/_rels/notesSlide4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3.xml"/><Relationship Id="rId1" Type="http://schemas.openxmlformats.org/officeDocument/2006/relationships/notesMaster" Target="../notesMasters/notesMaster1.xml"/></Relationships>
</file>

<file path=ppt/notesSlides/_rels/notesSlide4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4.xml"/><Relationship Id="rId1" Type="http://schemas.openxmlformats.org/officeDocument/2006/relationships/notesMaster" Target="../notesMasters/notesMaster1.xml"/></Relationships>
</file>

<file path=ppt/notesSlides/_rels/notesSlide4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5.xml"/><Relationship Id="rId1" Type="http://schemas.openxmlformats.org/officeDocument/2006/relationships/notesMaster" Target="../notesMasters/notesMaster1.xml"/></Relationships>
</file>

<file path=ppt/notesSlides/_rels/notesSlide4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6.xml"/><Relationship Id="rId1" Type="http://schemas.openxmlformats.org/officeDocument/2006/relationships/notesMaster" Target="../notesMasters/notesMaster1.xml"/></Relationships>
</file>

<file path=ppt/notesSlides/_rels/notesSlide4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7.xml"/><Relationship Id="rId1" Type="http://schemas.openxmlformats.org/officeDocument/2006/relationships/notesMaster" Target="../notesMasters/notesMaster1.xml"/></Relationships>
</file>

<file path=ppt/notesSlides/_rels/notesSlide4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8.xml"/><Relationship Id="rId1" Type="http://schemas.openxmlformats.org/officeDocument/2006/relationships/notesMaster" Target="../notesMasters/notesMaster1.xml"/></Relationships>
</file>

<file path=ppt/notesSlides/_rels/notesSlide4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9.xml"/><Relationship Id="rId1" Type="http://schemas.openxmlformats.org/officeDocument/2006/relationships/notesMaster" Target="../notesMasters/notesMaster1.xml"/></Relationships>
</file>

<file path=ppt/notesSlides/_rels/notesSlide4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1.xml"/><Relationship Id="rId1" Type="http://schemas.openxmlformats.org/officeDocument/2006/relationships/notesMaster" Target="../notesMasters/notesMaster1.xml"/></Relationships>
</file>

<file path=ppt/notesSlides/_rels/notesSlide4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2.xml"/><Relationship Id="rId1" Type="http://schemas.openxmlformats.org/officeDocument/2006/relationships/notesMaster" Target="../notesMasters/notesMaster1.xml"/></Relationships>
</file>

<file path=ppt/notesSlides/_rels/notesSlide4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3.xml"/><Relationship Id="rId1" Type="http://schemas.openxmlformats.org/officeDocument/2006/relationships/notesMaster" Target="../notesMasters/notesMaster1.xml"/></Relationships>
</file>

<file path=ppt/notesSlides/_rels/notesSlide4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4.xml"/><Relationship Id="rId1" Type="http://schemas.openxmlformats.org/officeDocument/2006/relationships/notesMaster" Target="../notesMasters/notesMaster1.xml"/></Relationships>
</file>

<file path=ppt/notesSlides/_rels/notesSlide4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5.xml"/><Relationship Id="rId1" Type="http://schemas.openxmlformats.org/officeDocument/2006/relationships/notesMaster" Target="../notesMasters/notesMaster1.xml"/></Relationships>
</file>

<file path=ppt/notesSlides/_rels/notesSlide4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6.xml"/><Relationship Id="rId1" Type="http://schemas.openxmlformats.org/officeDocument/2006/relationships/notesMaster" Target="../notesMasters/notesMaster1.xml"/></Relationships>
</file>

<file path=ppt/notesSlides/_rels/notesSlide4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7.xml"/><Relationship Id="rId1" Type="http://schemas.openxmlformats.org/officeDocument/2006/relationships/notesMaster" Target="../notesMasters/notesMaster1.xml"/></Relationships>
</file>

<file path=ppt/notesSlides/_rels/notesSlide4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8.xml"/><Relationship Id="rId1" Type="http://schemas.openxmlformats.org/officeDocument/2006/relationships/notesMaster" Target="../notesMasters/notesMaster1.xml"/></Relationships>
</file>

<file path=ppt/notesSlides/_rels/notesSlide4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9.xml"/><Relationship Id="rId1" Type="http://schemas.openxmlformats.org/officeDocument/2006/relationships/notesMaster" Target="../notesMasters/notesMaster1.xml"/></Relationships>
</file>

<file path=ppt/notesSlides/_rels/notesSlide4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1.xml"/><Relationship Id="rId1" Type="http://schemas.openxmlformats.org/officeDocument/2006/relationships/notesMaster" Target="../notesMasters/notesMaster1.xml"/></Relationships>
</file>

<file path=ppt/notesSlides/_rels/notesSlide4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2.xml"/><Relationship Id="rId1" Type="http://schemas.openxmlformats.org/officeDocument/2006/relationships/notesMaster" Target="../notesMasters/notesMaster1.xml"/></Relationships>
</file>

<file path=ppt/notesSlides/_rels/notesSlide4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3.xml"/><Relationship Id="rId1" Type="http://schemas.openxmlformats.org/officeDocument/2006/relationships/notesMaster" Target="../notesMasters/notesMaster1.xml"/></Relationships>
</file>

<file path=ppt/notesSlides/_rels/notesSlide4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4.xml"/><Relationship Id="rId1" Type="http://schemas.openxmlformats.org/officeDocument/2006/relationships/notesMaster" Target="../notesMasters/notesMaster1.xml"/></Relationships>
</file>

<file path=ppt/notesSlides/_rels/notesSlide4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5.xml"/><Relationship Id="rId1" Type="http://schemas.openxmlformats.org/officeDocument/2006/relationships/notesMaster" Target="../notesMasters/notesMaster1.xml"/></Relationships>
</file>

<file path=ppt/notesSlides/_rels/notesSlide4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6.xml"/><Relationship Id="rId1" Type="http://schemas.openxmlformats.org/officeDocument/2006/relationships/notesMaster" Target="../notesMasters/notesMaster1.xml"/></Relationships>
</file>

<file path=ppt/notesSlides/_rels/notesSlide4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7.xml"/><Relationship Id="rId1" Type="http://schemas.openxmlformats.org/officeDocument/2006/relationships/notesMaster" Target="../notesMasters/notesMaster1.xml"/></Relationships>
</file>

<file path=ppt/notesSlides/_rels/notesSlide4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8.xml"/><Relationship Id="rId1" Type="http://schemas.openxmlformats.org/officeDocument/2006/relationships/notesMaster" Target="../notesMasters/notesMaster1.xml"/></Relationships>
</file>

<file path=ppt/notesSlides/_rels/notesSlide4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9.xml"/><Relationship Id="rId1" Type="http://schemas.openxmlformats.org/officeDocument/2006/relationships/notesMaster" Target="../notesMasters/notesMaster1.xml"/></Relationships>
</file>

<file path=ppt/notesSlides/_rels/notesSlide4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2.xml"/><Relationship Id="rId1" Type="http://schemas.openxmlformats.org/officeDocument/2006/relationships/notesMaster" Target="../notesMasters/notesMaster1.xml"/></Relationships>
</file>

<file path=ppt/notesSlides/_rels/notesSlide4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3.xml"/><Relationship Id="rId1" Type="http://schemas.openxmlformats.org/officeDocument/2006/relationships/notesMaster" Target="../notesMasters/notesMaster1.xml"/></Relationships>
</file>

<file path=ppt/notesSlides/_rels/notesSlide4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4.xml"/><Relationship Id="rId1" Type="http://schemas.openxmlformats.org/officeDocument/2006/relationships/notesMaster" Target="../notesMasters/notesMaster1.xml"/></Relationships>
</file>

<file path=ppt/notesSlides/_rels/notesSlide4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5.xml"/><Relationship Id="rId1" Type="http://schemas.openxmlformats.org/officeDocument/2006/relationships/notesMaster" Target="../notesMasters/notesMaster1.xml"/></Relationships>
</file>

<file path=ppt/notesSlides/_rels/notesSlide4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6.xml"/><Relationship Id="rId1" Type="http://schemas.openxmlformats.org/officeDocument/2006/relationships/notesMaster" Target="../notesMasters/notesMaster1.xml"/></Relationships>
</file>

<file path=ppt/notesSlides/_rels/notesSlide4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7.xml"/><Relationship Id="rId1" Type="http://schemas.openxmlformats.org/officeDocument/2006/relationships/notesMaster" Target="../notesMasters/notesMaster1.xml"/></Relationships>
</file>

<file path=ppt/notesSlides/_rels/notesSlide4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8.xml"/><Relationship Id="rId1" Type="http://schemas.openxmlformats.org/officeDocument/2006/relationships/notesMaster" Target="../notesMasters/notesMaster1.xml"/></Relationships>
</file>

<file path=ppt/notesSlides/_rels/notesSlide4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9.xml"/><Relationship Id="rId1" Type="http://schemas.openxmlformats.org/officeDocument/2006/relationships/notesMaster" Target="../notesMasters/notesMaster1.xml"/></Relationships>
</file>

<file path=ppt/notesSlides/_rels/notesSlide4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0.xml"/><Relationship Id="rId1" Type="http://schemas.openxmlformats.org/officeDocument/2006/relationships/notesMaster" Target="../notesMasters/notesMaster1.xml"/></Relationships>
</file>

<file path=ppt/notesSlides/_rels/notesSlide4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2.xml"/><Relationship Id="rId1" Type="http://schemas.openxmlformats.org/officeDocument/2006/relationships/notesMaster" Target="../notesMasters/notesMaster1.xml"/></Relationships>
</file>

<file path=ppt/notesSlides/_rels/notesSlide4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3.xml"/><Relationship Id="rId1" Type="http://schemas.openxmlformats.org/officeDocument/2006/relationships/notesMaster" Target="../notesMasters/notesMaster1.xml"/></Relationships>
</file>

<file path=ppt/notesSlides/_rels/notesSlide4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4.xml"/><Relationship Id="rId1" Type="http://schemas.openxmlformats.org/officeDocument/2006/relationships/notesMaster" Target="../notesMasters/notesMaster1.xml"/></Relationships>
</file>

<file path=ppt/notesSlides/_rels/notesSlide4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5.xml"/><Relationship Id="rId1" Type="http://schemas.openxmlformats.org/officeDocument/2006/relationships/notesMaster" Target="../notesMasters/notesMaster1.xml"/></Relationships>
</file>

<file path=ppt/notesSlides/_rels/notesSlide4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6.xml"/><Relationship Id="rId1" Type="http://schemas.openxmlformats.org/officeDocument/2006/relationships/notesMaster" Target="../notesMasters/notesMaster1.xml"/></Relationships>
</file>

<file path=ppt/notesSlides/_rels/notesSlide4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7.xml"/><Relationship Id="rId1" Type="http://schemas.openxmlformats.org/officeDocument/2006/relationships/notesMaster" Target="../notesMasters/notesMaster1.xml"/></Relationships>
</file>

<file path=ppt/notesSlides/_rels/notesSlide4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8.xml"/><Relationship Id="rId1" Type="http://schemas.openxmlformats.org/officeDocument/2006/relationships/notesMaster" Target="../notesMasters/notesMaster1.xml"/></Relationships>
</file>

<file path=ppt/notesSlides/_rels/notesSlide4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9.xml"/><Relationship Id="rId1" Type="http://schemas.openxmlformats.org/officeDocument/2006/relationships/notesMaster" Target="../notesMasters/notesMaster1.xml"/></Relationships>
</file>

<file path=ppt/notesSlides/_rels/notesSlide4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1.xml"/><Relationship Id="rId1" Type="http://schemas.openxmlformats.org/officeDocument/2006/relationships/notesMaster" Target="../notesMasters/notesMaster1.xml"/></Relationships>
</file>

<file path=ppt/notesSlides/_rels/notesSlide4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3.xml"/><Relationship Id="rId1" Type="http://schemas.openxmlformats.org/officeDocument/2006/relationships/notesMaster" Target="../notesMasters/notesMaster1.xml"/></Relationships>
</file>

<file path=ppt/notesSlides/_rels/notesSlide4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4.xml"/><Relationship Id="rId1" Type="http://schemas.openxmlformats.org/officeDocument/2006/relationships/notesMaster" Target="../notesMasters/notesMaster1.xml"/></Relationships>
</file>

<file path=ppt/notesSlides/_rels/notesSlide4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5.xml"/><Relationship Id="rId1" Type="http://schemas.openxmlformats.org/officeDocument/2006/relationships/notesMaster" Target="../notesMasters/notesMaster1.xml"/></Relationships>
</file>

<file path=ppt/notesSlides/_rels/notesSlide4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6.xml"/><Relationship Id="rId1" Type="http://schemas.openxmlformats.org/officeDocument/2006/relationships/notesMaster" Target="../notesMasters/notesMaster1.xml"/></Relationships>
</file>

<file path=ppt/notesSlides/_rels/notesSlide4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7.xml"/><Relationship Id="rId1" Type="http://schemas.openxmlformats.org/officeDocument/2006/relationships/notesMaster" Target="../notesMasters/notesMaster1.xml"/></Relationships>
</file>

<file path=ppt/notesSlides/_rels/notesSlide4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8.xml"/><Relationship Id="rId1" Type="http://schemas.openxmlformats.org/officeDocument/2006/relationships/notesMaster" Target="../notesMasters/notesMaster1.xml"/></Relationships>
</file>

<file path=ppt/notesSlides/_rels/notesSlide4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9.xml"/><Relationship Id="rId1" Type="http://schemas.openxmlformats.org/officeDocument/2006/relationships/notesMaster" Target="../notesMasters/notesMaster1.xml"/></Relationships>
</file>

<file path=ppt/notesSlides/_rels/notesSlide4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0.xml"/><Relationship Id="rId1" Type="http://schemas.openxmlformats.org/officeDocument/2006/relationships/notesMaster" Target="../notesMasters/notesMaster1.xml"/></Relationships>
</file>

<file path=ppt/notesSlides/_rels/notesSlide4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1.xml"/><Relationship Id="rId1" Type="http://schemas.openxmlformats.org/officeDocument/2006/relationships/notesMaster" Target="../notesMasters/notesMaster1.xml"/></Relationships>
</file>

<file path=ppt/notesSlides/_rels/notesSlide4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4.xml"/><Relationship Id="rId1" Type="http://schemas.openxmlformats.org/officeDocument/2006/relationships/notesMaster" Target="../notesMasters/notesMaster1.xml"/></Relationships>
</file>

<file path=ppt/notesSlides/_rels/notesSlide4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5.xml"/><Relationship Id="rId1" Type="http://schemas.openxmlformats.org/officeDocument/2006/relationships/notesMaster" Target="../notesMasters/notesMaster1.xml"/></Relationships>
</file>

<file path=ppt/notesSlides/_rels/notesSlide4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6.xml"/><Relationship Id="rId1" Type="http://schemas.openxmlformats.org/officeDocument/2006/relationships/notesMaster" Target="../notesMasters/notesMaster1.xml"/></Relationships>
</file>

<file path=ppt/notesSlides/_rels/notesSlide4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7.xml"/><Relationship Id="rId1" Type="http://schemas.openxmlformats.org/officeDocument/2006/relationships/notesMaster" Target="../notesMasters/notesMaster1.xml"/></Relationships>
</file>

<file path=ppt/notesSlides/_rels/notesSlide4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8.xml"/><Relationship Id="rId1" Type="http://schemas.openxmlformats.org/officeDocument/2006/relationships/notesMaster" Target="../notesMasters/notesMaster1.xml"/></Relationships>
</file>

<file path=ppt/notesSlides/_rels/notesSlide4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9.xml"/><Relationship Id="rId1" Type="http://schemas.openxmlformats.org/officeDocument/2006/relationships/notesMaster" Target="../notesMasters/notesMaster1.xml"/></Relationships>
</file>

<file path=ppt/notesSlides/_rels/notesSlide4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0.xml"/><Relationship Id="rId1" Type="http://schemas.openxmlformats.org/officeDocument/2006/relationships/notesMaster" Target="../notesMasters/notesMaster1.xml"/></Relationships>
</file>

<file path=ppt/notesSlides/_rels/notesSlide4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1.xml"/><Relationship Id="rId1" Type="http://schemas.openxmlformats.org/officeDocument/2006/relationships/notesMaster" Target="../notesMasters/notesMaster1.xml"/></Relationships>
</file>

<file path=ppt/notesSlides/_rels/notesSlide4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2.xml"/><Relationship Id="rId1" Type="http://schemas.openxmlformats.org/officeDocument/2006/relationships/notesMaster" Target="../notesMasters/notesMaster1.xml"/></Relationships>
</file>

<file path=ppt/notesSlides/_rels/notesSlide4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4.xml"/><Relationship Id="rId1" Type="http://schemas.openxmlformats.org/officeDocument/2006/relationships/notesMaster" Target="../notesMasters/notesMaster1.xml"/></Relationships>
</file>

<file path=ppt/notesSlides/_rels/notesSlide4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5.xml"/><Relationship Id="rId1" Type="http://schemas.openxmlformats.org/officeDocument/2006/relationships/notesMaster" Target="../notesMasters/notesMaster1.xml"/></Relationships>
</file>

<file path=ppt/notesSlides/_rels/notesSlide4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6.xml"/><Relationship Id="rId1" Type="http://schemas.openxmlformats.org/officeDocument/2006/relationships/notesMaster" Target="../notesMasters/notesMaster1.xml"/></Relationships>
</file>

<file path=ppt/notesSlides/_rels/notesSlide4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7.xml"/><Relationship Id="rId1" Type="http://schemas.openxmlformats.org/officeDocument/2006/relationships/notesMaster" Target="../notesMasters/notesMaster1.xml"/></Relationships>
</file>

<file path=ppt/notesSlides/_rels/notesSlide4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8.xml"/><Relationship Id="rId1" Type="http://schemas.openxmlformats.org/officeDocument/2006/relationships/notesMaster" Target="../notesMasters/notesMaster1.xml"/></Relationships>
</file>

<file path=ppt/notesSlides/_rels/notesSlide4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9.xml"/><Relationship Id="rId1" Type="http://schemas.openxmlformats.org/officeDocument/2006/relationships/notesMaster" Target="../notesMasters/notesMaster1.xml"/></Relationships>
</file>

<file path=ppt/notesSlides/_rels/notesSlide4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0.xml"/><Relationship Id="rId1" Type="http://schemas.openxmlformats.org/officeDocument/2006/relationships/notesMaster" Target="../notesMasters/notesMaster1.xml"/></Relationships>
</file>

<file path=ppt/notesSlides/_rels/notesSlide4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1.xml"/><Relationship Id="rId1" Type="http://schemas.openxmlformats.org/officeDocument/2006/relationships/notesMaster" Target="../notesMasters/notesMaster1.xml"/></Relationships>
</file>

<file path=ppt/notesSlides/_rels/notesSlide4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2.xml"/><Relationship Id="rId1" Type="http://schemas.openxmlformats.org/officeDocument/2006/relationships/notesMaster" Target="../notesMasters/notesMaster1.xml"/></Relationships>
</file>

<file path=ppt/notesSlides/_rels/notesSlide4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4.xml"/><Relationship Id="rId1" Type="http://schemas.openxmlformats.org/officeDocument/2006/relationships/notesMaster" Target="../notesMasters/notesMaster1.xml"/></Relationships>
</file>

<file path=ppt/notesSlides/_rels/notesSlide4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5.xml"/><Relationship Id="rId1" Type="http://schemas.openxmlformats.org/officeDocument/2006/relationships/notesMaster" Target="../notesMasters/notesMaster1.xml"/></Relationships>
</file>

<file path=ppt/notesSlides/_rels/notesSlide4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6.xml"/><Relationship Id="rId1" Type="http://schemas.openxmlformats.org/officeDocument/2006/relationships/notesMaster" Target="../notesMasters/notesMaster1.xml"/></Relationships>
</file>

<file path=ppt/notesSlides/_rels/notesSlide4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7.xml"/><Relationship Id="rId1" Type="http://schemas.openxmlformats.org/officeDocument/2006/relationships/notesMaster" Target="../notesMasters/notesMaster1.xml"/></Relationships>
</file>

<file path=ppt/notesSlides/_rels/notesSlide4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9.xml"/><Relationship Id="rId1" Type="http://schemas.openxmlformats.org/officeDocument/2006/relationships/notesMaster" Target="../notesMasters/notesMaster1.xml"/></Relationships>
</file>

<file path=ppt/notesSlides/_rels/notesSlide4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0.xml"/><Relationship Id="rId1" Type="http://schemas.openxmlformats.org/officeDocument/2006/relationships/notesMaster" Target="../notesMasters/notesMaster1.xml"/></Relationships>
</file>

<file path=ppt/notesSlides/_rels/notesSlide4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1.xml"/><Relationship Id="rId1" Type="http://schemas.openxmlformats.org/officeDocument/2006/relationships/notesMaster" Target="../notesMasters/notesMaster1.xml"/></Relationships>
</file>

<file path=ppt/notesSlides/_rels/notesSlide4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2.xml"/><Relationship Id="rId1" Type="http://schemas.openxmlformats.org/officeDocument/2006/relationships/notesMaster" Target="../notesMasters/notesMaster1.xml"/></Relationships>
</file>

<file path=ppt/notesSlides/_rels/notesSlide4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3.xml"/><Relationship Id="rId1" Type="http://schemas.openxmlformats.org/officeDocument/2006/relationships/notesMaster" Target="../notesMasters/notesMaster1.xml"/></Relationships>
</file>

<file path=ppt/notesSlides/_rels/notesSlide4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5.xml"/><Relationship Id="rId1" Type="http://schemas.openxmlformats.org/officeDocument/2006/relationships/notesMaster" Target="../notesMasters/notesMaster1.xml"/></Relationships>
</file>

<file path=ppt/notesSlides/_rels/notesSlide4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6.xml"/><Relationship Id="rId1" Type="http://schemas.openxmlformats.org/officeDocument/2006/relationships/notesMaster" Target="../notesMasters/notesMaster1.xml"/></Relationships>
</file>

<file path=ppt/notesSlides/_rels/notesSlide4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7.xml"/><Relationship Id="rId1" Type="http://schemas.openxmlformats.org/officeDocument/2006/relationships/notesMaster" Target="../notesMasters/notesMaster1.xml"/></Relationships>
</file>

<file path=ppt/notesSlides/_rels/notesSlide4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8.xml"/><Relationship Id="rId1" Type="http://schemas.openxmlformats.org/officeDocument/2006/relationships/notesMaster" Target="../notesMasters/notesMaster1.xml"/></Relationships>
</file>

<file path=ppt/notesSlides/_rels/notesSlide4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9.xml"/><Relationship Id="rId1" Type="http://schemas.openxmlformats.org/officeDocument/2006/relationships/notesMaster" Target="../notesMasters/notesMaster1.xml"/></Relationships>
</file>

<file path=ppt/notesSlides/_rels/notesSlide4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0.xml"/><Relationship Id="rId1" Type="http://schemas.openxmlformats.org/officeDocument/2006/relationships/notesMaster" Target="../notesMasters/notesMaster1.xml"/></Relationships>
</file>

<file path=ppt/notesSlides/_rels/notesSlide4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1.xml"/><Relationship Id="rId1" Type="http://schemas.openxmlformats.org/officeDocument/2006/relationships/notesMaster" Target="../notesMasters/notesMaster1.xml"/></Relationships>
</file>

<file path=ppt/notesSlides/_rels/notesSlide4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2.xml"/><Relationship Id="rId1" Type="http://schemas.openxmlformats.org/officeDocument/2006/relationships/notesMaster" Target="../notesMasters/notesMaster1.xml"/></Relationships>
</file>

<file path=ppt/notesSlides/_rels/notesSlide4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3.xml"/><Relationship Id="rId1" Type="http://schemas.openxmlformats.org/officeDocument/2006/relationships/notesMaster" Target="../notesMasters/notesMaster1.xml"/></Relationships>
</file>

<file path=ppt/notesSlides/_rels/notesSlide4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5.xml"/><Relationship Id="rId1" Type="http://schemas.openxmlformats.org/officeDocument/2006/relationships/notesMaster" Target="../notesMasters/notesMaster1.xml"/></Relationships>
</file>

<file path=ppt/notesSlides/_rels/notesSlide5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6.xml"/><Relationship Id="rId1" Type="http://schemas.openxmlformats.org/officeDocument/2006/relationships/notesMaster" Target="../notesMasters/notesMaster1.xml"/></Relationships>
</file>

<file path=ppt/notesSlides/_rels/notesSlide5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7.xml"/><Relationship Id="rId1" Type="http://schemas.openxmlformats.org/officeDocument/2006/relationships/notesMaster" Target="../notesMasters/notesMaster1.xml"/></Relationships>
</file>

<file path=ppt/notesSlides/_rels/notesSlide5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8.xml"/><Relationship Id="rId1" Type="http://schemas.openxmlformats.org/officeDocument/2006/relationships/notesMaster" Target="../notesMasters/notesMaster1.xml"/></Relationships>
</file>

<file path=ppt/notesSlides/_rels/notesSlide5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9.xml"/><Relationship Id="rId1" Type="http://schemas.openxmlformats.org/officeDocument/2006/relationships/notesMaster" Target="../notesMasters/notesMaster1.xml"/></Relationships>
</file>

<file path=ppt/notesSlides/_rels/notesSlide5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0.xml"/><Relationship Id="rId1" Type="http://schemas.openxmlformats.org/officeDocument/2006/relationships/notesMaster" Target="../notesMasters/notesMaster1.xml"/></Relationships>
</file>

<file path=ppt/notesSlides/_rels/notesSlide5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1.xml"/><Relationship Id="rId1" Type="http://schemas.openxmlformats.org/officeDocument/2006/relationships/notesMaster" Target="../notesMasters/notesMaster1.xml"/></Relationships>
</file>

<file path=ppt/notesSlides/_rels/notesSlide5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2.xml"/><Relationship Id="rId1" Type="http://schemas.openxmlformats.org/officeDocument/2006/relationships/notesMaster" Target="../notesMasters/notesMaster1.xml"/></Relationships>
</file>

<file path=ppt/notesSlides/_rels/notesSlide5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3.xml"/><Relationship Id="rId1" Type="http://schemas.openxmlformats.org/officeDocument/2006/relationships/notesMaster" Target="../notesMasters/notesMaster1.xml"/></Relationships>
</file>

<file path=ppt/notesSlides/_rels/notesSlide5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6.xml"/><Relationship Id="rId1" Type="http://schemas.openxmlformats.org/officeDocument/2006/relationships/notesMaster" Target="../notesMasters/notesMaster1.xml"/></Relationships>
</file>

<file path=ppt/notesSlides/_rels/notesSlide5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7.xml"/><Relationship Id="rId1" Type="http://schemas.openxmlformats.org/officeDocument/2006/relationships/notesMaster" Target="../notesMasters/notesMaster1.xml"/></Relationships>
</file>

<file path=ppt/notesSlides/_rels/notesSlide5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8.xml"/><Relationship Id="rId1" Type="http://schemas.openxmlformats.org/officeDocument/2006/relationships/notesMaster" Target="../notesMasters/notesMaster1.xml"/></Relationships>
</file>

<file path=ppt/notesSlides/_rels/notesSlide5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9.xml"/><Relationship Id="rId1" Type="http://schemas.openxmlformats.org/officeDocument/2006/relationships/notesMaster" Target="../notesMasters/notesMaster1.xml"/></Relationships>
</file>

<file path=ppt/notesSlides/_rels/notesSlide5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0.xml"/><Relationship Id="rId1" Type="http://schemas.openxmlformats.org/officeDocument/2006/relationships/notesMaster" Target="../notesMasters/notesMaster1.xml"/></Relationships>
</file>

<file path=ppt/notesSlides/_rels/notesSlide5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1.xml"/><Relationship Id="rId1" Type="http://schemas.openxmlformats.org/officeDocument/2006/relationships/notesMaster" Target="../notesMasters/notesMaster1.xml"/></Relationships>
</file>

<file path=ppt/notesSlides/_rels/notesSlide5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2.xml"/><Relationship Id="rId1" Type="http://schemas.openxmlformats.org/officeDocument/2006/relationships/notesMaster" Target="../notesMasters/notesMaster1.xml"/></Relationships>
</file>

<file path=ppt/notesSlides/_rels/notesSlide5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3.xml"/><Relationship Id="rId1" Type="http://schemas.openxmlformats.org/officeDocument/2006/relationships/notesMaster" Target="../notesMasters/notesMaster1.xml"/></Relationships>
</file>

<file path=ppt/notesSlides/_rels/notesSlide5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4.xml"/><Relationship Id="rId1" Type="http://schemas.openxmlformats.org/officeDocument/2006/relationships/notesMaster" Target="../notesMasters/notesMaster1.xml"/></Relationships>
</file>

<file path=ppt/notesSlides/_rels/notesSlide5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6.xml"/><Relationship Id="rId1" Type="http://schemas.openxmlformats.org/officeDocument/2006/relationships/notesMaster" Target="../notesMasters/notesMaster1.xml"/></Relationships>
</file>

<file path=ppt/notesSlides/_rels/notesSlide5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7.xml"/><Relationship Id="rId1" Type="http://schemas.openxmlformats.org/officeDocument/2006/relationships/notesMaster" Target="../notesMasters/notesMaster1.xml"/></Relationships>
</file>

<file path=ppt/notesSlides/_rels/notesSlide5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8.xml"/><Relationship Id="rId1" Type="http://schemas.openxmlformats.org/officeDocument/2006/relationships/notesMaster" Target="../notesMasters/notesMaster1.xml"/></Relationships>
</file>

<file path=ppt/notesSlides/_rels/notesSlide5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9.xml"/><Relationship Id="rId1" Type="http://schemas.openxmlformats.org/officeDocument/2006/relationships/notesMaster" Target="../notesMasters/notesMaster1.xml"/></Relationships>
</file>

<file path=ppt/notesSlides/_rels/notesSlide5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0.xml"/><Relationship Id="rId1" Type="http://schemas.openxmlformats.org/officeDocument/2006/relationships/notesMaster" Target="../notesMasters/notesMaster1.xml"/></Relationships>
</file>

<file path=ppt/notesSlides/_rels/notesSlide5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1.xml"/><Relationship Id="rId1" Type="http://schemas.openxmlformats.org/officeDocument/2006/relationships/notesMaster" Target="../notesMasters/notesMaster1.xml"/></Relationships>
</file>

<file path=ppt/notesSlides/_rels/notesSlide5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2.xml"/><Relationship Id="rId1" Type="http://schemas.openxmlformats.org/officeDocument/2006/relationships/notesMaster" Target="../notesMasters/notesMaster1.xml"/></Relationships>
</file>

<file path=ppt/notesSlides/_rels/notesSlide5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3.xml"/><Relationship Id="rId1" Type="http://schemas.openxmlformats.org/officeDocument/2006/relationships/notesMaster" Target="../notesMasters/notesMaster1.xml"/></Relationships>
</file>

<file path=ppt/notesSlides/_rels/notesSlide5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4.xml"/><Relationship Id="rId1" Type="http://schemas.openxmlformats.org/officeDocument/2006/relationships/notesMaster" Target="../notesMasters/notesMaster1.xml"/></Relationships>
</file>

<file path=ppt/notesSlides/_rels/notesSlide5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6.xml"/><Relationship Id="rId1" Type="http://schemas.openxmlformats.org/officeDocument/2006/relationships/notesMaster" Target="../notesMasters/notesMaster1.xml"/></Relationships>
</file>

<file path=ppt/notesSlides/_rels/notesSlide5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7.xml"/><Relationship Id="rId1" Type="http://schemas.openxmlformats.org/officeDocument/2006/relationships/notesMaster" Target="../notesMasters/notesMaster1.xml"/></Relationships>
</file>

<file path=ppt/notesSlides/_rels/notesSlide5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8.xml"/><Relationship Id="rId1" Type="http://schemas.openxmlformats.org/officeDocument/2006/relationships/notesMaster" Target="../notesMasters/notesMaster1.xml"/></Relationships>
</file>

<file path=ppt/notesSlides/_rels/notesSlide5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9.xml"/><Relationship Id="rId1" Type="http://schemas.openxmlformats.org/officeDocument/2006/relationships/notesMaster" Target="../notesMasters/notesMaster1.xml"/></Relationships>
</file>

<file path=ppt/notesSlides/_rels/notesSlide5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0.xml"/><Relationship Id="rId1" Type="http://schemas.openxmlformats.org/officeDocument/2006/relationships/notesMaster" Target="../notesMasters/notesMaster1.xml"/></Relationships>
</file>

<file path=ppt/notesSlides/_rels/notesSlide5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1.xml"/><Relationship Id="rId1" Type="http://schemas.openxmlformats.org/officeDocument/2006/relationships/notesMaster" Target="../notesMasters/notesMaster1.xml"/></Relationships>
</file>

<file path=ppt/notesSlides/_rels/notesSlide5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2.xml"/><Relationship Id="rId1" Type="http://schemas.openxmlformats.org/officeDocument/2006/relationships/notesMaster" Target="../notesMasters/notesMaster1.xml"/></Relationships>
</file>

<file path=ppt/notesSlides/_rels/notesSlide5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3.xml"/><Relationship Id="rId1" Type="http://schemas.openxmlformats.org/officeDocument/2006/relationships/notesMaster" Target="../notesMasters/notesMaster1.xml"/></Relationships>
</file>

<file path=ppt/notesSlides/_rels/notesSlide5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5.xml"/><Relationship Id="rId1" Type="http://schemas.openxmlformats.org/officeDocument/2006/relationships/notesMaster" Target="../notesMasters/notesMaster1.xml"/></Relationships>
</file>

<file path=ppt/notesSlides/_rels/notesSlide5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7.xml"/><Relationship Id="rId1" Type="http://schemas.openxmlformats.org/officeDocument/2006/relationships/notesMaster" Target="../notesMasters/notesMaster1.xml"/></Relationships>
</file>

<file path=ppt/notesSlides/_rels/notesSlide5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8.xml"/><Relationship Id="rId1" Type="http://schemas.openxmlformats.org/officeDocument/2006/relationships/notesMaster" Target="../notesMasters/notesMaster1.xml"/></Relationships>
</file>

<file path=ppt/notesSlides/_rels/notesSlide5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9.xml"/><Relationship Id="rId1" Type="http://schemas.openxmlformats.org/officeDocument/2006/relationships/notesMaster" Target="../notesMasters/notesMaster1.xml"/></Relationships>
</file>

<file path=ppt/notesSlides/_rels/notesSlide5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0.xml"/><Relationship Id="rId1" Type="http://schemas.openxmlformats.org/officeDocument/2006/relationships/notesMaster" Target="../notesMasters/notesMaster1.xml"/></Relationships>
</file>

<file path=ppt/notesSlides/_rels/notesSlide5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1.xml"/><Relationship Id="rId1" Type="http://schemas.openxmlformats.org/officeDocument/2006/relationships/notesMaster" Target="../notesMasters/notesMaster1.xml"/></Relationships>
</file>

<file path=ppt/notesSlides/_rels/notesSlide5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2.xml"/><Relationship Id="rId1" Type="http://schemas.openxmlformats.org/officeDocument/2006/relationships/notesMaster" Target="../notesMasters/notesMaster1.xml"/></Relationships>
</file>

<file path=ppt/notesSlides/_rels/notesSlide5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3.xml"/><Relationship Id="rId1" Type="http://schemas.openxmlformats.org/officeDocument/2006/relationships/notesMaster" Target="../notesMasters/notesMaster1.xml"/></Relationships>
</file>

<file path=ppt/notesSlides/_rels/notesSlide5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4.xml"/><Relationship Id="rId1" Type="http://schemas.openxmlformats.org/officeDocument/2006/relationships/notesMaster" Target="../notesMasters/notesMaster1.xml"/></Relationships>
</file>

<file path=ppt/notesSlides/_rels/notesSlide5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5.xml"/><Relationship Id="rId1" Type="http://schemas.openxmlformats.org/officeDocument/2006/relationships/notesMaster" Target="../notesMasters/notesMaster1.xml"/></Relationships>
</file>

<file path=ppt/notesSlides/_rels/notesSlide5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7.xml"/><Relationship Id="rId1" Type="http://schemas.openxmlformats.org/officeDocument/2006/relationships/notesMaster" Target="../notesMasters/notesMaster1.xml"/></Relationships>
</file>

<file path=ppt/notesSlides/_rels/notesSlide5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8.xml"/><Relationship Id="rId1" Type="http://schemas.openxmlformats.org/officeDocument/2006/relationships/notesMaster" Target="../notesMasters/notesMaster1.xml"/></Relationships>
</file>

<file path=ppt/notesSlides/_rels/notesSlide5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9.xml"/><Relationship Id="rId1" Type="http://schemas.openxmlformats.org/officeDocument/2006/relationships/notesMaster" Target="../notesMasters/notesMaster1.xml"/></Relationships>
</file>

<file path=ppt/notesSlides/_rels/notesSlide5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0.xml"/><Relationship Id="rId1" Type="http://schemas.openxmlformats.org/officeDocument/2006/relationships/notesMaster" Target="../notesMasters/notesMaster1.xml"/></Relationships>
</file>

<file path=ppt/notesSlides/_rels/notesSlide5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1.xml"/><Relationship Id="rId1" Type="http://schemas.openxmlformats.org/officeDocument/2006/relationships/notesMaster" Target="../notesMasters/notesMaster1.xml"/></Relationships>
</file>

<file path=ppt/notesSlides/_rels/notesSlide5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2.xml"/><Relationship Id="rId1" Type="http://schemas.openxmlformats.org/officeDocument/2006/relationships/notesMaster" Target="../notesMasters/notesMaster1.xml"/></Relationships>
</file>

<file path=ppt/notesSlides/_rels/notesSlide5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3.xml"/><Relationship Id="rId1" Type="http://schemas.openxmlformats.org/officeDocument/2006/relationships/notesMaster" Target="../notesMasters/notesMaster1.xml"/></Relationships>
</file>

<file path=ppt/notesSlides/_rels/notesSlide5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4.xml"/><Relationship Id="rId1" Type="http://schemas.openxmlformats.org/officeDocument/2006/relationships/notesMaster" Target="../notesMasters/notesMaster1.xml"/></Relationships>
</file>

<file path=ppt/notesSlides/_rels/notesSlide5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5.xml"/><Relationship Id="rId1" Type="http://schemas.openxmlformats.org/officeDocument/2006/relationships/notesMaster" Target="../notesMasters/notesMaster1.xml"/></Relationships>
</file>

<file path=ppt/notesSlides/_rels/notesSlide5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7.xml"/><Relationship Id="rId1" Type="http://schemas.openxmlformats.org/officeDocument/2006/relationships/notesMaster" Target="../notesMasters/notesMaster1.xml"/></Relationships>
</file>

<file path=ppt/notesSlides/_rels/notesSlide5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9.xml"/><Relationship Id="rId1" Type="http://schemas.openxmlformats.org/officeDocument/2006/relationships/notesMaster" Target="../notesMasters/notesMaster1.xml"/></Relationships>
</file>

<file path=ppt/notesSlides/_rels/notesSlide5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0.xml"/><Relationship Id="rId1" Type="http://schemas.openxmlformats.org/officeDocument/2006/relationships/notesMaster" Target="../notesMasters/notesMaster1.xml"/></Relationships>
</file>

<file path=ppt/notesSlides/_rels/notesSlide5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1.xml"/><Relationship Id="rId1" Type="http://schemas.openxmlformats.org/officeDocument/2006/relationships/notesMaster" Target="../notesMasters/notesMaster1.xml"/></Relationships>
</file>

<file path=ppt/notesSlides/_rels/notesSlide5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2.xml"/><Relationship Id="rId1" Type="http://schemas.openxmlformats.org/officeDocument/2006/relationships/notesMaster" Target="../notesMasters/notesMaster1.xml"/></Relationships>
</file>

<file path=ppt/notesSlides/_rels/notesSlide5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3.xml"/><Relationship Id="rId1" Type="http://schemas.openxmlformats.org/officeDocument/2006/relationships/notesMaster" Target="../notesMasters/notesMaster1.xml"/></Relationships>
</file>

<file path=ppt/notesSlides/_rels/notesSlide5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4.xml"/><Relationship Id="rId1" Type="http://schemas.openxmlformats.org/officeDocument/2006/relationships/notesMaster" Target="../notesMasters/notesMaster1.xml"/></Relationships>
</file>

<file path=ppt/notesSlides/_rels/notesSlide5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5.xml"/><Relationship Id="rId1" Type="http://schemas.openxmlformats.org/officeDocument/2006/relationships/notesMaster" Target="../notesMasters/notesMaster1.xml"/></Relationships>
</file>

<file path=ppt/notesSlides/_rels/notesSlide5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6.xml"/><Relationship Id="rId1" Type="http://schemas.openxmlformats.org/officeDocument/2006/relationships/notesMaster" Target="../notesMasters/notesMaster1.xml"/></Relationships>
</file>

<file path=ppt/notesSlides/_rels/notesSlide5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8.xml"/><Relationship Id="rId1" Type="http://schemas.openxmlformats.org/officeDocument/2006/relationships/notesMaster" Target="../notesMasters/notesMaster1.xml"/></Relationships>
</file>

<file path=ppt/notesSlides/_rels/notesSlide5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9.xml"/><Relationship Id="rId1" Type="http://schemas.openxmlformats.org/officeDocument/2006/relationships/notesMaster" Target="../notesMasters/notesMaster1.xml"/></Relationships>
</file>

<file path=ppt/notesSlides/_rels/notesSlide5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0.xml"/><Relationship Id="rId1" Type="http://schemas.openxmlformats.org/officeDocument/2006/relationships/notesMaster" Target="../notesMasters/notesMaster1.xml"/></Relationships>
</file>

<file path=ppt/notesSlides/_rels/notesSlide5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1.xml"/><Relationship Id="rId1" Type="http://schemas.openxmlformats.org/officeDocument/2006/relationships/notesMaster" Target="../notesMasters/notesMaster1.xml"/></Relationships>
</file>

<file path=ppt/notesSlides/_rels/notesSlide5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2.xml"/><Relationship Id="rId1" Type="http://schemas.openxmlformats.org/officeDocument/2006/relationships/notesMaster" Target="../notesMasters/notesMaster1.xml"/></Relationships>
</file>

<file path=ppt/notesSlides/_rels/notesSlide5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3.xml"/><Relationship Id="rId1" Type="http://schemas.openxmlformats.org/officeDocument/2006/relationships/notesMaster" Target="../notesMasters/notesMaster1.xml"/></Relationships>
</file>

<file path=ppt/notesSlides/_rels/notesSlide5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4.xml"/><Relationship Id="rId1" Type="http://schemas.openxmlformats.org/officeDocument/2006/relationships/notesMaster" Target="../notesMasters/notesMaster1.xml"/></Relationships>
</file>

<file path=ppt/notesSlides/_rels/notesSlide5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5.xml"/><Relationship Id="rId1" Type="http://schemas.openxmlformats.org/officeDocument/2006/relationships/notesMaster" Target="../notesMasters/notesMaster1.xml"/></Relationships>
</file>

<file path=ppt/notesSlides/_rels/notesSlide5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6.xml"/><Relationship Id="rId1" Type="http://schemas.openxmlformats.org/officeDocument/2006/relationships/notesMaster" Target="../notesMasters/notesMaster1.xml"/></Relationships>
</file>

<file path=ppt/notesSlides/_rels/notesSlide5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8.xml"/><Relationship Id="rId1" Type="http://schemas.openxmlformats.org/officeDocument/2006/relationships/notesMaster" Target="../notesMasters/notesMaster1.xml"/></Relationships>
</file>

<file path=ppt/notesSlides/_rels/notesSlide5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9.xml"/><Relationship Id="rId1" Type="http://schemas.openxmlformats.org/officeDocument/2006/relationships/notesMaster" Target="../notesMasters/notesMaster1.xml"/></Relationships>
</file>

<file path=ppt/notesSlides/_rels/notesSlide5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0.xml"/><Relationship Id="rId1" Type="http://schemas.openxmlformats.org/officeDocument/2006/relationships/notesMaster" Target="../notesMasters/notesMaster1.xml"/></Relationships>
</file>

<file path=ppt/notesSlides/_rels/notesSlide5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1.xml"/><Relationship Id="rId1" Type="http://schemas.openxmlformats.org/officeDocument/2006/relationships/notesMaster" Target="../notesMasters/notesMaster1.xml"/></Relationships>
</file>

<file path=ppt/notesSlides/_rels/notesSlide5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2.xml"/><Relationship Id="rId1" Type="http://schemas.openxmlformats.org/officeDocument/2006/relationships/notesMaster" Target="../notesMasters/notesMaster1.xml"/></Relationships>
</file>

<file path=ppt/notesSlides/_rels/notesSlide5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3.xml"/><Relationship Id="rId1" Type="http://schemas.openxmlformats.org/officeDocument/2006/relationships/notesMaster" Target="../notesMasters/notesMaster1.xml"/></Relationships>
</file>

<file path=ppt/notesSlides/_rels/notesSlide5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4.xml"/><Relationship Id="rId1" Type="http://schemas.openxmlformats.org/officeDocument/2006/relationships/notesMaster" Target="../notesMasters/notesMaster1.xml"/></Relationships>
</file>

<file path=ppt/notesSlides/_rels/notesSlide5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5.xml"/><Relationship Id="rId1" Type="http://schemas.openxmlformats.org/officeDocument/2006/relationships/notesMaster" Target="../notesMasters/notesMaster1.xml"/></Relationships>
</file>

<file path=ppt/notesSlides/_rels/notesSlide5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6.xml"/><Relationship Id="rId1" Type="http://schemas.openxmlformats.org/officeDocument/2006/relationships/notesMaster" Target="../notesMasters/notesMaster1.xml"/></Relationships>
</file>

<file path=ppt/notesSlides/_rels/notesSlide5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8.xml"/><Relationship Id="rId1" Type="http://schemas.openxmlformats.org/officeDocument/2006/relationships/notesMaster" Target="../notesMasters/notesMaster1.xml"/></Relationships>
</file>

<file path=ppt/notesSlides/_rels/notesSlide5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9.xml"/><Relationship Id="rId1" Type="http://schemas.openxmlformats.org/officeDocument/2006/relationships/notesMaster" Target="../notesMasters/notesMaster1.xml"/></Relationships>
</file>

<file path=ppt/notesSlides/_rels/notesSlide5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0.xml"/><Relationship Id="rId1" Type="http://schemas.openxmlformats.org/officeDocument/2006/relationships/notesMaster" Target="../notesMasters/notesMaster1.xml"/></Relationships>
</file>

<file path=ppt/notesSlides/_rels/notesSlide5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1.xml"/><Relationship Id="rId1" Type="http://schemas.openxmlformats.org/officeDocument/2006/relationships/notesMaster" Target="../notesMasters/notesMaster1.xml"/></Relationships>
</file>

<file path=ppt/notesSlides/_rels/notesSlide5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2.xml"/><Relationship Id="rId1" Type="http://schemas.openxmlformats.org/officeDocument/2006/relationships/notesMaster" Target="../notesMasters/notesMaster1.xml"/></Relationships>
</file>

<file path=ppt/notesSlides/_rels/notesSlide5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3.xml"/><Relationship Id="rId1" Type="http://schemas.openxmlformats.org/officeDocument/2006/relationships/notesMaster" Target="../notesMasters/notesMaster1.xml"/></Relationships>
</file>

<file path=ppt/notesSlides/_rels/notesSlide5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4.xml"/><Relationship Id="rId1" Type="http://schemas.openxmlformats.org/officeDocument/2006/relationships/notesMaster" Target="../notesMasters/notesMaster1.xml"/></Relationships>
</file>

<file path=ppt/notesSlides/_rels/notesSlide5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5.xml"/><Relationship Id="rId1" Type="http://schemas.openxmlformats.org/officeDocument/2006/relationships/notesMaster" Target="../notesMasters/notesMaster1.xml"/></Relationships>
</file>

<file path=ppt/notesSlides/_rels/notesSlide5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6.xml"/><Relationship Id="rId1" Type="http://schemas.openxmlformats.org/officeDocument/2006/relationships/notesMaster" Target="../notesMasters/notesMaster1.xml"/></Relationships>
</file>

<file path=ppt/notesSlides/_rels/notesSlide5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8.xml"/><Relationship Id="rId1" Type="http://schemas.openxmlformats.org/officeDocument/2006/relationships/notesMaster" Target="../notesMasters/notesMaster1.xml"/></Relationships>
</file>

<file path=ppt/notesSlides/_rels/notesSlide6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9.xml"/><Relationship Id="rId1" Type="http://schemas.openxmlformats.org/officeDocument/2006/relationships/notesMaster" Target="../notesMasters/notesMaster1.xml"/></Relationships>
</file>

<file path=ppt/notesSlides/_rels/notesSlide6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0.xml"/><Relationship Id="rId1" Type="http://schemas.openxmlformats.org/officeDocument/2006/relationships/notesMaster" Target="../notesMasters/notesMaster1.xml"/></Relationships>
</file>

<file path=ppt/notesSlides/_rels/notesSlide6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1.xml"/><Relationship Id="rId1" Type="http://schemas.openxmlformats.org/officeDocument/2006/relationships/notesMaster" Target="../notesMasters/notesMaster1.xml"/></Relationships>
</file>

<file path=ppt/notesSlides/_rels/notesSlide6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2.xml"/><Relationship Id="rId1" Type="http://schemas.openxmlformats.org/officeDocument/2006/relationships/notesMaster" Target="../notesMasters/notesMaster1.xml"/></Relationships>
</file>

<file path=ppt/notesSlides/_rels/notesSlide6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3.xml"/><Relationship Id="rId1" Type="http://schemas.openxmlformats.org/officeDocument/2006/relationships/notesMaster" Target="../notesMasters/notesMaster1.xml"/></Relationships>
</file>

<file path=ppt/notesSlides/_rels/notesSlide6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4.xml"/><Relationship Id="rId1" Type="http://schemas.openxmlformats.org/officeDocument/2006/relationships/notesMaster" Target="../notesMasters/notesMaster1.xml"/></Relationships>
</file>

<file path=ppt/notesSlides/_rels/notesSlide6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5.xml"/><Relationship Id="rId1" Type="http://schemas.openxmlformats.org/officeDocument/2006/relationships/notesMaster" Target="../notesMasters/notesMaster1.xml"/></Relationships>
</file>

<file path=ppt/notesSlides/_rels/notesSlide6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6.xml"/><Relationship Id="rId1" Type="http://schemas.openxmlformats.org/officeDocument/2006/relationships/notesMaster" Target="../notesMasters/notesMaster1.xml"/></Relationships>
</file>

<file path=ppt/notesSlides/_rels/notesSlide6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8.xml"/><Relationship Id="rId1" Type="http://schemas.openxmlformats.org/officeDocument/2006/relationships/notesMaster" Target="../notesMasters/notesMaster1.xml"/></Relationships>
</file>

<file path=ppt/notesSlides/_rels/notesSlide6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9.xml"/><Relationship Id="rId1" Type="http://schemas.openxmlformats.org/officeDocument/2006/relationships/notesMaster" Target="../notesMasters/notesMaster1.xml"/></Relationships>
</file>

<file path=ppt/notesSlides/_rels/notesSlide6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0.xml"/><Relationship Id="rId1" Type="http://schemas.openxmlformats.org/officeDocument/2006/relationships/notesMaster" Target="../notesMasters/notesMaster1.xml"/></Relationships>
</file>

<file path=ppt/notesSlides/_rels/notesSlide6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1.xml"/><Relationship Id="rId1" Type="http://schemas.openxmlformats.org/officeDocument/2006/relationships/notesMaster" Target="../notesMasters/notesMaster1.xml"/></Relationships>
</file>

<file path=ppt/notesSlides/_rels/notesSlide6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2.xml"/><Relationship Id="rId1" Type="http://schemas.openxmlformats.org/officeDocument/2006/relationships/notesMaster" Target="../notesMasters/notesMaster1.xml"/></Relationships>
</file>

<file path=ppt/notesSlides/_rels/notesSlide6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3.xml"/><Relationship Id="rId1" Type="http://schemas.openxmlformats.org/officeDocument/2006/relationships/notesMaster" Target="../notesMasters/notesMaster1.xml"/></Relationships>
</file>

<file path=ppt/notesSlides/_rels/notesSlide6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4.xml"/><Relationship Id="rId1" Type="http://schemas.openxmlformats.org/officeDocument/2006/relationships/notesMaster" Target="../notesMasters/notesMaster1.xml"/></Relationships>
</file>

<file path=ppt/notesSlides/_rels/notesSlide6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5.xml"/><Relationship Id="rId1" Type="http://schemas.openxmlformats.org/officeDocument/2006/relationships/notesMaster" Target="../notesMasters/notesMaster1.xml"/></Relationships>
</file>

<file path=ppt/notesSlides/_rels/notesSlide6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6.xml"/><Relationship Id="rId1" Type="http://schemas.openxmlformats.org/officeDocument/2006/relationships/notesMaster" Target="../notesMasters/notesMaster1.xml"/></Relationships>
</file>

<file path=ppt/notesSlides/_rels/notesSlide6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8.xml"/><Relationship Id="rId1" Type="http://schemas.openxmlformats.org/officeDocument/2006/relationships/notesMaster" Target="../notesMasters/notesMaster1.xml"/></Relationships>
</file>

<file path=ppt/notesSlides/_rels/notesSlide6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9.xml"/><Relationship Id="rId1" Type="http://schemas.openxmlformats.org/officeDocument/2006/relationships/notesMaster" Target="../notesMasters/notesMaster1.xml"/></Relationships>
</file>

<file path=ppt/notesSlides/_rels/notesSlide6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0.xml"/><Relationship Id="rId1" Type="http://schemas.openxmlformats.org/officeDocument/2006/relationships/notesMaster" Target="../notesMasters/notesMaster1.xml"/></Relationships>
</file>

<file path=ppt/notesSlides/_rels/notesSlide6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FE0CF-1560-55EF-A04E-867656E2C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FB8BB6-8C4E-027E-A499-75C9B26CDA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779C94-D25C-7412-A00B-20AB1FCDC6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35CF1-8130-4C55-C587-79AF57DBC4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6909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03E3B-F747-4C00-DAB4-DEA7D595D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E5F186-B614-06C1-5075-40BCE581F5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D5308E-B952-705E-44A0-CF8075BEA1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1B7B-CD76-90EA-B1C9-09873E7614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2225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957F7-10BD-30B6-6F03-70CF7AF06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1C96B8-E4BB-7FBF-6276-6106733108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2A4EBE-17FC-101A-36E7-82DEB16B3B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37738-0990-28F1-40D9-03EEBA09A1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1677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8635C-ED63-E9F8-4914-9C670BBED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887719-828F-5CA7-4E17-183CAD1B5B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A65BF4-8525-0B8F-3E0A-257E844031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97AD3-AF15-F491-3D5F-EF5C15B76B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29218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1D43B-85E4-488C-EF48-FC2628FA1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C83A69-46AD-99A7-704E-1DD3C76F36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B4E3C6-DF07-D495-AA1F-6A4B01088E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311B5-FEC2-624A-D1CA-4A90E016EC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7129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E266D-8A77-2735-56B6-9A95DC9CB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184E61-2DC2-0BDF-48B5-349B25A3FA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23D19A-3B8B-1263-1941-BB6893129E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0266EC-D2A4-5828-1DB6-B5D9F468FF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42593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045B6-2E4C-D574-C0FB-D1A51AC24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DD0B3A-AB8A-3EF3-8E8E-D7F19BA7AF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46CB04-038D-5C2B-109F-76DA62D32D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3F034-AD1E-DC94-67CA-0A534DD33C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90462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D9020-CBE4-0EB4-A314-FAD879974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61DA64-B494-1B90-4F61-F1E82F4320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2746DD-2707-7E64-AA03-A256E1FE1C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386604-C926-44F7-A2B2-5E815A9009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15699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0E7E5-5988-AD12-1C2D-8D6D03C06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3B11E9-B018-F194-EAD0-37B2745CBA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B11B4B-8E4E-A5D5-374A-DEFCDD6BA8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18BC2-A30B-0BC8-147D-C7B4CD823D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984754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D0950-D319-F0AC-1E30-3ECA9BDEB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464D1D-ED3F-B81E-A397-E11091D314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F799E6-3095-836B-6B1E-D159F7C674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13ED6-19A9-773E-1898-0F2C15CAB7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35523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7A149-448E-6568-54B5-53520E47D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9983C4-2D02-5B03-DCDC-BD2CB9F420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66EAFF-F77F-B861-83EF-7CCC2400A0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6AD324-1A82-0EF1-6EC1-C06FCBFB57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9329"/>
      </p:ext>
    </p:extLst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9E1CE-1D42-3828-CA67-2BAC8A4E2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D20333-544F-3F79-8959-E04333EA2A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7DA9EA-5D42-FCD1-1B26-D76D020CD1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B845F-B3C7-04CB-F728-B90737EF93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48191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0F0F7-228A-A3D5-C953-9DAF694A5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36B80B-4BF8-9C1C-DF77-EFA922EF27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BED4DA-45E9-3C58-6A13-1CC93D1793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F028E7-CF62-BEE1-966A-C86B151FB2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44873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F5ABB-E3F9-81FE-AC8C-784BDCA11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CCAE42-36F0-7588-FB33-B9DB8D5F68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672A3E-D6E9-65B1-2F5A-348358950C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A90C4-85D4-6204-5CDE-297738D7DF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86408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63C63-0704-7B0F-23AD-57DCE8135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A85CFE-D05A-FAC8-9FF8-B1B9030C60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9B6230-9FC6-B60B-1140-99B316BAA6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39EAA-15D4-9C83-6BA3-CB16CE3CCA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15236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16AD7-A742-4F9F-34A3-3403340A0E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35A840-C1FC-41D4-FA1E-7D1B007CEC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9E500E-CF97-D82C-3ABE-53244169BD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50AEB-7419-78FD-8B2E-5E33C91B9B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08653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444A5-52C3-F8A9-0A16-856A87937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A54E3A-C005-E777-5FF0-DC89ACA946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3B3B12-FB5E-F255-FBA5-E61FB409E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CB5BA-E46D-E68D-15B6-DB0BFDD1B3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62709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792E4-3A6D-16E5-F378-C9166A2BC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2043BC-6D9A-2FF6-1A26-BD682125F4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3B81D3-E3F8-37DE-FC27-4375D42FBF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1DCA5-8FFD-39AD-BF2A-DC5FDCD952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20717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9A563-C24C-2CB6-93C3-A6457670D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5B8363-1C6D-9F7D-878C-4BEFA840F1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3DE9A9-5CC7-1BE2-D731-9DB8B1DBD9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A3B1E-9C67-9F7E-3D3A-5C7FB5CE74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00611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23303-51CA-AFB0-72CB-B39B99B65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55F931-0684-0AD0-847E-3F405975A0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4D1A8C-CB25-D763-5EAA-0AB75D9A6B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CB75E-B78D-DAC0-358C-E7E4BA032D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26173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B9409-0627-482C-6C9F-4AD8FB105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BF13EC-59FE-792A-1782-86BA0A02B0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17CEA9-BF2C-498B-6785-BEA1893D0E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69972-2D1C-BBE8-21E3-604FC62A3E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35214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CB674-DF02-C9D6-7386-23F260746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2596B5-DBB4-755B-B425-695A7B5965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62CA31-E678-FD6B-4DF2-01F714C6E3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EE3D4-B4F4-6C07-2093-0A4DFA080F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39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D1939-13A5-A818-1831-A2877B339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98316F-F86A-DACD-81CF-7DA2D85B67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5DD82F-079C-0024-7590-6A57B53EFC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D5D3D-01A5-5798-4BD3-90F08E5CEC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23596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82E50-462B-A531-5C43-A642E57B0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2F7633-9096-0FCF-3BF5-333F1B47D6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EEFB2D-C45F-A4C5-7DB7-4698C84C96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6C50C4-5FD1-DFF0-2D0E-06DE527072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012258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0009B-832B-B555-7F80-C9DD469C0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DE5DD4-3804-F1F8-E2B9-F2CFBED787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6F70FB-DCE9-6E14-CD88-D0B529D229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C2663-62AA-BFBF-6F6E-A517294F34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892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C2D04-1F0D-545A-22C6-320C1AD00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4394B5-CD48-25D5-D5C3-A3A811983E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7643C4-CA9B-1BED-C4CD-28037BA376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CEE85-7487-81AC-548C-A1EE8FCE57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92826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63062-3D0F-E03E-7C46-AE6342267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4B199D-2F58-3FBF-F2CB-60AC2EDEF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A6AA3D-9E1A-D6C3-71B7-406F54D718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59DF2-4DC2-20C6-F045-1E072D22F9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27976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56498-6ACF-6FEC-DFE7-A6D405562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D439F9-0AAE-8338-2313-AECB25C976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7DFF3D-F508-2254-5558-D06A23D76B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534B9-6393-2543-A7DA-2E6AD9F640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94955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A6CF2D-A78D-182F-294A-7F30C7447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37E69B-CBB5-5E3E-652F-6D0A991893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73E361-3CE7-BF34-E213-F3114BB00B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72E83-B7A6-4567-7737-12E3E2E783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7874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A9D79-6FD8-0681-1852-312E7BE11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AFE5D1-100B-E8AA-9AAE-A2702E4995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DBAF25-ED52-1EA6-0B8A-92322044C9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B70C4-44C2-56D7-660A-8E26D99359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61638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CC5DD-9B67-C810-8A6F-0F2CB6F10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BF9074-DE06-E6E3-2C50-FD2E3BD256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E8F07B-DBF8-2DB9-353F-921075F60E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E4C61-6847-25C3-2DD1-F1D33A89E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46615"/>
      </p:ext>
    </p:extLst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E0D72-C3E3-420C-9BAC-1AD341820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B61C11-1604-F659-3883-B0269576D9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01E09F-6F7B-90CA-0867-EA2A2CF105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B6316E-CD80-9309-6AAB-D6F3581101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040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7EA4D-743C-E838-20D1-5B296ADAD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A36DC6-A2D0-6FB8-1E22-89EC739D97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94B8C1-F269-EADB-6295-BC78501D90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2902E-0770-CCEC-FB9E-1CD5B13AC8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15841"/>
      </p:ext>
    </p:extLst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21E69-167B-99EA-7310-A31947E3F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DA8B8E-13B8-6192-CAC3-91DD80018B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F0A671-B314-506F-B6F4-74E5F08CA2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00B83F-5B19-E4D6-3A69-C76285944B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09122"/>
      </p:ext>
    </p:extLst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92B64-F0F5-7052-4ED0-0E1A72BD5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B967CD-E779-C10F-01DE-8EA23EF757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332726-2C9B-1E03-CD36-C5E5FD878D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F6A6D-F0A2-2EB4-C46A-99B165B7D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2262"/>
      </p:ext>
    </p:extLst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ACB55-91A1-216E-5559-603ACB902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2B620E-C7FB-B717-351A-E663CB1E29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CA7DA8-AE88-4CE5-C887-A44A670E0F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21F7D-E7CB-4F1D-29AF-6347572181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45146"/>
      </p:ext>
    </p:extLst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2D587-0BE9-502D-05BF-329625B43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425A36-BFA7-1218-AE44-C27B681C97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782CFB-BE99-F9BB-1206-CC77CDFF2F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AA066-E789-8933-547A-9D60760B2D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32797"/>
      </p:ext>
    </p:extLst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7E7CAD-7102-2D8D-8239-D31960999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139577-FD3C-7FE4-F2F5-FE7E2A2784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FFDA56-E783-9201-53C1-498A606786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4BB65-3EA0-C61C-FB41-EBF1361AF2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67848"/>
      </p:ext>
    </p:extLst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9E7D0F-B07C-C422-D7B2-84F9E1C74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F21F5C-DB47-5A47-1C63-A7C360CB79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4CFD29-DB3A-9D97-3D03-124DC17D40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475C4-A5B1-BC6A-6A3F-AE0FF3A73C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98867"/>
      </p:ext>
    </p:extLst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FBEF7-0967-4B22-8F5B-3D8A058A6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DF2871-250B-B8B2-DA86-CF3F012C73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97F7E3-5709-94ED-940A-C2AA051528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E8175-941E-E84F-8EB6-531B651562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66582"/>
      </p:ext>
    </p:extLst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ACBFD-2BC0-70A9-9F9B-F27A48617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83A917-A6F4-014F-FD59-5CE63A8AF9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F5FB8B-C81D-35FB-5595-BCFC5A11D6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128B1-90CF-E1CC-FA2C-BB1FC28C06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87870"/>
      </p:ext>
    </p:extLst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AEAF4-5EE4-7543-4E17-128143838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173DFA-BDD1-FAF7-FD09-477E1A1F13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C0803E-607A-8235-B81F-CB5EE12008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54B1B-9DC1-24EA-96F5-E0D2428099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217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61F58E-3DA7-6DFF-858B-D0A55661E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2FC3A1-777A-0462-3788-04B5B2BCA8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B0AE4B-A471-54E2-B3BE-6EE4DEA646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299A5-07BC-12B6-D7B4-9E79052FBC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92261"/>
      </p:ext>
    </p:extLst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EED8B-D836-8AF4-4702-C93D377CD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FCA784-AC45-D1D2-D877-CC56FB0933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22F287-1ADC-CD48-3F21-E1F189DBD4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0F1B2-5A3E-CB96-29D4-8DEFB7F858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84325"/>
      </p:ext>
    </p:extLst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08F3D9-D229-5EA4-5DC5-6D1E22968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9182DC-B658-98D6-E6C4-F680E34C05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955D56-9576-DF2A-98AF-A049338479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F931A-5B71-473B-E683-C9E3578EF7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77795"/>
      </p:ext>
    </p:extLst>
  </p:cSld>
  <p:clrMapOvr>
    <a:masterClrMapping/>
  </p:clrMapOvr>
</p:notes>
</file>

<file path=ppt/notesSlides/notesSlide2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3BFEC0-F812-70B6-0CA6-3791A86B3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2F9FAC-4E0E-0782-0F94-B73C014957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D806C6-5918-E4FE-A948-FDF97C14F5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B2125-EF71-9493-F0CE-765C92F236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50408"/>
      </p:ext>
    </p:extLst>
  </p:cSld>
  <p:clrMapOvr>
    <a:masterClrMapping/>
  </p:clrMapOvr>
</p:notes>
</file>

<file path=ppt/notesSlides/notesSlide2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523E1-F52C-41B4-241E-4C0D7FA16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A88801-24A8-17CE-5A8D-90FBEC177C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8C0EDB-8EDA-FCDB-AA55-95EBBCE0AB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B0773-ECB9-0AB0-1EEE-49CA019159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47777"/>
      </p:ext>
    </p:extLst>
  </p:cSld>
  <p:clrMapOvr>
    <a:masterClrMapping/>
  </p:clrMapOvr>
</p:notes>
</file>

<file path=ppt/notesSlides/notesSlide2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A02F5-22B4-F50B-B3F9-EDA694971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BB1672-77FA-4D8C-7734-B2B35E48BF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70E38A-66E6-08C2-81AC-1BF015E213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5BE39-6C1E-5A91-205D-0ED6CFE35F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49227"/>
      </p:ext>
    </p:extLst>
  </p:cSld>
  <p:clrMapOvr>
    <a:masterClrMapping/>
  </p:clrMapOvr>
</p:notes>
</file>

<file path=ppt/notesSlides/notesSlide2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225B7-6DB6-2BDB-8A81-7CA18743F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B4C365-D7F5-97BF-340B-72AA2EC3AC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8CF060-F30D-A222-E45A-A17BF493E8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EA993-D192-CBD3-FD37-3D462017A5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91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F8BCF-A95A-FF39-30FA-0C5BBA9C5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BAC639-4AC9-1ACB-CDC4-814F188B15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99CE2D-B971-C850-264C-0A57F7BE45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4DA260-6D61-F079-7B89-A82016327D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0989"/>
      </p:ext>
    </p:extLst>
  </p:cSld>
  <p:clrMapOvr>
    <a:masterClrMapping/>
  </p:clrMapOvr>
</p:notes>
</file>

<file path=ppt/notesSlides/notesSlide2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4914D-E0AE-1346-64BD-6DB251547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AD3350-62A4-60C5-6347-01C69ABA9E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A354BC-7C65-4745-FF3C-9D733B8663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0B205-E594-9EB8-1066-D511619C5B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67773"/>
      </p:ext>
    </p:extLst>
  </p:cSld>
  <p:clrMapOvr>
    <a:masterClrMapping/>
  </p:clrMapOvr>
</p:notes>
</file>

<file path=ppt/notesSlides/notesSlide2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12C6F0-7E36-CBD0-3E0F-21D4156F0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79CC03-65FB-E3F2-F998-89EC70D34D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150856-CEB9-DBF3-AF67-A20268C310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EA774-8489-1CD3-4565-97EB8E9B7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964525"/>
      </p:ext>
    </p:extLst>
  </p:cSld>
  <p:clrMapOvr>
    <a:masterClrMapping/>
  </p:clrMapOvr>
</p:notes>
</file>

<file path=ppt/notesSlides/notesSlide2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5D738-AF6C-DA8A-8069-F907B6286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4CAC14-FA31-C7C8-F51A-629C3574E9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F61C53-0B04-3F2D-E0D8-A322D38276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1D910-F0BD-06A7-F800-0D220C75D0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39362"/>
      </p:ext>
    </p:extLst>
  </p:cSld>
  <p:clrMapOvr>
    <a:masterClrMapping/>
  </p:clrMapOvr>
</p:notes>
</file>

<file path=ppt/notesSlides/notesSlide2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FFB0DD-5EC6-CFD4-BD28-582F54E80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45A68D-90E4-CD0C-A536-BD986E34B5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A74175-CAB7-C951-08CD-F02E86C634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0F28F-8454-374B-117B-71482F1510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441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074E7-0376-B5E5-0888-C12683A78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7004EC4-C8EA-1564-FFBD-B48BA6EA5A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3BF815-4406-2439-74C7-C68F91C032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FAD2A-97FF-606D-BF96-01346C01B2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20050"/>
      </p:ext>
    </p:extLst>
  </p:cSld>
  <p:clrMapOvr>
    <a:masterClrMapping/>
  </p:clrMapOvr>
</p:notes>
</file>

<file path=ppt/notesSlides/notesSlide2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7B287-94BD-14C9-8FB5-2269C2A14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3BFB8C-E4B7-374C-E17D-8FEEA4FA5B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D9DDC7-8274-FBC8-0FFB-05B1C9AB9D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DA620-EA33-4FA1-E830-FF89EBFB6F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72822"/>
      </p:ext>
    </p:extLst>
  </p:cSld>
  <p:clrMapOvr>
    <a:masterClrMapping/>
  </p:clrMapOvr>
</p:notes>
</file>

<file path=ppt/notesSlides/notesSlide2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67792-7E06-076C-75C6-4446E77D9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3A5E04-0266-404B-3D17-9CC2B7D793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2B4AA7-DEBC-B663-2774-7094975AD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A96FA-7C0F-A914-F4FF-6CF0042798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04681"/>
      </p:ext>
    </p:extLst>
  </p:cSld>
  <p:clrMapOvr>
    <a:masterClrMapping/>
  </p:clrMapOvr>
</p:notes>
</file>

<file path=ppt/notesSlides/notesSlide2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68EA5-4006-09EF-863D-B832BA1FF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796CF8-3E56-955D-8080-361E610CD4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9BDC26-F47B-FCE9-1BF3-9FC03EA285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D7B93-7E78-6B15-BDF1-2FBDB396CF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68342"/>
      </p:ext>
    </p:extLst>
  </p:cSld>
  <p:clrMapOvr>
    <a:masterClrMapping/>
  </p:clrMapOvr>
</p:notes>
</file>

<file path=ppt/notesSlides/notesSlide2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C2378A-FEFA-CBE0-D13A-66DDF22D4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02DD18-0E92-11F3-3E91-C67E8F1A2B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AD879F-61F7-FFA9-61E4-9B54594727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8C692-798E-0C2D-13BC-56E0CC28F0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58832"/>
      </p:ext>
    </p:extLst>
  </p:cSld>
  <p:clrMapOvr>
    <a:masterClrMapping/>
  </p:clrMapOvr>
</p:notes>
</file>

<file path=ppt/notesSlides/notesSlide2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63F9E-2466-28F7-0808-5031CC94E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CD5880-ECAF-788B-C309-CE7B65F321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D61598-52FC-CC52-D797-254EC6F3B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80F02-A320-425B-B326-1F5F02F965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70047"/>
      </p:ext>
    </p:extLst>
  </p:cSld>
  <p:clrMapOvr>
    <a:masterClrMapping/>
  </p:clrMapOvr>
</p:notes>
</file>

<file path=ppt/notesSlides/notesSlide2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7C131-0DA6-F476-C1D4-0E3A91FE6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85EB52-A32B-1106-F0C5-8C5C7D8776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5DE731-421F-6309-8B90-07CA7CAC5F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6A4E75-DE5C-FB40-A30A-61F5D3218E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2185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20B82-8150-A2E9-CF58-462AC415A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E648A1-C694-6015-59B1-9307771A5D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E087DB-54BB-2DF5-3E0B-C0B36C3751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E635F-18D3-BBE1-831E-797C04C167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70441"/>
      </p:ext>
    </p:extLst>
  </p:cSld>
  <p:clrMapOvr>
    <a:masterClrMapping/>
  </p:clrMapOvr>
</p:notes>
</file>

<file path=ppt/notesSlides/notesSlide2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EB267-8C94-D0F5-F14E-E1F8BAFA59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A8B291-0C43-D335-9EE7-570453CBB9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65AA03-2A51-1CFA-DDB6-2707E5D36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395ED-02F0-57E4-C5DB-7CD9E8F4D0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21823"/>
      </p:ext>
    </p:extLst>
  </p:cSld>
  <p:clrMapOvr>
    <a:masterClrMapping/>
  </p:clrMapOvr>
</p:notes>
</file>

<file path=ppt/notesSlides/notesSlide2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0E86A8-92EF-D24F-0FB8-B70F49AE7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6EB0D4-3206-063D-F71A-6583DE5EEB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EDA9B3-5548-049F-C071-A3D9568D26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ABC2D-658E-4160-625E-B84E1A4049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11661"/>
      </p:ext>
    </p:extLst>
  </p:cSld>
  <p:clrMapOvr>
    <a:masterClrMapping/>
  </p:clrMapOvr>
</p:notes>
</file>

<file path=ppt/notesSlides/notesSlide2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01AE3-A166-D1E8-0A30-21B0FD756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B403E4-E0FC-A233-8C81-C8DCE219E2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41A33C-24D7-1E72-940C-84294C945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5C73C-442E-FC25-E4FF-3BC161C959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24747"/>
      </p:ext>
    </p:extLst>
  </p:cSld>
  <p:clrMapOvr>
    <a:masterClrMapping/>
  </p:clrMapOvr>
</p:notes>
</file>

<file path=ppt/notesSlides/notesSlide2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3EB87-FE66-D7E4-3764-4AB0E8C2F9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CF2838-AB99-DDDF-8E8D-20DEE1ADE2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7E6A14-6EF8-6607-7511-8C604E5B4E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07784-436F-9F00-E4A6-8ABB802B4E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14846"/>
      </p:ext>
    </p:extLst>
  </p:cSld>
  <p:clrMapOvr>
    <a:masterClrMapping/>
  </p:clrMapOvr>
</p:notes>
</file>

<file path=ppt/notesSlides/notesSlide2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0B3A2-3739-CA96-4D82-8858F7A99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EDF0A7-2F12-6261-7673-793D570FAE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08F70B-C370-9C62-A365-BA4F3C7DC3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A901B-8C89-4980-88B3-2F47859869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706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0C6F6-EC1E-CDBC-9B49-292D06BAF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70D221-5296-D4BA-035E-8CD97C5988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DBACA3-5DAD-05F6-DD3F-0095E25E0B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538734-51D5-FB7A-B4A0-C8C6273F6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78439"/>
      </p:ext>
    </p:extLst>
  </p:cSld>
  <p:clrMapOvr>
    <a:masterClrMapping/>
  </p:clrMapOvr>
</p:notes>
</file>

<file path=ppt/notesSlides/notesSlide2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474CC-75F8-FE48-9E21-C23A6548E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5301F2-38FB-1B55-E4D4-B1F923317B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BE611E-7938-CECE-4D13-A757A4E826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B4008-E4BE-CD0A-E0CE-541D6BCF94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70204"/>
      </p:ext>
    </p:extLst>
  </p:cSld>
  <p:clrMapOvr>
    <a:masterClrMapping/>
  </p:clrMapOvr>
</p:notes>
</file>

<file path=ppt/notesSlides/notesSlide2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336B61-CAA4-8A6C-D4FB-121D1BCB6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A6433F-F8C6-AAD0-9884-74920EDE56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0E45CC-931B-ADA4-AE4A-D08ECC5244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A4BC6-4F8A-4132-F30D-B6F54EB37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05100"/>
      </p:ext>
    </p:extLst>
  </p:cSld>
  <p:clrMapOvr>
    <a:masterClrMapping/>
  </p:clrMapOvr>
</p:notes>
</file>

<file path=ppt/notesSlides/notesSlide2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7EF693-E4FC-947A-3DED-EE0577A2D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A9729D-A56E-FF15-4352-86670CFDDE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9F88DE-7F10-2D5D-091E-7D589D764E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6634F-DF3B-6C9F-6019-D79A4E6B88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71321"/>
      </p:ext>
    </p:extLst>
  </p:cSld>
  <p:clrMapOvr>
    <a:masterClrMapping/>
  </p:clrMapOvr>
</p:notes>
</file>

<file path=ppt/notesSlides/notesSlide2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63D48-E990-23DF-3D5E-F00DB5465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411A44-038C-FB31-F2E4-1C3B7BA59F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E5A350-1007-54F9-0AA2-2125D4EA0C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0B63C-1E1E-AA3E-326F-250EDF57A3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43965"/>
      </p:ext>
    </p:extLst>
  </p:cSld>
  <p:clrMapOvr>
    <a:masterClrMapping/>
  </p:clrMapOvr>
</p:notes>
</file>

<file path=ppt/notesSlides/notesSlide2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7D824-286C-971D-7410-37AA4768C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D07400-2AC2-55AE-8341-6D1A098926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3B165D-13FA-D428-0BFD-8A4A3333D7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722DE-0BBE-0E17-1411-5FB1E55E82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9875"/>
      </p:ext>
    </p:extLst>
  </p:cSld>
  <p:clrMapOvr>
    <a:masterClrMapping/>
  </p:clrMapOvr>
</p:notes>
</file>

<file path=ppt/notesSlides/notesSlide2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209A8-88BE-B120-899C-44C1093D8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DA74EB-29F4-D815-169D-906E9F7297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33006E-C127-E26F-4AA3-A254B50C2B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47A9B-1202-E66C-0A75-B131BA744F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787939"/>
      </p:ext>
    </p:extLst>
  </p:cSld>
  <p:clrMapOvr>
    <a:masterClrMapping/>
  </p:clrMapOvr>
</p:notes>
</file>

<file path=ppt/notesSlides/notesSlide2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143B4-58F4-430C-E59E-13D72F4FB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CD690E-065D-B635-55D4-0CA486C0FF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99D955-0C2D-6A69-72D4-F8CE4D5FFD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7DCFA-E6B4-5AE6-6DA1-9745F1FE1E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41258"/>
      </p:ext>
    </p:extLst>
  </p:cSld>
  <p:clrMapOvr>
    <a:masterClrMapping/>
  </p:clrMapOvr>
</p:notes>
</file>

<file path=ppt/notesSlides/notesSlide2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8FBF1-E0FF-6FDA-8FB9-87D62C5A9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899D5A-3616-B16B-8462-083EB2B052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6936F4-AF2E-9DF0-3CF4-640C927FC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473D9-F161-80FD-36C9-D50E743F58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49875"/>
      </p:ext>
    </p:extLst>
  </p:cSld>
  <p:clrMapOvr>
    <a:masterClrMapping/>
  </p:clrMapOvr>
</p:notes>
</file>

<file path=ppt/notesSlides/notesSlide2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40E5D-24E6-09DB-6C4D-FBDF71949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9BD3D0-D661-69D7-C239-A5B84A46AB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668881-8228-B814-0BBB-3E30ADDD40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AA851-8FAB-6190-F4DE-28E301F100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12248"/>
      </p:ext>
    </p:extLst>
  </p:cSld>
  <p:clrMapOvr>
    <a:masterClrMapping/>
  </p:clrMapOvr>
</p:notes>
</file>

<file path=ppt/notesSlides/notesSlide2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57BB0-763F-0F2E-D1A7-A73A4DFF7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61F17D-0B4D-62CD-E78D-CC0EBB0180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088DE3-FD8F-38A1-733F-F9BC7023C9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9BB85-1EEB-B870-5E79-C39C323F36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646296"/>
      </p:ext>
    </p:extLst>
  </p:cSld>
  <p:clrMapOvr>
    <a:masterClrMapping/>
  </p:clrMapOvr>
</p:notes>
</file>

<file path=ppt/notesSlides/notesSlide2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9E7F0-AD71-6141-259B-BD229033A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CD11E4-C298-8DB5-FAF8-E5A6E3CF51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873EC2A-9D4F-7337-5C9C-632E065731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DB3AD-8B6A-EBD7-46A5-E7C47AD19A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58793"/>
      </p:ext>
    </p:extLst>
  </p:cSld>
  <p:clrMapOvr>
    <a:masterClrMapping/>
  </p:clrMapOvr>
</p:notes>
</file>

<file path=ppt/notesSlides/notesSlide3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7BD1B-655C-780F-B0E1-B91454852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15F7FB-F9E3-6351-35BD-132C32A204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9DA532-6D72-3A6A-7149-5BF595FAD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5FCEC-1D24-CCAC-F6D6-87EE1FB156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10480"/>
      </p:ext>
    </p:extLst>
  </p:cSld>
  <p:clrMapOvr>
    <a:masterClrMapping/>
  </p:clrMapOvr>
</p:notes>
</file>

<file path=ppt/notesSlides/notesSlide3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F676F4-D679-B061-D73B-85A4AF76F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99DE81-3139-47F4-8F92-A92E97D96F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59C751-2390-CD3C-2AA8-6ACC85DBDE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7A81A-A268-1829-D269-28D0F3959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18297"/>
      </p:ext>
    </p:extLst>
  </p:cSld>
  <p:clrMapOvr>
    <a:masterClrMapping/>
  </p:clrMapOvr>
</p:notes>
</file>

<file path=ppt/notesSlides/notesSlide3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64F35-CDEB-E4E2-E3D8-77EE49CBA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88BC97-662A-4B98-49CB-1E269A986B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AC723A-7FD7-94EB-2AA6-0BEC4053DF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B75CF-AF7D-4E06-3A5D-D5BEC6B0EF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46670"/>
      </p:ext>
    </p:extLst>
  </p:cSld>
  <p:clrMapOvr>
    <a:masterClrMapping/>
  </p:clrMapOvr>
</p:notes>
</file>

<file path=ppt/notesSlides/notesSlide3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4458F-1674-C478-4CC6-E16DEA0D5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22EB57-3750-6625-BABD-33623B009A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53110A-9B4B-0450-518B-39B41EEE5D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7BB15-10E0-25F7-8188-6FD6695552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44128"/>
      </p:ext>
    </p:extLst>
  </p:cSld>
  <p:clrMapOvr>
    <a:masterClrMapping/>
  </p:clrMapOvr>
</p:notes>
</file>

<file path=ppt/notesSlides/notesSlide3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6909A-9104-6DC4-AF83-A468D42EE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F24811-03A4-8610-8FDC-8430EBEB5D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3110A9-DA6D-0564-E327-BE730EEBD7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9B730-5426-F7C3-0A96-4DD530159D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65784"/>
      </p:ext>
    </p:extLst>
  </p:cSld>
  <p:clrMapOvr>
    <a:masterClrMapping/>
  </p:clrMapOvr>
</p:notes>
</file>

<file path=ppt/notesSlides/notesSlide3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39BAC-798A-3582-81A0-FA2F1A1E5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336587-C804-E8C3-5CEF-155B908AEC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4188F3-1D9E-EACA-7589-DBDAAC8A9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FAB64-2B76-7D4D-E9AB-BDA561EA09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27481"/>
      </p:ext>
    </p:extLst>
  </p:cSld>
  <p:clrMapOvr>
    <a:masterClrMapping/>
  </p:clrMapOvr>
</p:notes>
</file>

<file path=ppt/notesSlides/notesSlide3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DE372-E447-B91D-ED39-82DECA71B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E867F8-ECC0-FD86-EEF3-18FD2A863B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DEEC5D-A5E6-C0A0-2819-6D7FB89EE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4336E-0570-A258-2FB1-F05C9D7422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31011"/>
      </p:ext>
    </p:extLst>
  </p:cSld>
  <p:clrMapOvr>
    <a:masterClrMapping/>
  </p:clrMapOvr>
</p:notes>
</file>

<file path=ppt/notesSlides/notesSlide3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CFF17-C5DF-EFC2-7C27-A37C256B8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DE69ED-1D97-33B3-D688-E38EA15D67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202F93-4C2E-EF7B-A8C3-245419CF61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AC41E-3019-7065-0E99-151FDB1E3F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90609"/>
      </p:ext>
    </p:extLst>
  </p:cSld>
  <p:clrMapOvr>
    <a:masterClrMapping/>
  </p:clrMapOvr>
</p:notes>
</file>

<file path=ppt/notesSlides/notesSlide3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90232-46AF-0FF9-E019-5550D7CFBD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0D0287-89B5-6B19-8C1C-C14592632B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7034D0-1D5D-12CA-E175-D304B26853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95E17-FEB4-D909-E065-DA3DF02B7D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55388"/>
      </p:ext>
    </p:extLst>
  </p:cSld>
  <p:clrMapOvr>
    <a:masterClrMapping/>
  </p:clrMapOvr>
</p:notes>
</file>

<file path=ppt/notesSlides/notesSlide3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FAFDE-4EFE-CB88-1FF5-321B9FF4B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DE1B12-50DB-B593-4EAA-FE5364E39C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CD6304-8DC3-C6BF-7AC6-1615C37986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6230D-7263-AB9D-E4B9-C8D517F7C0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14070"/>
      </p:ext>
    </p:extLst>
  </p:cSld>
  <p:clrMapOvr>
    <a:masterClrMapping/>
  </p:clrMapOvr>
</p:notes>
</file>

<file path=ppt/notesSlides/notesSlide3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5678A-3FCB-6A04-B167-1110187A0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C3AFF9-2D3B-4365-48E7-531DBF36C7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0E5C0A-CD3D-2644-FD1F-1A84816B67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B4B86-3D36-4AE7-D155-91F5927740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98964"/>
      </p:ext>
    </p:extLst>
  </p:cSld>
  <p:clrMapOvr>
    <a:masterClrMapping/>
  </p:clrMapOvr>
</p:notes>
</file>

<file path=ppt/notesSlides/notesSlide3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7EE33-E13B-3F2D-4362-97174EB68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8A9E3F-7EDB-5CCE-5CCB-8BC6E7C960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EF223B-228F-3044-B5C1-72F98284FB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9580C-92D1-D5B0-64A8-BDB825EFD8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01344"/>
      </p:ext>
    </p:extLst>
  </p:cSld>
  <p:clrMapOvr>
    <a:masterClrMapping/>
  </p:clrMapOvr>
</p:notes>
</file>

<file path=ppt/notesSlides/notesSlide3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DDFD8-C935-7882-FE29-C2B377B40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21918C-0D25-E8A1-FFE4-86E2BB7E36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741742-786C-F66C-5BD4-76951156FF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A6357-70C9-EB55-4835-379DE456DE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53855"/>
      </p:ext>
    </p:extLst>
  </p:cSld>
  <p:clrMapOvr>
    <a:masterClrMapping/>
  </p:clrMapOvr>
</p:notes>
</file>

<file path=ppt/notesSlides/notesSlide3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ABDC0B-26DA-880C-1EAC-E494DCE88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E1A6BF-6C25-B118-27D5-53FC7E3F3F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73295F-5995-29D0-8D3D-FD5F4751FB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B6224-A77B-35E7-E162-F00CB1ABBD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19992"/>
      </p:ext>
    </p:extLst>
  </p:cSld>
  <p:clrMapOvr>
    <a:masterClrMapping/>
  </p:clrMapOvr>
</p:notes>
</file>

<file path=ppt/notesSlides/notesSlide3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E904C-3D65-03C9-6920-4063C230B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C0767D-2CAC-615E-74F4-78AD033A15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8A6F8A-337E-CDDB-4469-829BD770B4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F9D8C-B490-635F-267F-76C1A5C4C9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745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1462BB-17FA-306D-45E9-EF2D94368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1BDCD9-E3CE-F7E4-7BB5-C560B6FF76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B1144A-9336-A434-3E2C-06C040D749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CDA4C9-3E6D-C2B4-B6B3-6C383DE306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88968"/>
      </p:ext>
    </p:extLst>
  </p:cSld>
  <p:clrMapOvr>
    <a:masterClrMapping/>
  </p:clrMapOvr>
</p:notes>
</file>

<file path=ppt/notesSlides/notesSlide3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590EB-A775-D021-B6B6-3C5CDCF4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C32486-2382-2AD6-D34C-65F41CEA53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127480-D6F6-A551-7C84-20A0D70755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BFF29-3D34-33B7-9FA9-CDD824AC13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43084"/>
      </p:ext>
    </p:extLst>
  </p:cSld>
  <p:clrMapOvr>
    <a:masterClrMapping/>
  </p:clrMapOvr>
</p:notes>
</file>

<file path=ppt/notesSlides/notesSlide3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CD3B8-8A13-CF70-8188-5E80473D9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EFC6CB-9AEB-B768-E4DC-1FE0D55691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279B51-0F04-DDB1-8F09-2F0B6CD51D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1FCB1-C161-B58F-E9DF-F319E9CF57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17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1CC53-A245-BAC0-DD6E-EC18BA733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77AC8B-FB86-37CE-E3E3-5F83E63911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B66D60-0F12-4C8D-BFE5-CD29F178E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E9330-8767-0873-6534-E44E0058F7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36415"/>
      </p:ext>
    </p:extLst>
  </p:cSld>
  <p:clrMapOvr>
    <a:masterClrMapping/>
  </p:clrMapOvr>
</p:notes>
</file>

<file path=ppt/notesSlides/notesSlide3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AEF82-C7CC-FB40-E3EF-2D36C89FA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11F251-1B5F-6444-0460-5CBF21E633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16D987-59AD-50FA-2ECF-680E20CF7A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48244-99D6-DF08-CC4E-649D1970CB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20661"/>
      </p:ext>
    </p:extLst>
  </p:cSld>
  <p:clrMapOvr>
    <a:masterClrMapping/>
  </p:clrMapOvr>
</p:notes>
</file>

<file path=ppt/notesSlides/notesSlide3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1EDFC-50FC-CBC0-9172-C6FF689E8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A0ECCA-E6CF-2B01-20BB-5C6E1CB130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38C8AB-9F15-D41C-9695-F5CE4A482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E96F2-DD5B-9E15-F6BD-F3333BDED0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24145"/>
      </p:ext>
    </p:extLst>
  </p:cSld>
  <p:clrMapOvr>
    <a:masterClrMapping/>
  </p:clrMapOvr>
</p:notes>
</file>

<file path=ppt/notesSlides/notesSlide3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3D9DE-B9FF-6D1A-460B-BC45DE1AA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C1DA0A-19F8-969B-2FF5-F244492A21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9AE796-4BED-340A-E302-3A01A5D4AE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3D8903-26E1-F2C5-C904-6A8A7C17CF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2976"/>
      </p:ext>
    </p:extLst>
  </p:cSld>
  <p:clrMapOvr>
    <a:masterClrMapping/>
  </p:clrMapOvr>
</p:notes>
</file>

<file path=ppt/notesSlides/notesSlide3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B3F9F-DC16-0FFF-06ED-52285CFCC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8A68FC-44CC-6DDA-3094-BEA2C9D86C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FEF755-1ED4-EFE8-9B00-FCF83A1B4B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33EDCD-0B52-E1DC-89CD-F49F05977C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40672"/>
      </p:ext>
    </p:extLst>
  </p:cSld>
  <p:clrMapOvr>
    <a:masterClrMapping/>
  </p:clrMapOvr>
</p:notes>
</file>

<file path=ppt/notesSlides/notesSlide3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C6108-F77C-16FB-0C9D-804A0E843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EC2BF0-5C33-9DE9-CD3C-7901D88505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266D26-82A9-D240-5C81-90341D1687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F0DB64-E855-9614-C24A-26075AED0E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46554"/>
      </p:ext>
    </p:extLst>
  </p:cSld>
  <p:clrMapOvr>
    <a:masterClrMapping/>
  </p:clrMapOvr>
</p:notes>
</file>

<file path=ppt/notesSlides/notesSlide3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49E3A-B2CF-01CA-4989-F131B9BCF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76AF4E-EB31-A214-722F-26B0DC0B67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5B7B82-9010-194A-6FD9-9A932C6E4B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3BB3F-F29C-87D4-47E7-60231FA907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80942"/>
      </p:ext>
    </p:extLst>
  </p:cSld>
  <p:clrMapOvr>
    <a:masterClrMapping/>
  </p:clrMapOvr>
</p:notes>
</file>

<file path=ppt/notesSlides/notesSlide3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5EDC7-85F2-C7CC-C2CB-48913EBC0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B5DA2E-10D7-F384-D046-7A12E6B3A1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FF6A47-F5BD-00A8-8EDC-9004D924DB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ED4AF-48E1-3D18-1924-20E13C87A6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207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22F79-EAD4-EC20-BC1C-8F0FA7E5E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5C3359-E7A4-C564-0BD9-28338E25B1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312CD6-DAF2-9942-4166-FDB26FCAF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11881-289E-3C42-5DC2-37CAC27D3D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59464"/>
      </p:ext>
    </p:extLst>
  </p:cSld>
  <p:clrMapOvr>
    <a:masterClrMapping/>
  </p:clrMapOvr>
</p:notes>
</file>

<file path=ppt/notesSlides/notesSlide3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2D789-3554-C723-7BB4-A595E50B1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38F160-49B4-089C-DB08-B22230C19A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716FF3-2A8A-0555-597C-CBCA7BE361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16FF6-4442-7AB7-8232-638942619B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86923"/>
      </p:ext>
    </p:extLst>
  </p:cSld>
  <p:clrMapOvr>
    <a:masterClrMapping/>
  </p:clrMapOvr>
</p:notes>
</file>

<file path=ppt/notesSlides/notesSlide3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65326-77D8-D457-EC98-75E45A84F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A3E3B5-8563-D270-0D6E-8332E92F87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A4E311-B646-DF1E-B9FF-DFD45FBE51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3D951-8B9A-03E7-FDD2-8A39A69967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80764"/>
      </p:ext>
    </p:extLst>
  </p:cSld>
  <p:clrMapOvr>
    <a:masterClrMapping/>
  </p:clrMapOvr>
</p:notes>
</file>

<file path=ppt/notesSlides/notesSlide3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9FBCDB-15D2-3056-1D33-68799D42E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C6C1FB-0C46-6FFE-49A3-845F141BA7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F700AB-23A8-BF6A-0BB0-0291D3ED7C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A3A60-6A9D-0EE6-0120-9383C82393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57455"/>
      </p:ext>
    </p:extLst>
  </p:cSld>
  <p:clrMapOvr>
    <a:masterClrMapping/>
  </p:clrMapOvr>
</p:notes>
</file>

<file path=ppt/notesSlides/notesSlide3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FC730-E575-031D-76D3-F02F5B166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887DFE-A284-A31A-DCB9-C1E725BAC6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6ABEA2-5296-6C88-8620-EF7D0DC50D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40E48-70A9-B4E4-20AB-2CD252753D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23251"/>
      </p:ext>
    </p:extLst>
  </p:cSld>
  <p:clrMapOvr>
    <a:masterClrMapping/>
  </p:clrMapOvr>
</p:notes>
</file>

<file path=ppt/notesSlides/notesSlide3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DE5E5-0D50-0CE1-BC5C-CA1A100C7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C6FEE1-7C7B-BA48-02F6-C974D947F0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B913E9-DAAB-45AB-98FA-B689E222D5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BEB2B-FE5D-192F-5E26-70F54F5EDB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62593"/>
      </p:ext>
    </p:extLst>
  </p:cSld>
  <p:clrMapOvr>
    <a:masterClrMapping/>
  </p:clrMapOvr>
</p:notes>
</file>

<file path=ppt/notesSlides/notesSlide3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A167D1-5D08-2036-8084-6E1C235FF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8A74A5-AB42-47DF-E15B-E440559403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77CE77-8148-9DCD-8FD9-40D7403422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E16AF-8324-9570-1DEA-4AB10D6C95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45059"/>
      </p:ext>
    </p:extLst>
  </p:cSld>
  <p:clrMapOvr>
    <a:masterClrMapping/>
  </p:clrMapOvr>
</p:notes>
</file>

<file path=ppt/notesSlides/notesSlide3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7952F-5897-C239-D161-88702E866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A6637C-D105-60AD-E24C-D69404E324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BC8B1D-1DBE-7AFB-CFDA-D2D141BC81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D72B4-661C-8C55-E2BC-9FD9A70D36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39470"/>
      </p:ext>
    </p:extLst>
  </p:cSld>
  <p:clrMapOvr>
    <a:masterClrMapping/>
  </p:clrMapOvr>
</p:notes>
</file>

<file path=ppt/notesSlides/notesSlide3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A45E2-68FD-40F4-CDD6-D3424E376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7E215B-5441-03C4-8331-2CC3BA7699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E0D568-01FF-BB88-AE57-9F7C487DA2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6BE95-2AA7-7C75-FB64-B06B49947B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565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54B63-C095-22F8-6AAB-AF96AED18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C3CD12-D4D1-14A8-BC3C-4EC02C3BE5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6B49EF-3AEC-DAA2-FF1A-B653D70137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DB9F8-D624-0FFE-87F5-6B9D0304BE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80947"/>
      </p:ext>
    </p:extLst>
  </p:cSld>
  <p:clrMapOvr>
    <a:masterClrMapping/>
  </p:clrMapOvr>
</p:notes>
</file>

<file path=ppt/notesSlides/notesSlide3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34707-4FCA-7A01-BD4E-CE8973EA9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FC07DC-25A5-4399-B8D3-E42EB2B1B8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C3A49C-0134-59A4-6A84-9372A7BA71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5A6B9-0173-0606-1339-619704A8E7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40212"/>
      </p:ext>
    </p:extLst>
  </p:cSld>
  <p:clrMapOvr>
    <a:masterClrMapping/>
  </p:clrMapOvr>
</p:notes>
</file>

<file path=ppt/notesSlides/notesSlide3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5EABD-6246-6094-1BA2-0709D039C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11F845-F883-3B35-E42F-9A504CC478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6E9899-6B30-6A0F-5006-E9A61F662E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6C0753-609B-F4A9-8C15-9053881A49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13692"/>
      </p:ext>
    </p:extLst>
  </p:cSld>
  <p:clrMapOvr>
    <a:masterClrMapping/>
  </p:clrMapOvr>
</p:notes>
</file>

<file path=ppt/notesSlides/notesSlide3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81FD1-272C-436D-5518-21C5C563E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753E1A-0706-065F-DAEA-41EF83274E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B9616D-3447-A2BC-BA01-4A8391BE2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F5BB9D-2AF9-F583-0A06-E3FE1D925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97382"/>
      </p:ext>
    </p:extLst>
  </p:cSld>
  <p:clrMapOvr>
    <a:masterClrMapping/>
  </p:clrMapOvr>
</p:notes>
</file>

<file path=ppt/notesSlides/notesSlide3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32215-A5B7-5D59-5132-944A213F7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C8D36C-CE72-953C-C83D-A015BA49F2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1C7E56-1E3A-EAD7-04EA-9A9A52F55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BE88E-F87C-9801-5211-4DABC4C03C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26376"/>
      </p:ext>
    </p:extLst>
  </p:cSld>
  <p:clrMapOvr>
    <a:masterClrMapping/>
  </p:clrMapOvr>
</p:notes>
</file>

<file path=ppt/notesSlides/notesSlide3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BC3BE-8FE4-F53C-D2B1-A3134C1CF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787F24-DFD5-427D-2C1A-E7C555F663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F11178-48FE-5528-AF3A-CE30D86F2E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69BC7-42BB-E691-F791-25BC30143A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91860"/>
      </p:ext>
    </p:extLst>
  </p:cSld>
  <p:clrMapOvr>
    <a:masterClrMapping/>
  </p:clrMapOvr>
</p:notes>
</file>

<file path=ppt/notesSlides/notesSlide4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2FEFE-FD2D-6EFE-E426-4513EC772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5F2635-ED92-7FD8-18DA-A6E2752757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DEABFF-168E-28A3-2BC0-A945A034B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5CA8A-ED45-FBB7-2801-D51FB513E9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53770"/>
      </p:ext>
    </p:extLst>
  </p:cSld>
  <p:clrMapOvr>
    <a:masterClrMapping/>
  </p:clrMapOvr>
</p:notes>
</file>

<file path=ppt/notesSlides/notesSlide4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62939-9E60-C6E5-D1F3-43F2652D0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AC22DD-B95F-132C-24EF-042FBA06C7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39C6A9-832E-21C4-5A17-F75A75C778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515EB-B10B-F75C-9DC3-E2ADAEDA5B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85227"/>
      </p:ext>
    </p:extLst>
  </p:cSld>
  <p:clrMapOvr>
    <a:masterClrMapping/>
  </p:clrMapOvr>
</p:notes>
</file>

<file path=ppt/notesSlides/notesSlide4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9E012-A610-E716-C280-69E94BDB6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0072F8-0A89-8656-321B-F208A12A3F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529004-8414-7FCA-80D8-2D19B104F4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E94DB-967E-2F58-75B5-05003C4C42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64711"/>
      </p:ext>
    </p:extLst>
  </p:cSld>
  <p:clrMapOvr>
    <a:masterClrMapping/>
  </p:clrMapOvr>
</p:notes>
</file>

<file path=ppt/notesSlides/notesSlide4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2EBA3-2570-3BDA-B4EA-C700E8386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594EF6-E624-4E9E-B6A8-FEE49D5639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BC65FE-E7C9-5CCA-F1B1-2264E27F8D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E79B4-497D-742F-9F6F-839DC2698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7481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12CFA-25FD-13F9-2385-35C37AEDF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1A10D5-DBA1-743A-35B3-859724A0DD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8C5483-1302-BF13-92B0-768A79840A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1352D-0F52-E487-2A79-BCC02D3D8D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38067"/>
      </p:ext>
    </p:extLst>
  </p:cSld>
  <p:clrMapOvr>
    <a:masterClrMapping/>
  </p:clrMapOvr>
</p:notes>
</file>

<file path=ppt/notesSlides/notesSlide4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A8A01D-AA5D-B166-188E-3284EE7EB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CCD099-7137-B287-F2AB-0F834FBB10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D266D8-777B-B9F6-EECD-A585C815FA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30123-4B6A-18DD-3F44-81B66E25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23599"/>
      </p:ext>
    </p:extLst>
  </p:cSld>
  <p:clrMapOvr>
    <a:masterClrMapping/>
  </p:clrMapOvr>
</p:notes>
</file>

<file path=ppt/notesSlides/notesSlide4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30801-9CF4-5522-3CB5-965AFC2A2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7335DD-E77E-4860-7869-32F179096F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839762-D8FD-C481-FDCC-AD77AB1F7A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B169B-23F5-D3F3-7FAA-0AE27EE143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87498"/>
      </p:ext>
    </p:extLst>
  </p:cSld>
  <p:clrMapOvr>
    <a:masterClrMapping/>
  </p:clrMapOvr>
</p:notes>
</file>

<file path=ppt/notesSlides/notesSlide4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E2C1C-E858-1809-E805-51DD7EA7C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84FEB2-B2F2-00A8-8575-E3EF1F2C12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5C959F-CC4F-78ED-971D-3EC5F79A9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ABC66-8072-FEB3-CAF7-AABF986DCE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58806"/>
      </p:ext>
    </p:extLst>
  </p:cSld>
  <p:clrMapOvr>
    <a:masterClrMapping/>
  </p:clrMapOvr>
</p:notes>
</file>

<file path=ppt/notesSlides/notesSlide4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7D8E1-B818-67DF-A1A6-901F45F88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EA2F74-32BE-08D3-6F74-69AF2C005C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53EF182-1699-0BC7-8B0C-F73D17BAA5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FC7B5-EE56-0BBE-47AF-FC524AE25E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30189"/>
      </p:ext>
    </p:extLst>
  </p:cSld>
  <p:clrMapOvr>
    <a:masterClrMapping/>
  </p:clrMapOvr>
</p:notes>
</file>

<file path=ppt/notesSlides/notesSlide4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7F093-C6D3-16B3-5AA8-C4D59E0BF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CADA38-E498-326E-EE0A-6BAF0DB121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F357F4-9536-375B-9661-24D8EE49E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019CB-CE86-356C-B622-2E340BEB22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52590"/>
      </p:ext>
    </p:extLst>
  </p:cSld>
  <p:clrMapOvr>
    <a:masterClrMapping/>
  </p:clrMapOvr>
</p:notes>
</file>

<file path=ppt/notesSlides/notesSlide4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0612D-686B-C7CB-31FB-8FF7CCDAF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832649-3F77-5FAA-F584-0350E74605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3D8B3E-5FE0-49D5-908C-84B1DA1FCD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128E2-C284-927A-08C7-FDE1CE60FE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08513"/>
      </p:ext>
    </p:extLst>
  </p:cSld>
  <p:clrMapOvr>
    <a:masterClrMapping/>
  </p:clrMapOvr>
</p:notes>
</file>

<file path=ppt/notesSlides/notesSlide4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DDF63-87C6-7A2B-7403-FF2D851ED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02E463-9A48-43A0-0A55-8AF2918615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A5AB0F-8C88-793F-E188-F86ACD105B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29BF41-62E8-07D4-CD86-D55C2476E5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653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893B1-7522-2433-C2BF-3DA87028AC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D608B6-2B2F-405B-56F2-82C03000E5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E1A841-9613-6632-A6F2-795469CB63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DABC9-4AC3-0D66-265E-4A65C752BB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13006"/>
      </p:ext>
    </p:extLst>
  </p:cSld>
  <p:clrMapOvr>
    <a:masterClrMapping/>
  </p:clrMapOvr>
</p:notes>
</file>

<file path=ppt/notesSlides/notesSlide4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57AB6-5190-F005-125E-732C9DD05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637F7C-DBFE-ABD0-6CB6-ECCD0AE708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89AC61-B72E-D8CD-51E3-B1520050AB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800BB-D8BA-7EBD-98C8-90B4E28702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4525"/>
      </p:ext>
    </p:extLst>
  </p:cSld>
  <p:clrMapOvr>
    <a:masterClrMapping/>
  </p:clrMapOvr>
</p:notes>
</file>

<file path=ppt/notesSlides/notesSlide4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EA7D2-7745-386B-E477-13A1FE5F4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EDD9F0-4858-3383-7D4F-1E4C04BD50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05F844-B793-B1F5-881A-0CB21A91F0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D4E17-C91A-6EC0-40CE-DA86BCCFDF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39670"/>
      </p:ext>
    </p:extLst>
  </p:cSld>
  <p:clrMapOvr>
    <a:masterClrMapping/>
  </p:clrMapOvr>
</p:notes>
</file>

<file path=ppt/notesSlides/notesSlide4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850C2-7985-766A-1A7B-59D40502D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191F2C-8CBD-8B63-76BA-0F8725F27C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AAE582-61F1-A5DD-2C96-6E422BB2B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EE423-8FF8-6A92-9464-BC82536F38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37982"/>
      </p:ext>
    </p:extLst>
  </p:cSld>
  <p:clrMapOvr>
    <a:masterClrMapping/>
  </p:clrMapOvr>
</p:notes>
</file>

<file path=ppt/notesSlides/notesSlide4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18DCC-5DB7-0369-010C-75FAAE2588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305D01-B1D0-922C-EF35-F4B8B99504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E8481C-537A-4DAA-A2FC-D69A885032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F78E3-B6E1-3C9F-1E36-80FAF9F78A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361654"/>
      </p:ext>
    </p:extLst>
  </p:cSld>
  <p:clrMapOvr>
    <a:masterClrMapping/>
  </p:clrMapOvr>
</p:notes>
</file>

<file path=ppt/notesSlides/notesSlide4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CFBAA-C522-052A-4CC0-845C1495E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9E0BE4-9127-16CD-46E6-B33EA4A0B1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F341C1-8D3F-D25F-768B-EEC4980CF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F488C-FB7A-C551-E082-00F3DE3E3B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70573"/>
      </p:ext>
    </p:extLst>
  </p:cSld>
  <p:clrMapOvr>
    <a:masterClrMapping/>
  </p:clrMapOvr>
</p:notes>
</file>

<file path=ppt/notesSlides/notesSlide4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F9F7FF-EFD5-F5A6-39C1-12BCFDD5D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0F0D6E-3404-E6E7-CE72-1391A0DC5E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BA47A7-B7E8-4FD1-D220-A555748F1A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7D3129-7916-A212-DC3A-0E49549F91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11589"/>
      </p:ext>
    </p:extLst>
  </p:cSld>
  <p:clrMapOvr>
    <a:masterClrMapping/>
  </p:clrMapOvr>
</p:notes>
</file>

<file path=ppt/notesSlides/notesSlide4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029C0-E50E-9A53-993F-86F3D848A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DFEC02-F0AF-2EF5-5E42-7F0220A618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FC8A1C-B714-8E83-F13F-F00476F5B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0AAC6-F28A-E098-A8E4-A6B99AB9FF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77795"/>
      </p:ext>
    </p:extLst>
  </p:cSld>
  <p:clrMapOvr>
    <a:masterClrMapping/>
  </p:clrMapOvr>
</p:notes>
</file>

<file path=ppt/notesSlides/notesSlide4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3A9B4-A691-1CEE-545B-C6F3BD8FE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FD1C8-BE26-FCA4-AED9-6E98D2624E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F61332-45DB-6208-816E-524C8C299D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A154B-F9B8-3F79-7A83-480A7848D7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16620"/>
      </p:ext>
    </p:extLst>
  </p:cSld>
  <p:clrMapOvr>
    <a:masterClrMapping/>
  </p:clrMapOvr>
</p:notes>
</file>

<file path=ppt/notesSlides/notesSlide4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39E25-27ED-3D57-8B72-81069BF67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DC9240-E8F6-33E9-1876-A0CEE958EA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448707-59C2-4B4F-D4DB-2D243CBC80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6424F-F7A9-F1EC-6576-4244DE1269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72159"/>
      </p:ext>
    </p:extLst>
  </p:cSld>
  <p:clrMapOvr>
    <a:masterClrMapping/>
  </p:clrMapOvr>
</p:notes>
</file>

<file path=ppt/notesSlides/notesSlide4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69EE5-75EF-CB12-DBBF-A8768FDA0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800C00-3BA9-E5B5-9A78-63753C7540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F4C577-20A8-4550-412D-EE006B3151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A9ACC-E241-7D3A-BBB3-A9B5CB41F0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86312"/>
      </p:ext>
    </p:extLst>
  </p:cSld>
  <p:clrMapOvr>
    <a:masterClrMapping/>
  </p:clrMapOvr>
</p:notes>
</file>

<file path=ppt/notesSlides/notesSlide4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BEA10-A72A-38C0-1E55-E2C985FEC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A9C0E2-F26A-9B88-20FB-62CD0AB668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C59AF9-5A7C-E317-CDD4-E6853BBE23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52B9E-C863-EFBF-317D-3C1210AEF5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43645"/>
      </p:ext>
    </p:extLst>
  </p:cSld>
  <p:clrMapOvr>
    <a:masterClrMapping/>
  </p:clrMapOvr>
</p:notes>
</file>

<file path=ppt/notesSlides/notesSlide4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04017-44B4-C33D-3906-D460F5E85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6C7F4B-F73B-A272-BCFB-1D41DF88DA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C25979-0EF6-580C-4E48-6708171673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03A40-7E60-6F2D-84D9-577932AE5D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61872"/>
      </p:ext>
    </p:extLst>
  </p:cSld>
  <p:clrMapOvr>
    <a:masterClrMapping/>
  </p:clrMapOvr>
</p:notes>
</file>

<file path=ppt/notesSlides/notesSlide4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757D2-D5E5-F6DE-A693-73E8360B9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859290-7DE6-F93A-C821-301EE32CBA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A8A606-4C48-67D5-CD3E-0F737BAAF2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5E5B3-6F06-7B1D-EDBA-4846F5C348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24475"/>
      </p:ext>
    </p:extLst>
  </p:cSld>
  <p:clrMapOvr>
    <a:masterClrMapping/>
  </p:clrMapOvr>
</p:notes>
</file>

<file path=ppt/notesSlides/notesSlide4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385DA-2F45-05F6-7EB9-C93EBCF68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938D25-1437-CBF0-A020-BC14403CA7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D64F05-879C-C946-5A0A-607D34B8FD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45922-BD2B-5016-74C4-1DAE1FCEAA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78811"/>
      </p:ext>
    </p:extLst>
  </p:cSld>
  <p:clrMapOvr>
    <a:masterClrMapping/>
  </p:clrMapOvr>
</p:notes>
</file>

<file path=ppt/notesSlides/notesSlide4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0A6A3-C105-6C2D-A0AC-2155331EA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8B46BB-1886-CE96-17CB-F3EA6A7DC3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535D65-D183-CEB1-57BC-DFDB3759AB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76B879-82C7-DDD7-1771-79532FCCF1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421762"/>
      </p:ext>
    </p:extLst>
  </p:cSld>
  <p:clrMapOvr>
    <a:masterClrMapping/>
  </p:clrMapOvr>
</p:notes>
</file>

<file path=ppt/notesSlides/notesSlide4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5AC60-5D29-8020-6042-1C8E0335D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B8CF93-F87E-6DBE-1967-023695962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3744F1-1045-9B85-69A4-22948DA53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46EB3-985F-87EA-B449-78451C6846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70002"/>
      </p:ext>
    </p:extLst>
  </p:cSld>
  <p:clrMapOvr>
    <a:masterClrMapping/>
  </p:clrMapOvr>
</p:notes>
</file>

<file path=ppt/notesSlides/notesSlide4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66924-3155-48B5-7CD5-ECCD634BC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729009-8219-070E-2595-B7409FAEAA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DF56C2-69F8-9CE9-7313-07AEF175E4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6C92D-6FF5-FADB-FB64-E8877F7235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89402"/>
      </p:ext>
    </p:extLst>
  </p:cSld>
  <p:clrMapOvr>
    <a:masterClrMapping/>
  </p:clrMapOvr>
</p:notes>
</file>

<file path=ppt/notesSlides/notesSlide4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94DFF-D5A7-ECB9-2892-43224DF11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3B88F9-F702-FF6F-D87F-EB36DAD32F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664206-383D-6B9D-49A4-1012441662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DB390-937D-8147-6610-0A5AB6AFB4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50761"/>
      </p:ext>
    </p:extLst>
  </p:cSld>
  <p:clrMapOvr>
    <a:masterClrMapping/>
  </p:clrMapOvr>
</p:notes>
</file>

<file path=ppt/notesSlides/notesSlide4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C9F54-0ECC-540A-B283-BE35E5EF5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3ABCE2-2E38-C275-5A06-D9A9781C6A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42EF73-1D03-E00D-89D0-3A9A62AF56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068F1-7442-2013-32F9-C153A5F107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73921"/>
      </p:ext>
    </p:extLst>
  </p:cSld>
  <p:clrMapOvr>
    <a:masterClrMapping/>
  </p:clrMapOvr>
</p:notes>
</file>

<file path=ppt/notesSlides/notesSlide4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58911-D6B1-431C-6307-26956D469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F9A642-D00C-7504-38E6-EEA1A01357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159BE0-9AE5-EB10-6F06-4C2CF85E4D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3211C-014B-43B1-856A-1C33807756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98113"/>
      </p:ext>
    </p:extLst>
  </p:cSld>
  <p:clrMapOvr>
    <a:masterClrMapping/>
  </p:clrMapOvr>
</p:notes>
</file>

<file path=ppt/notesSlides/notesSlide4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03126-B91E-DDA8-6174-C53115192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73CD1C-B6C7-7750-1DE3-3A06023CD2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7C886F-0FE3-7C57-3BC7-FE4958F504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E780F-8DD0-6832-1A76-39753A526B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7457"/>
      </p:ext>
    </p:extLst>
  </p:cSld>
  <p:clrMapOvr>
    <a:masterClrMapping/>
  </p:clrMapOvr>
</p:notes>
</file>

<file path=ppt/notesSlides/notesSlide4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81C5B7-1CFB-76C1-961B-1DA216146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51C021-ACAB-3E8D-436A-3EFB914557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AB7520-8288-48FB-384C-D85B3EA236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A83CC6-2053-4B8F-BC02-93D615C18B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34472"/>
      </p:ext>
    </p:extLst>
  </p:cSld>
  <p:clrMapOvr>
    <a:masterClrMapping/>
  </p:clrMapOvr>
</p:notes>
</file>

<file path=ppt/notesSlides/notesSlide4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C8944-A546-39C5-CD94-F0037F3B3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3F5442-9D13-1BD2-D791-89DB400AC5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839F46-62FD-B3C8-0AD7-0AEE0FF602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C3A1C1-4463-64CE-4045-15EA66B952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570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6BEE6-0490-D500-8024-F207C1074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34209D-E29B-7310-3D0E-1B35A18033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0C0893-19F5-4DC2-604D-1AE56B50F2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86AF7-70F7-D7D1-640B-85FA299F77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98930"/>
      </p:ext>
    </p:extLst>
  </p:cSld>
  <p:clrMapOvr>
    <a:masterClrMapping/>
  </p:clrMapOvr>
</p:notes>
</file>

<file path=ppt/notesSlides/notesSlide5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30806-DB30-B515-A2DB-099C7C549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F9B215-10C6-5795-D73D-227BA4AE41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F37386-226E-9FB2-2A43-2EACF0815D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3BE48-AFAE-9EC2-465E-70045D3C8F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68469"/>
      </p:ext>
    </p:extLst>
  </p:cSld>
  <p:clrMapOvr>
    <a:masterClrMapping/>
  </p:clrMapOvr>
</p:notes>
</file>

<file path=ppt/notesSlides/notesSlide5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A084C-887C-8C71-3038-E60D3A7D2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E113BE-F1BB-72CF-EB91-E4938959E7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E563CD-DC47-4E58-D613-E963BC0FB9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A636B-10FA-748D-A9DD-6D8764DD72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09184"/>
      </p:ext>
    </p:extLst>
  </p:cSld>
  <p:clrMapOvr>
    <a:masterClrMapping/>
  </p:clrMapOvr>
</p:notes>
</file>

<file path=ppt/notesSlides/notesSlide5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05F31-F010-593B-1F60-DE8909F2E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5D505A-0A4E-3020-ED18-DEA6475EF8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FC4CC7-B35E-C1A0-A9E9-1F43DA456F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E8F9B3-81B3-40A8-7C8E-821209FF8C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63085"/>
      </p:ext>
    </p:extLst>
  </p:cSld>
  <p:clrMapOvr>
    <a:masterClrMapping/>
  </p:clrMapOvr>
</p:notes>
</file>

<file path=ppt/notesSlides/notesSlide5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842DD-D40C-22A3-1B4F-56920C98D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BEEE3C-B769-C749-5908-F03A04F4A2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41A191-D202-5030-7E6D-A878F1671B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48FC4-6082-3188-20AA-25F4F43354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69658"/>
      </p:ext>
    </p:extLst>
  </p:cSld>
  <p:clrMapOvr>
    <a:masterClrMapping/>
  </p:clrMapOvr>
</p:notes>
</file>

<file path=ppt/notesSlides/notesSlide5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17FA9-6EA9-B7BB-24BE-F71BE55D2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66AB32-3A7F-B1E0-14D7-5BB543DB86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13F142-EEC2-2BD0-82C6-085CCA93A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3FD97-DB10-EB22-7909-34817C68DE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69700"/>
      </p:ext>
    </p:extLst>
  </p:cSld>
  <p:clrMapOvr>
    <a:masterClrMapping/>
  </p:clrMapOvr>
</p:notes>
</file>

<file path=ppt/notesSlides/notesSlide5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68A41-0190-D6DC-E62E-41BD28F2B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73307D-1A2A-F360-AE37-3497B98DE6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FF41D1-1D9F-47E3-2BAD-D716156B61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17D8A-1A1E-EEC0-8A6D-3DCD07D9FA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21000"/>
      </p:ext>
    </p:extLst>
  </p:cSld>
  <p:clrMapOvr>
    <a:masterClrMapping/>
  </p:clrMapOvr>
</p:notes>
</file>

<file path=ppt/notesSlides/notesSlide5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4E491-F1FD-C094-04C6-F18850A37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299AC2-3284-064A-D002-467E2C9CE3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30312B-5A8F-1F76-7859-B85B3D43E4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902A1-4EC8-D70A-2D06-90F791A06E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7281"/>
      </p:ext>
    </p:extLst>
  </p:cSld>
  <p:clrMapOvr>
    <a:masterClrMapping/>
  </p:clrMapOvr>
</p:notes>
</file>

<file path=ppt/notesSlides/notesSlide5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E3E44-F797-AB93-FFA1-9820DB23D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50AA12-8223-8E00-6A07-2A914C7108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C0D9C6-BB74-0136-90A0-FD5571C4A3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6FBC3-54A1-E87D-41B1-E55CE3E68E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54137"/>
      </p:ext>
    </p:extLst>
  </p:cSld>
  <p:clrMapOvr>
    <a:masterClrMapping/>
  </p:clrMapOvr>
</p:notes>
</file>

<file path=ppt/notesSlides/notesSlide5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5D00F-28C1-81ED-632E-4F1D2DDCF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A8F2E1-69B0-1069-D624-365ADEF335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15E666-F236-69F1-A04E-5DDB26E452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59D09-33C1-229F-0168-EC9F1C3FB0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0527"/>
      </p:ext>
    </p:extLst>
  </p:cSld>
  <p:clrMapOvr>
    <a:masterClrMapping/>
  </p:clrMapOvr>
</p:notes>
</file>

<file path=ppt/notesSlides/notesSlide5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EA984-6142-826E-CC98-870D8114F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CC46BA-EB8C-C318-2370-CE602EB3F7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A10B94-112C-9511-0B28-920F22B034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A1524-E423-E7A1-9275-4CFA33B4EB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94408"/>
      </p:ext>
    </p:extLst>
  </p:cSld>
  <p:clrMapOvr>
    <a:masterClrMapping/>
  </p:clrMapOvr>
</p:notes>
</file>

<file path=ppt/notesSlides/notesSlide5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FF0D5-1258-81A8-D567-327C9BB368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255FA7-944A-C154-01F3-604654F339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3A456F-1203-C2B4-573E-232D21F909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EAF50-0511-C705-BAF9-C904C6FD12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682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9F00C-47B0-7FED-CF40-1063E7D61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E86E6B-C7F6-53D4-10B1-26D4A826C2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641CC5-F5F6-977D-FA61-B0BD7B342A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3B035-728C-1746-5605-36B9B5D8E0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82180"/>
      </p:ext>
    </p:extLst>
  </p:cSld>
  <p:clrMapOvr>
    <a:masterClrMapping/>
  </p:clrMapOvr>
</p:notes>
</file>

<file path=ppt/notesSlides/notesSlide5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09F87-84B0-9DF5-2374-0AF041208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3DFAC0-5558-144F-D205-53034C4BD9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D9779F-8CA6-7445-6B63-85D0F0B617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3DE38-71FA-3D50-9E4C-73542A44EF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31904"/>
      </p:ext>
    </p:extLst>
  </p:cSld>
  <p:clrMapOvr>
    <a:masterClrMapping/>
  </p:clrMapOvr>
</p:notes>
</file>

<file path=ppt/notesSlides/notesSlide5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4F37C-40D4-D26A-0207-98A720335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BFE15A-0ACE-B807-DE86-74E5CB1F40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B7F567-C89B-7A44-1C33-4771DE21C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DDC0F-91ED-7A83-C246-6DF5916A63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62079"/>
      </p:ext>
    </p:extLst>
  </p:cSld>
  <p:clrMapOvr>
    <a:masterClrMapping/>
  </p:clrMapOvr>
</p:notes>
</file>

<file path=ppt/notesSlides/notesSlide5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D0576-BFC5-4832-9C78-53084617C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6E9DC0-9D75-F548-6EDF-DE7CD88284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37315F-4AEB-62DA-9406-0AF8CD757D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A13C7-9496-AC29-32FC-6A8464B1F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12931"/>
      </p:ext>
    </p:extLst>
  </p:cSld>
  <p:clrMapOvr>
    <a:masterClrMapping/>
  </p:clrMapOvr>
</p:notes>
</file>

<file path=ppt/notesSlides/notesSlide5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DE6D6-6F4C-A279-AA32-052C72B5E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DFE791-9D9F-36A5-1415-C215E6EF1F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E6006E-2A11-81C1-8438-1AA9C03539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F182D-1B30-C815-133B-EC2C53416F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76519"/>
      </p:ext>
    </p:extLst>
  </p:cSld>
  <p:clrMapOvr>
    <a:masterClrMapping/>
  </p:clrMapOvr>
</p:notes>
</file>

<file path=ppt/notesSlides/notesSlide5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8A426-3FB3-53FB-2CF7-354898365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146EF3-C988-5436-FC92-A76602CC0A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C3C3A1-8F9A-A3D3-D65B-3BE4E0DCE2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0963C-BDE0-60DC-5541-6EFE7AEEED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86825"/>
      </p:ext>
    </p:extLst>
  </p:cSld>
  <p:clrMapOvr>
    <a:masterClrMapping/>
  </p:clrMapOvr>
</p:notes>
</file>

<file path=ppt/notesSlides/notesSlide5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026BB-6708-8B54-E7FF-4CEEDBEF0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F70AD1-11E7-CE41-63A8-435A974330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59D290-8551-ADFA-A4BC-7268F05B24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9C6A6-1B7F-8BC2-03D2-41A71E56B2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295209"/>
      </p:ext>
    </p:extLst>
  </p:cSld>
  <p:clrMapOvr>
    <a:masterClrMapping/>
  </p:clrMapOvr>
</p:notes>
</file>

<file path=ppt/notesSlides/notesSlide5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89030-E348-64E6-5AC4-BB756C869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AA4673-53A9-1527-9C6F-1C607F8672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2A27D7-9F92-59B6-C7B8-3FCE265D1D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0C81C-534B-43B6-E968-60AD5827AF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2955"/>
      </p:ext>
    </p:extLst>
  </p:cSld>
  <p:clrMapOvr>
    <a:masterClrMapping/>
  </p:clrMapOvr>
</p:notes>
</file>

<file path=ppt/notesSlides/notesSlide5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15FEE-8106-CCB5-DC3F-9E65FD946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AA0E3F-29D4-0026-59EA-44E7F306E7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CA7001-4692-5157-C18C-DFA6B173E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80AD17-7204-879A-1192-BCCDCD9EC4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8119"/>
      </p:ext>
    </p:extLst>
  </p:cSld>
  <p:clrMapOvr>
    <a:masterClrMapping/>
  </p:clrMapOvr>
</p:notes>
</file>

<file path=ppt/notesSlides/notesSlide5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D8FCB-86CF-7E72-22D6-4AE8B3BFD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7A11B3-11AF-8FB5-0A77-36E328F036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A2725F-1FB3-500C-79FF-FB7CDD898B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09DD6-D544-F844-2D7F-EB59D045D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356592"/>
      </p:ext>
    </p:extLst>
  </p:cSld>
  <p:clrMapOvr>
    <a:masterClrMapping/>
  </p:clrMapOvr>
</p:notes>
</file>

<file path=ppt/notesSlides/notesSlide5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559EE-14EE-479B-55CB-49B6CD4EC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E79061-F5FF-AB44-AD46-141089ECF6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1D56FB-CB75-4D10-3B6F-A3C7BA02AF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2B843-303E-8873-87B8-BB1C2819E6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12408"/>
      </p:ext>
    </p:extLst>
  </p:cSld>
  <p:clrMapOvr>
    <a:masterClrMapping/>
  </p:clrMapOvr>
</p:notes>
</file>

<file path=ppt/notesSlides/notesSlide5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993FD-CEE3-7218-1635-FF96E4881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2F5F2E-5DE4-C283-0425-E3368665DD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6C3DB6-6163-99B3-CA3C-30730DBAA0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9074E-041E-8F40-265D-5C5A8C577E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71607"/>
      </p:ext>
    </p:extLst>
  </p:cSld>
  <p:clrMapOvr>
    <a:masterClrMapping/>
  </p:clrMapOvr>
</p:notes>
</file>

<file path=ppt/notesSlides/notesSlide5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42D35-12B5-91AA-24B6-3C13AB737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3CCE96-0913-507B-5AFD-3BC9B2A247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02842E-F8AB-FED1-445E-DCD726B174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DC4F6-6389-1135-78A0-0CED3A1CE8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53353"/>
      </p:ext>
    </p:extLst>
  </p:cSld>
  <p:clrMapOvr>
    <a:masterClrMapping/>
  </p:clrMapOvr>
</p:notes>
</file>

<file path=ppt/notesSlides/notesSlide5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FE4E25-C8AA-9AE9-1CD3-90E57DACC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A9A3AC-F4BD-A237-DC1A-267B7060B2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F9BEB7-9B2B-92FD-95EF-0DF55E8294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329D5-C1FB-4D58-E600-B2E9A56A1F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66886"/>
      </p:ext>
    </p:extLst>
  </p:cSld>
  <p:clrMapOvr>
    <a:masterClrMapping/>
  </p:clrMapOvr>
</p:notes>
</file>

<file path=ppt/notesSlides/notesSlide5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5DA26-6512-7924-01B5-2190953E4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510B1D-3304-1868-8CEC-70F4201F60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99177A-A533-F186-BB74-953A1B5F31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1098D-CB64-B976-F027-8D975A3B4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02861"/>
      </p:ext>
    </p:extLst>
  </p:cSld>
  <p:clrMapOvr>
    <a:masterClrMapping/>
  </p:clrMapOvr>
</p:notes>
</file>

<file path=ppt/notesSlides/notesSlide5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9B656-6A7D-FAB6-BA9E-0E00AB4CF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EB5B40-9EA6-122A-14FB-E49DF68E7B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82769F-F34F-2557-A60F-7D0AC38810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51CA46-D247-84CB-009D-E4CAC0D764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0307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BEDA7-2A8E-B14C-8961-A98823E7A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AC7C7A-C656-6565-A7C8-AD9A752A16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EA9D22-56DF-EBDD-1C77-182D8E7C55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99F81-EC4C-CE49-90F3-EF0C44D875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85079"/>
      </p:ext>
    </p:extLst>
  </p:cSld>
  <p:clrMapOvr>
    <a:masterClrMapping/>
  </p:clrMapOvr>
</p:notes>
</file>

<file path=ppt/notesSlides/notesSlide5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3DA5E-A414-C991-D5EF-4D14508CD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1FD4DD-BD89-E257-6B7A-2AE55E1B27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BCEFF1-2E4C-53CD-862C-70B9D2CF5E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0577A-DDB1-034A-9159-3BAF736847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71614"/>
      </p:ext>
    </p:extLst>
  </p:cSld>
  <p:clrMapOvr>
    <a:masterClrMapping/>
  </p:clrMapOvr>
</p:notes>
</file>

<file path=ppt/notesSlides/notesSlide5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340D5-0440-A0F9-2D67-3EF062033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662983-DCC8-3F9D-B4E1-ECB58BB5D7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00DDD6-769A-7D17-5EAB-C8CE585108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CAAE0-D51B-C5A6-CF3A-151EA8056F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72176"/>
      </p:ext>
    </p:extLst>
  </p:cSld>
  <p:clrMapOvr>
    <a:masterClrMapping/>
  </p:clrMapOvr>
</p:notes>
</file>

<file path=ppt/notesSlides/notesSlide5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46F44-3C73-3BAE-27DD-4B17B6E80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CAE9B2-61CE-490F-208D-2B0D6967DF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D6C1F0-28A0-E6F0-E3A3-F82065382C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825B0-00F6-00FA-7B14-4DFA0BA0BA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743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4B3EA-F59D-90DB-0B0D-B06AE54D1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353589-9A4E-6783-1538-ABBE22C8CF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1485D1-3F23-7837-8664-C84A2184D8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FE87AF-0D9E-37A3-DEF7-7022C6B303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62343"/>
      </p:ext>
    </p:extLst>
  </p:cSld>
  <p:clrMapOvr>
    <a:masterClrMapping/>
  </p:clrMapOvr>
</p:notes>
</file>

<file path=ppt/notesSlides/notesSlide5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8018A-763F-0563-3CD1-82AC9A67F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BC86C5-BD5F-6DC8-A668-FA97B8D808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00EE77-414E-FD07-C806-6B488F4F7E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82381-2C38-A7D2-9093-6DCC3FDE15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15122"/>
      </p:ext>
    </p:extLst>
  </p:cSld>
  <p:clrMapOvr>
    <a:masterClrMapping/>
  </p:clrMapOvr>
</p:notes>
</file>

<file path=ppt/notesSlides/notesSlide5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344E3-37D1-37C8-C96B-55341E470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9D4A61-28BD-46F1-A706-5C7D5C25EC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5007D8-0339-0DE8-48F0-52E72ACB6F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DD2E3-EF70-0A0D-E502-B0B35B5211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33826"/>
      </p:ext>
    </p:extLst>
  </p:cSld>
  <p:clrMapOvr>
    <a:masterClrMapping/>
  </p:clrMapOvr>
</p:notes>
</file>

<file path=ppt/notesSlides/notesSlide5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352AA-14EE-8E79-7876-BF4066036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92D02D-8EC6-47F8-5907-8317852338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5026AC-BF4D-1037-8A58-EB9A8BCCB0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6AB5E-862C-2C54-D973-B54CCF5D96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2309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56644-4CB1-9DB8-9B4C-5B89BA875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88ABFF-D2AC-D546-74A0-A34E8B9B3A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5B69DC-7848-7AB2-31EE-0619051DC2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0B4438-7937-61B7-6B0B-1A79479F5C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42659"/>
      </p:ext>
    </p:extLst>
  </p:cSld>
  <p:clrMapOvr>
    <a:masterClrMapping/>
  </p:clrMapOvr>
</p:notes>
</file>

<file path=ppt/notesSlides/notesSlide5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CA78D-7253-5B09-FA48-5541990DB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734CC4-5293-5D3E-A329-0BF5EE21DA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2120E4-F91C-46BD-CAEF-761B31F6C0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24E88-ED7F-B063-8DB4-1D13BCC24C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36800"/>
      </p:ext>
    </p:extLst>
  </p:cSld>
  <p:clrMapOvr>
    <a:masterClrMapping/>
  </p:clrMapOvr>
</p:notes>
</file>

<file path=ppt/notesSlides/notesSlide5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798A7-181A-508C-246D-188DADB21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0F288F-6DDB-83A8-D542-C48FB90496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DA72FC-B155-0DB4-5EE4-113AF648DC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A506B-0610-B428-086A-7969F9EA39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7071"/>
      </p:ext>
    </p:extLst>
  </p:cSld>
  <p:clrMapOvr>
    <a:masterClrMapping/>
  </p:clrMapOvr>
</p:notes>
</file>

<file path=ppt/notesSlides/notesSlide5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7A63F-98B2-F9ED-290A-9812A95E5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190BD5-9897-341E-BAA8-53EB2746B3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030031-5316-F03E-F27F-6EFE454A09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66CF6-6DCE-38BB-81C3-6692C11AC0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1680"/>
      </p:ext>
    </p:extLst>
  </p:cSld>
  <p:clrMapOvr>
    <a:masterClrMapping/>
  </p:clrMapOvr>
</p:notes>
</file>

<file path=ppt/notesSlides/notesSlide5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BA9A1-69CF-B465-9418-C13180082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6F3662-D608-B060-0651-5243509305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8AB878-EE1F-2B75-A31C-471172E0C1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2FBB6-59E5-2316-C627-0844A0159B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12993"/>
      </p:ext>
    </p:extLst>
  </p:cSld>
  <p:clrMapOvr>
    <a:masterClrMapping/>
  </p:clrMapOvr>
</p:notes>
</file>

<file path=ppt/notesSlides/notesSlide5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A9E88-7E73-3727-D931-42E21EB5B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26F91E-403D-0C49-DCD7-91F7BF9B03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17CD15-B7F2-E825-38C8-3D1D4C48E1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C20850-A09D-BAC6-C842-23A0473AF9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8850"/>
      </p:ext>
    </p:extLst>
  </p:cSld>
  <p:clrMapOvr>
    <a:masterClrMapping/>
  </p:clrMapOvr>
</p:notes>
</file>

<file path=ppt/notesSlides/notesSlide5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5BF21-598F-BAD8-2B3B-44368AD6C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FF55D9-6A18-756C-74D3-712DB2DE21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79DA36-3C7A-EB41-7923-579E249DE2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9D567-72DF-3575-90F5-5B0D56A997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38579"/>
      </p:ext>
    </p:extLst>
  </p:cSld>
  <p:clrMapOvr>
    <a:masterClrMapping/>
  </p:clrMapOvr>
</p:notes>
</file>

<file path=ppt/notesSlides/notesSlide5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7CDFD-A6AE-CCDC-3F88-18D2EFB5F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D397E0-0FC5-06AF-E8CC-B3D5704431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5C4A57-396C-B3D7-7161-8ECE870835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38790-8F96-E82F-BF6D-CFF0FD8A4C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69801"/>
      </p:ext>
    </p:extLst>
  </p:cSld>
  <p:clrMapOvr>
    <a:masterClrMapping/>
  </p:clrMapOvr>
</p:notes>
</file>

<file path=ppt/notesSlides/notesSlide6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0A480-EA01-C0A4-0B40-350193FD9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A5029D-5B7C-13A0-5586-1529655EC8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6AE9ED-AF12-5CB3-C8BA-3A4864236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7D1EF-F920-528F-C147-8198EB0313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431128"/>
      </p:ext>
    </p:extLst>
  </p:cSld>
  <p:clrMapOvr>
    <a:masterClrMapping/>
  </p:clrMapOvr>
</p:notes>
</file>

<file path=ppt/notesSlides/notesSlide6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7F4524-44BE-B658-C6F6-1B1A85EA0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719500-1096-7100-47AD-31DFA1F4F9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DC2F1C-404D-720E-AB38-1D17C577B6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FB8BE-7BE9-9FD0-FD2A-712DD8C62D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01392"/>
      </p:ext>
    </p:extLst>
  </p:cSld>
  <p:clrMapOvr>
    <a:masterClrMapping/>
  </p:clrMapOvr>
</p:notes>
</file>

<file path=ppt/notesSlides/notesSlide6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114EF-5B86-DD02-CA04-519948750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E11636-7FC0-5DCA-6CC9-159BD00C66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8E657F-4B1F-F455-208B-E8EB6951C9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64E4B-793E-1ACF-A0AC-80077DA9AA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24772"/>
      </p:ext>
    </p:extLst>
  </p:cSld>
  <p:clrMapOvr>
    <a:masterClrMapping/>
  </p:clrMapOvr>
</p:notes>
</file>

<file path=ppt/notesSlides/notesSlide6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0A017-D072-8683-C83A-2EAE28BD1A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18FD02-A752-6F5F-20E7-7D21F36596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1A7180-4E16-6FBD-1CC6-658F9B55E1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D1FF7-4FBB-8682-145D-84E4432872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35680"/>
      </p:ext>
    </p:extLst>
  </p:cSld>
  <p:clrMapOvr>
    <a:masterClrMapping/>
  </p:clrMapOvr>
</p:notes>
</file>

<file path=ppt/notesSlides/notesSlide6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1A6FD-5194-352D-6AC3-9FD384706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9EAAAC-3497-BD33-0C36-52575C3A42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90C8B4-1845-9366-81BD-06A1C06ED8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6B4CA-6AA4-137F-C1E8-83F16812D8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75310"/>
      </p:ext>
    </p:extLst>
  </p:cSld>
  <p:clrMapOvr>
    <a:masterClrMapping/>
  </p:clrMapOvr>
</p:notes>
</file>

<file path=ppt/notesSlides/notesSlide6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A92B4-3822-BBB8-9188-161E9DC2E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03DB87-4AB6-FF56-32F2-66D615FCFD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0695C4-05A5-BDF7-99DB-5805C9DA9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936FA-0A80-DF08-0B64-D048B101B4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7662"/>
      </p:ext>
    </p:extLst>
  </p:cSld>
  <p:clrMapOvr>
    <a:masterClrMapping/>
  </p:clrMapOvr>
</p:notes>
</file>

<file path=ppt/notesSlides/notesSlide6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A34B7-F27D-2F63-F42A-D483E2AF0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22AAD3-6DD3-DFCB-B7DC-D51B298848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11679D-F4AC-9380-BAB6-819C8D5BE8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EF119-42B7-5847-7168-CBAE77D509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99846"/>
      </p:ext>
    </p:extLst>
  </p:cSld>
  <p:clrMapOvr>
    <a:masterClrMapping/>
  </p:clrMapOvr>
</p:notes>
</file>

<file path=ppt/notesSlides/notesSlide6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E4CF4-B855-0675-F438-13DB59DBC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D832C3-29CF-3E10-2A78-4B3DE50E72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99B4C1-F636-3292-6675-C0A2E61FDC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BED36-80FD-4031-9AD6-6DA9AA44DD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29351"/>
      </p:ext>
    </p:extLst>
  </p:cSld>
  <p:clrMapOvr>
    <a:masterClrMapping/>
  </p:clrMapOvr>
</p:notes>
</file>

<file path=ppt/notesSlides/notesSlide6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7C8A1-BBC3-D8B5-67A9-0008F7CE1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A7DB72-B47F-61B8-329F-6E15BB4088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78ADB6-0150-3144-597E-4B8516D888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5ECBD-E3EF-3B77-BDC5-5E1554933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9496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42F3E-BAA2-4F44-3276-6B010B51E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371D0-C6EA-9A26-40E8-AF46E1B05D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9F4CE4-7D21-A30F-EB43-6FE79BC7E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85FD6-4C83-CD5E-5AD3-780D909A2A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4308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A64B0-8C07-4638-E7B4-B2C4153E7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1A3349-3E57-B7A0-BEEF-CD7BF22C10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C9EC7A-20D0-A594-7A35-A6CF0BE382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B493A-356A-60C0-D210-3C291B0E51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4475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63564-C9A5-1349-5BDD-DB6788419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2B45E5-DE8B-8DE0-ACCC-79475A365C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FD86FF-BF29-10FE-40CE-E5FBF92832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0513D-E318-BBD3-00EE-06BA884F59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0782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0EE6E-1B02-8B69-0428-699CB15E0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55C8F1-6058-41CA-F389-C18C743AB2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C22E77-7415-B7B3-EE14-507364CFD8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037E4F-8A5B-819A-D612-3AE7991D84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695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4A747-A5D1-FB1B-5963-11FFF3395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3C0084-3AB0-03DA-8AFA-4A326BA239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5D858A-1179-919C-1574-8A1C7DE23B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52D68-1708-285B-4D34-060CC0BF4C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2640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4B69A-14ED-7433-38A6-AD51D1363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9419B8-F943-05C7-296C-0ED6F3ADC8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A35168-3ED1-12A4-B31A-955F0B2A7A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F74E9C-A568-4B25-3539-5AA16571FC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5465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7756E2-50C1-41F2-BF1D-F614CFEA9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03FE8A-8828-2F1D-20D5-2E87C6921C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C9DC15-1128-2825-E81B-E8F3C546C1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62904-72CC-37CC-AA09-41E73AAFD6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9705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C4584-D9F7-C13D-26AB-3FB7113C4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8DEB5B-884C-6608-D994-A42EB4F39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6D5FC9-DECB-FBE4-8A19-84DBB8854C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03403F-F996-40B4-43C1-ECDCB6EE10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1777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5CD84-D023-EEA7-A573-85D79AAB0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931B89-2C59-4C0C-E384-58B295410D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F54B7B-F653-4386-0FB0-B03CDD1EB7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0BC72-CC49-E5A8-9737-6232B61E59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3376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07AA5-4DCF-1D70-B6EC-AF17009D0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20839F-0A9F-E7C0-BB0A-97B7144116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14A72F-1B41-042C-3637-9C1DF5876A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F487F-A183-1023-DA63-617C0EB427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8835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F3ABF9-FBAE-8221-C1F4-EE6C3E462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F00F4D-F7B9-7EA0-BB64-803E548D24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AF6235-D38A-A591-87DD-8ED6DB21E0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B608A-A40E-A9BA-B72B-9A0AC6EA94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73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6A191-E571-CA31-EF3E-59D8EF02D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791D1F-4B36-A2E2-07CB-3A00D8D895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7DE270-1DFA-0959-A951-F6A716240B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5C6E9E-51CA-8415-EC3F-71193E6AC7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5475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3B774-8941-920D-915E-D5D164B52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766EA0-A888-E4DD-1EE3-3E03EE74D3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60B2F4-6E23-4D4C-9906-998E2F6FCB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0A7B9-AF4C-A511-B64B-CD18D8F7A8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2863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F90E8-37E6-DEF5-D28E-29ABAAA3D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A1C3ED-5FCD-40D6-BFDE-68AB6B7DFF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D150F4-07AF-A771-D760-E9FC21CC2B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9395E-EAC5-C618-D8B3-CECCEB01D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3847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E9AB3-4D68-389D-CC07-22EB633BC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204B0B-A6B2-1755-D4FF-D84C81493C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B4D3E8-BC65-820D-930B-BA0954EFE3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55C71-6A56-F7B9-290C-49C44009A9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4425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2.xml"/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3.xml"/><Relationship Id="rId1" Type="http://schemas.openxmlformats.org/officeDocument/2006/relationships/slideLayout" Target="../slideLayouts/slideLayout1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4.xml"/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5.xml"/><Relationship Id="rId1" Type="http://schemas.openxmlformats.org/officeDocument/2006/relationships/slideLayout" Target="../slideLayouts/slideLayout1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7.xml"/><Relationship Id="rId1" Type="http://schemas.openxmlformats.org/officeDocument/2006/relationships/slideLayout" Target="../slideLayouts/slideLayout1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8.xml"/><Relationship Id="rId1" Type="http://schemas.openxmlformats.org/officeDocument/2006/relationships/slideLayout" Target="../slideLayouts/slideLayout1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9.xml"/><Relationship Id="rId1" Type="http://schemas.openxmlformats.org/officeDocument/2006/relationships/slideLayout" Target="../slideLayouts/slideLayout1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0.xml"/><Relationship Id="rId1" Type="http://schemas.openxmlformats.org/officeDocument/2006/relationships/slideLayout" Target="../slideLayouts/slideLayout1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1.xml"/><Relationship Id="rId1" Type="http://schemas.openxmlformats.org/officeDocument/2006/relationships/slideLayout" Target="../slideLayouts/slideLayout1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2.xml"/><Relationship Id="rId1" Type="http://schemas.openxmlformats.org/officeDocument/2006/relationships/slideLayout" Target="../slideLayouts/slideLayout1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3.xml"/><Relationship Id="rId1" Type="http://schemas.openxmlformats.org/officeDocument/2006/relationships/slideLayout" Target="../slideLayouts/slideLayout1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4.xml"/><Relationship Id="rId1" Type="http://schemas.openxmlformats.org/officeDocument/2006/relationships/slideLayout" Target="../slideLayouts/slideLayout1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5.xml"/><Relationship Id="rId1" Type="http://schemas.openxmlformats.org/officeDocument/2006/relationships/slideLayout" Target="../slideLayouts/slideLayout1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7.xml"/><Relationship Id="rId1" Type="http://schemas.openxmlformats.org/officeDocument/2006/relationships/slideLayout" Target="../slideLayouts/slideLayout1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8.xml"/><Relationship Id="rId1" Type="http://schemas.openxmlformats.org/officeDocument/2006/relationships/slideLayout" Target="../slideLayouts/slideLayout1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9.xml"/><Relationship Id="rId1" Type="http://schemas.openxmlformats.org/officeDocument/2006/relationships/slideLayout" Target="../slideLayouts/slideLayout1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0.xml"/><Relationship Id="rId1" Type="http://schemas.openxmlformats.org/officeDocument/2006/relationships/slideLayout" Target="../slideLayouts/slideLayout1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1.xml"/><Relationship Id="rId1" Type="http://schemas.openxmlformats.org/officeDocument/2006/relationships/slideLayout" Target="../slideLayouts/slideLayout1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2.xml"/><Relationship Id="rId1" Type="http://schemas.openxmlformats.org/officeDocument/2006/relationships/slideLayout" Target="../slideLayouts/slideLayout1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3.xml"/><Relationship Id="rId1" Type="http://schemas.openxmlformats.org/officeDocument/2006/relationships/slideLayout" Target="../slideLayouts/slideLayout1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4.xml"/><Relationship Id="rId1" Type="http://schemas.openxmlformats.org/officeDocument/2006/relationships/slideLayout" Target="../slideLayouts/slideLayout1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6.xml"/><Relationship Id="rId1" Type="http://schemas.openxmlformats.org/officeDocument/2006/relationships/slideLayout" Target="../slideLayouts/slideLayout1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7.xml"/><Relationship Id="rId1" Type="http://schemas.openxmlformats.org/officeDocument/2006/relationships/slideLayout" Target="../slideLayouts/slideLayout1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8.xml"/><Relationship Id="rId1" Type="http://schemas.openxmlformats.org/officeDocument/2006/relationships/slideLayout" Target="../slideLayouts/slideLayout1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9.xml"/><Relationship Id="rId1" Type="http://schemas.openxmlformats.org/officeDocument/2006/relationships/slideLayout" Target="../slideLayouts/slideLayout1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0.xml"/><Relationship Id="rId1" Type="http://schemas.openxmlformats.org/officeDocument/2006/relationships/slideLayout" Target="../slideLayouts/slideLayout1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1.xml"/><Relationship Id="rId1" Type="http://schemas.openxmlformats.org/officeDocument/2006/relationships/slideLayout" Target="../slideLayouts/slideLayout1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2.xml"/><Relationship Id="rId1" Type="http://schemas.openxmlformats.org/officeDocument/2006/relationships/slideLayout" Target="../slideLayouts/slideLayout1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3.xml"/><Relationship Id="rId1" Type="http://schemas.openxmlformats.org/officeDocument/2006/relationships/slideLayout" Target="../slideLayouts/slideLayout1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4.xml"/><Relationship Id="rId1" Type="http://schemas.openxmlformats.org/officeDocument/2006/relationships/slideLayout" Target="../slideLayouts/slideLayout1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6.xml"/><Relationship Id="rId1" Type="http://schemas.openxmlformats.org/officeDocument/2006/relationships/slideLayout" Target="../slideLayouts/slideLayout1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7.xml"/><Relationship Id="rId1" Type="http://schemas.openxmlformats.org/officeDocument/2006/relationships/slideLayout" Target="../slideLayouts/slideLayout1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8.xml"/><Relationship Id="rId1" Type="http://schemas.openxmlformats.org/officeDocument/2006/relationships/slideLayout" Target="../slideLayouts/slideLayout1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9.xml"/><Relationship Id="rId1" Type="http://schemas.openxmlformats.org/officeDocument/2006/relationships/slideLayout" Target="../slideLayouts/slideLayout1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0.xml"/><Relationship Id="rId1" Type="http://schemas.openxmlformats.org/officeDocument/2006/relationships/slideLayout" Target="../slideLayouts/slideLayout1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1.xml"/><Relationship Id="rId1" Type="http://schemas.openxmlformats.org/officeDocument/2006/relationships/slideLayout" Target="../slideLayouts/slideLayout1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2.xml"/><Relationship Id="rId1" Type="http://schemas.openxmlformats.org/officeDocument/2006/relationships/slideLayout" Target="../slideLayouts/slideLayout1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4.xml"/><Relationship Id="rId1" Type="http://schemas.openxmlformats.org/officeDocument/2006/relationships/slideLayout" Target="../slideLayouts/slideLayout1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5.xml"/><Relationship Id="rId1" Type="http://schemas.openxmlformats.org/officeDocument/2006/relationships/slideLayout" Target="../slideLayouts/slideLayout1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6.xml"/><Relationship Id="rId1" Type="http://schemas.openxmlformats.org/officeDocument/2006/relationships/slideLayout" Target="../slideLayouts/slideLayout1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7.xml"/><Relationship Id="rId1" Type="http://schemas.openxmlformats.org/officeDocument/2006/relationships/slideLayout" Target="../slideLayouts/slideLayout1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8.xml"/><Relationship Id="rId1" Type="http://schemas.openxmlformats.org/officeDocument/2006/relationships/slideLayout" Target="../slideLayouts/slideLayout1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9.xml"/><Relationship Id="rId1" Type="http://schemas.openxmlformats.org/officeDocument/2006/relationships/slideLayout" Target="../slideLayouts/slideLayout1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0.xml"/><Relationship Id="rId1" Type="http://schemas.openxmlformats.org/officeDocument/2006/relationships/slideLayout" Target="../slideLayouts/slideLayout1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1.xml"/><Relationship Id="rId1" Type="http://schemas.openxmlformats.org/officeDocument/2006/relationships/slideLayout" Target="../slideLayouts/slideLayout1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2.xml"/><Relationship Id="rId1" Type="http://schemas.openxmlformats.org/officeDocument/2006/relationships/slideLayout" Target="../slideLayouts/slideLayout1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4.xml"/><Relationship Id="rId1" Type="http://schemas.openxmlformats.org/officeDocument/2006/relationships/slideLayout" Target="../slideLayouts/slideLayout1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5.xml"/><Relationship Id="rId1" Type="http://schemas.openxmlformats.org/officeDocument/2006/relationships/slideLayout" Target="../slideLayouts/slideLayout1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6.xml"/><Relationship Id="rId1" Type="http://schemas.openxmlformats.org/officeDocument/2006/relationships/slideLayout" Target="../slideLayouts/slideLayout1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7.xml"/><Relationship Id="rId1" Type="http://schemas.openxmlformats.org/officeDocument/2006/relationships/slideLayout" Target="../slideLayouts/slideLayout1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8.xml"/><Relationship Id="rId1" Type="http://schemas.openxmlformats.org/officeDocument/2006/relationships/slideLayout" Target="../slideLayouts/slideLayout1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9.xml"/><Relationship Id="rId1" Type="http://schemas.openxmlformats.org/officeDocument/2006/relationships/slideLayout" Target="../slideLayouts/slideLayout1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0.xml"/><Relationship Id="rId1" Type="http://schemas.openxmlformats.org/officeDocument/2006/relationships/slideLayout" Target="../slideLayouts/slideLayout1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1.xml"/><Relationship Id="rId1" Type="http://schemas.openxmlformats.org/officeDocument/2006/relationships/slideLayout" Target="../slideLayouts/slideLayout1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2.xml"/><Relationship Id="rId1" Type="http://schemas.openxmlformats.org/officeDocument/2006/relationships/slideLayout" Target="../slideLayouts/slideLayout1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4.xml"/><Relationship Id="rId1" Type="http://schemas.openxmlformats.org/officeDocument/2006/relationships/slideLayout" Target="../slideLayouts/slideLayout1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5.xml"/><Relationship Id="rId1" Type="http://schemas.openxmlformats.org/officeDocument/2006/relationships/slideLayout" Target="../slideLayouts/slideLayout1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6.xml"/><Relationship Id="rId1" Type="http://schemas.openxmlformats.org/officeDocument/2006/relationships/slideLayout" Target="../slideLayouts/slideLayout1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7.xml"/><Relationship Id="rId1" Type="http://schemas.openxmlformats.org/officeDocument/2006/relationships/slideLayout" Target="../slideLayouts/slideLayout1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8.xml"/><Relationship Id="rId1" Type="http://schemas.openxmlformats.org/officeDocument/2006/relationships/slideLayout" Target="../slideLayouts/slideLayout1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9.xml"/><Relationship Id="rId1" Type="http://schemas.openxmlformats.org/officeDocument/2006/relationships/slideLayout" Target="../slideLayouts/slideLayout1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0.xml"/><Relationship Id="rId1" Type="http://schemas.openxmlformats.org/officeDocument/2006/relationships/slideLayout" Target="../slideLayouts/slideLayout1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1.xml"/><Relationship Id="rId1" Type="http://schemas.openxmlformats.org/officeDocument/2006/relationships/slideLayout" Target="../slideLayouts/slideLayout1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2.xml"/><Relationship Id="rId1" Type="http://schemas.openxmlformats.org/officeDocument/2006/relationships/slideLayout" Target="../slideLayouts/slideLayout1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4.xml"/><Relationship Id="rId1" Type="http://schemas.openxmlformats.org/officeDocument/2006/relationships/slideLayout" Target="../slideLayouts/slideLayout1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5.xml"/><Relationship Id="rId1" Type="http://schemas.openxmlformats.org/officeDocument/2006/relationships/slideLayout" Target="../slideLayouts/slideLayout1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6.xml"/><Relationship Id="rId1" Type="http://schemas.openxmlformats.org/officeDocument/2006/relationships/slideLayout" Target="../slideLayouts/slideLayout1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7.xml"/><Relationship Id="rId1" Type="http://schemas.openxmlformats.org/officeDocument/2006/relationships/slideLayout" Target="../slideLayouts/slideLayout1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8.xml"/><Relationship Id="rId1" Type="http://schemas.openxmlformats.org/officeDocument/2006/relationships/slideLayout" Target="../slideLayouts/slideLayout1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9.xml"/><Relationship Id="rId1" Type="http://schemas.openxmlformats.org/officeDocument/2006/relationships/slideLayout" Target="../slideLayouts/slideLayout1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0.xml"/><Relationship Id="rId1" Type="http://schemas.openxmlformats.org/officeDocument/2006/relationships/slideLayout" Target="../slideLayouts/slideLayout1.xml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1.xml"/><Relationship Id="rId1" Type="http://schemas.openxmlformats.org/officeDocument/2006/relationships/slideLayout" Target="../slideLayouts/slideLayout1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2.xml"/><Relationship Id="rId1" Type="http://schemas.openxmlformats.org/officeDocument/2006/relationships/slideLayout" Target="../slideLayouts/slideLayout1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4.xml"/><Relationship Id="rId1" Type="http://schemas.openxmlformats.org/officeDocument/2006/relationships/slideLayout" Target="../slideLayouts/slideLayout1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5.xml"/><Relationship Id="rId1" Type="http://schemas.openxmlformats.org/officeDocument/2006/relationships/slideLayout" Target="../slideLayouts/slideLayout1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6.xml"/><Relationship Id="rId1" Type="http://schemas.openxmlformats.org/officeDocument/2006/relationships/slideLayout" Target="../slideLayouts/slideLayout1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7.xml"/><Relationship Id="rId1" Type="http://schemas.openxmlformats.org/officeDocument/2006/relationships/slideLayout" Target="../slideLayouts/slideLayout1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8.xml"/><Relationship Id="rId1" Type="http://schemas.openxmlformats.org/officeDocument/2006/relationships/slideLayout" Target="../slideLayouts/slideLayout1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9.xml"/><Relationship Id="rId1" Type="http://schemas.openxmlformats.org/officeDocument/2006/relationships/slideLayout" Target="../slideLayouts/slideLayout1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0.xml"/><Relationship Id="rId1" Type="http://schemas.openxmlformats.org/officeDocument/2006/relationships/slideLayout" Target="../slideLayouts/slideLayout1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1.xml"/><Relationship Id="rId1" Type="http://schemas.openxmlformats.org/officeDocument/2006/relationships/slideLayout" Target="../slideLayouts/slideLayout1.xml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3.xml"/><Relationship Id="rId1" Type="http://schemas.openxmlformats.org/officeDocument/2006/relationships/slideLayout" Target="../slideLayouts/slideLayout1.xml"/></Relationships>
</file>

<file path=ppt/slides/_rels/slide3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4.xml"/><Relationship Id="rId1" Type="http://schemas.openxmlformats.org/officeDocument/2006/relationships/slideLayout" Target="../slideLayouts/slideLayout1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5.xml"/><Relationship Id="rId1" Type="http://schemas.openxmlformats.org/officeDocument/2006/relationships/slideLayout" Target="../slideLayouts/slideLayout1.xml"/></Relationships>
</file>

<file path=ppt/slides/_rels/slide3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6.xml"/><Relationship Id="rId1" Type="http://schemas.openxmlformats.org/officeDocument/2006/relationships/slideLayout" Target="../slideLayouts/slideLayout1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7.xml"/><Relationship Id="rId1" Type="http://schemas.openxmlformats.org/officeDocument/2006/relationships/slideLayout" Target="../slideLayouts/slideLayout1.xml"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8.xml"/><Relationship Id="rId1" Type="http://schemas.openxmlformats.org/officeDocument/2006/relationships/slideLayout" Target="../slideLayouts/slideLayout1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9.xml"/><Relationship Id="rId1" Type="http://schemas.openxmlformats.org/officeDocument/2006/relationships/slideLayout" Target="../slideLayouts/slideLayout1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0.xml"/><Relationship Id="rId1" Type="http://schemas.openxmlformats.org/officeDocument/2006/relationships/slideLayout" Target="../slideLayouts/slideLayout1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1.xml"/><Relationship Id="rId1" Type="http://schemas.openxmlformats.org/officeDocument/2006/relationships/slideLayout" Target="../slideLayouts/slideLayout1.xml"/></Relationships>
</file>

<file path=ppt/slides/_rels/slide3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2.xml"/><Relationship Id="rId1" Type="http://schemas.openxmlformats.org/officeDocument/2006/relationships/slideLayout" Target="../slideLayouts/slideLayout1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3.xml"/><Relationship Id="rId1" Type="http://schemas.openxmlformats.org/officeDocument/2006/relationships/slideLayout" Target="../slideLayouts/slideLayout1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4.xml"/><Relationship Id="rId1" Type="http://schemas.openxmlformats.org/officeDocument/2006/relationships/slideLayout" Target="../slideLayouts/slideLayout1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5.xml"/><Relationship Id="rId1" Type="http://schemas.openxmlformats.org/officeDocument/2006/relationships/slideLayout" Target="../slideLayouts/slideLayout1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6.xml"/><Relationship Id="rId1" Type="http://schemas.openxmlformats.org/officeDocument/2006/relationships/slideLayout" Target="../slideLayouts/slideLayout1.xml"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7.xml"/><Relationship Id="rId1" Type="http://schemas.openxmlformats.org/officeDocument/2006/relationships/slideLayout" Target="../slideLayouts/slideLayout1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8.xml"/><Relationship Id="rId1" Type="http://schemas.openxmlformats.org/officeDocument/2006/relationships/slideLayout" Target="../slideLayouts/slideLayout1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9.xml"/><Relationship Id="rId1" Type="http://schemas.openxmlformats.org/officeDocument/2006/relationships/slideLayout" Target="../slideLayouts/slideLayout1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0.xml"/><Relationship Id="rId1" Type="http://schemas.openxmlformats.org/officeDocument/2006/relationships/slideLayout" Target="../slideLayouts/slideLayout1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2.xml"/><Relationship Id="rId1" Type="http://schemas.openxmlformats.org/officeDocument/2006/relationships/slideLayout" Target="../slideLayouts/slideLayout1.xml"/></Relationships>
</file>

<file path=ppt/slides/_rels/slide3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3.xml"/><Relationship Id="rId1" Type="http://schemas.openxmlformats.org/officeDocument/2006/relationships/slideLayout" Target="../slideLayouts/slideLayout1.xml"/></Relationships>
</file>

<file path=ppt/slides/_rels/slide3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4.xml"/><Relationship Id="rId1" Type="http://schemas.openxmlformats.org/officeDocument/2006/relationships/slideLayout" Target="../slideLayouts/slideLayout1.xml"/></Relationships>
</file>

<file path=ppt/slides/_rels/slide3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5.xml"/><Relationship Id="rId1" Type="http://schemas.openxmlformats.org/officeDocument/2006/relationships/slideLayout" Target="../slideLayouts/slideLayout1.xml"/></Relationships>
</file>

<file path=ppt/slides/_rels/slide3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6.xml"/><Relationship Id="rId1" Type="http://schemas.openxmlformats.org/officeDocument/2006/relationships/slideLayout" Target="../slideLayouts/slideLayout1.xml"/></Relationships>
</file>

<file path=ppt/slides/_rels/slide3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7.xml"/><Relationship Id="rId1" Type="http://schemas.openxmlformats.org/officeDocument/2006/relationships/slideLayout" Target="../slideLayouts/slideLayout1.xml"/></Relationships>
</file>

<file path=ppt/slides/_rels/slide3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8.xml"/><Relationship Id="rId1" Type="http://schemas.openxmlformats.org/officeDocument/2006/relationships/slideLayout" Target="../slideLayouts/slideLayout1.xml"/></Relationships>
</file>

<file path=ppt/slides/_rels/slide3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9.xml"/><Relationship Id="rId1" Type="http://schemas.openxmlformats.org/officeDocument/2006/relationships/slideLayout" Target="../slideLayouts/slideLayout1.xml"/></Relationships>
</file>

<file path=ppt/slides/_rels/slide3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1.xml"/><Relationship Id="rId1" Type="http://schemas.openxmlformats.org/officeDocument/2006/relationships/slideLayout" Target="../slideLayouts/slideLayout1.xml"/></Relationships>
</file>

<file path=ppt/slides/_rels/slide3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2.xml"/><Relationship Id="rId1" Type="http://schemas.openxmlformats.org/officeDocument/2006/relationships/slideLayout" Target="../slideLayouts/slideLayout1.xml"/></Relationships>
</file>

<file path=ppt/slides/_rels/slide3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3.xml"/><Relationship Id="rId1" Type="http://schemas.openxmlformats.org/officeDocument/2006/relationships/slideLayout" Target="../slideLayouts/slideLayout1.xml"/></Relationships>
</file>

<file path=ppt/slides/_rels/slide3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4.xml"/><Relationship Id="rId1" Type="http://schemas.openxmlformats.org/officeDocument/2006/relationships/slideLayout" Target="../slideLayouts/slideLayout1.xml"/></Relationships>
</file>

<file path=ppt/slides/_rels/slide3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5.xml"/><Relationship Id="rId1" Type="http://schemas.openxmlformats.org/officeDocument/2006/relationships/slideLayout" Target="../slideLayouts/slideLayout1.xml"/></Relationships>
</file>

<file path=ppt/slides/_rels/slide3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6.xml"/><Relationship Id="rId1" Type="http://schemas.openxmlformats.org/officeDocument/2006/relationships/slideLayout" Target="../slideLayouts/slideLayout1.xml"/></Relationships>
</file>

<file path=ppt/slides/_rels/slide3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7.xml"/><Relationship Id="rId1" Type="http://schemas.openxmlformats.org/officeDocument/2006/relationships/slideLayout" Target="../slideLayouts/slideLayout1.xml"/></Relationships>
</file>

<file path=ppt/slides/_rels/slide3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8.xml"/><Relationship Id="rId1" Type="http://schemas.openxmlformats.org/officeDocument/2006/relationships/slideLayout" Target="../slideLayouts/slideLayout1.xml"/></Relationships>
</file>

<file path=ppt/slides/_rels/slide3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9.xml"/><Relationship Id="rId1" Type="http://schemas.openxmlformats.org/officeDocument/2006/relationships/slideLayout" Target="../slideLayouts/slideLayout1.xml"/></Relationships>
</file>

<file path=ppt/slides/_rels/slide3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1.xml"/><Relationship Id="rId1" Type="http://schemas.openxmlformats.org/officeDocument/2006/relationships/slideLayout" Target="../slideLayouts/slideLayout1.xml"/></Relationships>
</file>

<file path=ppt/slides/_rels/slide3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2.xml"/><Relationship Id="rId1" Type="http://schemas.openxmlformats.org/officeDocument/2006/relationships/slideLayout" Target="../slideLayouts/slideLayout1.xml"/></Relationships>
</file>

<file path=ppt/slides/_rels/slide3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3.xml"/><Relationship Id="rId1" Type="http://schemas.openxmlformats.org/officeDocument/2006/relationships/slideLayout" Target="../slideLayouts/slideLayout1.xml"/></Relationships>
</file>

<file path=ppt/slides/_rels/slide3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4.xml"/><Relationship Id="rId1" Type="http://schemas.openxmlformats.org/officeDocument/2006/relationships/slideLayout" Target="../slideLayouts/slideLayout1.xml"/></Relationships>
</file>

<file path=ppt/slides/_rels/slide3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5.xml"/><Relationship Id="rId1" Type="http://schemas.openxmlformats.org/officeDocument/2006/relationships/slideLayout" Target="../slideLayouts/slideLayout1.xml"/></Relationships>
</file>

<file path=ppt/slides/_rels/slide3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6.xml"/><Relationship Id="rId1" Type="http://schemas.openxmlformats.org/officeDocument/2006/relationships/slideLayout" Target="../slideLayouts/slideLayout1.xml"/></Relationships>
</file>

<file path=ppt/slides/_rels/slide3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7.xml"/><Relationship Id="rId1" Type="http://schemas.openxmlformats.org/officeDocument/2006/relationships/slideLayout" Target="../slideLayouts/slideLayout1.xml"/></Relationships>
</file>

<file path=ppt/slides/_rels/slide3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8.xml"/><Relationship Id="rId1" Type="http://schemas.openxmlformats.org/officeDocument/2006/relationships/slideLayout" Target="../slideLayouts/slideLayout1.xml"/></Relationships>
</file>

<file path=ppt/slides/_rels/slide3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0.xml"/><Relationship Id="rId1" Type="http://schemas.openxmlformats.org/officeDocument/2006/relationships/slideLayout" Target="../slideLayouts/slideLayout1.xml"/></Relationships>
</file>

<file path=ppt/slides/_rels/slide3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1.xml"/><Relationship Id="rId1" Type="http://schemas.openxmlformats.org/officeDocument/2006/relationships/slideLayout" Target="../slideLayouts/slideLayout1.xml"/></Relationships>
</file>

<file path=ppt/slides/_rels/slide3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2.xml"/><Relationship Id="rId1" Type="http://schemas.openxmlformats.org/officeDocument/2006/relationships/slideLayout" Target="../slideLayouts/slideLayout1.xml"/></Relationships>
</file>

<file path=ppt/slides/_rels/slide3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3.xml"/><Relationship Id="rId1" Type="http://schemas.openxmlformats.org/officeDocument/2006/relationships/slideLayout" Target="../slideLayouts/slideLayout1.xml"/></Relationships>
</file>

<file path=ppt/slides/_rels/slide3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4.xml"/><Relationship Id="rId1" Type="http://schemas.openxmlformats.org/officeDocument/2006/relationships/slideLayout" Target="../slideLayouts/slideLayout1.xml"/></Relationships>
</file>

<file path=ppt/slides/_rels/slide3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5.xml"/><Relationship Id="rId1" Type="http://schemas.openxmlformats.org/officeDocument/2006/relationships/slideLayout" Target="../slideLayouts/slideLayout1.xml"/></Relationships>
</file>

<file path=ppt/slides/_rels/slide3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6.xml"/><Relationship Id="rId1" Type="http://schemas.openxmlformats.org/officeDocument/2006/relationships/slideLayout" Target="../slideLayouts/slideLayout1.xml"/></Relationships>
</file>

<file path=ppt/slides/_rels/slide3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7.xml"/><Relationship Id="rId1" Type="http://schemas.openxmlformats.org/officeDocument/2006/relationships/slideLayout" Target="../slideLayouts/slideLayout1.xml"/></Relationships>
</file>

<file path=ppt/slides/_rels/slide3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8.xml"/><Relationship Id="rId1" Type="http://schemas.openxmlformats.org/officeDocument/2006/relationships/slideLayout" Target="../slideLayouts/slideLayout1.xml"/></Relationships>
</file>

<file path=ppt/slides/_rels/slide3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0.xml"/><Relationship Id="rId1" Type="http://schemas.openxmlformats.org/officeDocument/2006/relationships/slideLayout" Target="../slideLayouts/slideLayout1.xml"/></Relationships>
</file>

<file path=ppt/slides/_rels/slide3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1.xml"/><Relationship Id="rId1" Type="http://schemas.openxmlformats.org/officeDocument/2006/relationships/slideLayout" Target="../slideLayouts/slideLayout1.xml"/></Relationships>
</file>

<file path=ppt/slides/_rels/slide3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2.xml"/><Relationship Id="rId1" Type="http://schemas.openxmlformats.org/officeDocument/2006/relationships/slideLayout" Target="../slideLayouts/slideLayout1.xml"/></Relationships>
</file>

<file path=ppt/slides/_rels/slide3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3.xml"/><Relationship Id="rId1" Type="http://schemas.openxmlformats.org/officeDocument/2006/relationships/slideLayout" Target="../slideLayouts/slideLayout1.xml"/></Relationships>
</file>

<file path=ppt/slides/_rels/slide3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4.xml"/><Relationship Id="rId1" Type="http://schemas.openxmlformats.org/officeDocument/2006/relationships/slideLayout" Target="../slideLayouts/slideLayout1.xml"/></Relationships>
</file>

<file path=ppt/slides/_rels/slide3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5.xml"/><Relationship Id="rId1" Type="http://schemas.openxmlformats.org/officeDocument/2006/relationships/slideLayout" Target="../slideLayouts/slideLayout1.xml"/></Relationships>
</file>

<file path=ppt/slides/_rels/slide3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6.xml"/><Relationship Id="rId1" Type="http://schemas.openxmlformats.org/officeDocument/2006/relationships/slideLayout" Target="../slideLayouts/slideLayout1.xml"/></Relationships>
</file>

<file path=ppt/slides/_rels/slide3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7.xml"/><Relationship Id="rId1" Type="http://schemas.openxmlformats.org/officeDocument/2006/relationships/slideLayout" Target="../slideLayouts/slideLayout1.xml"/></Relationships>
</file>

<file path=ppt/slides/_rels/slide3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8.xml"/><Relationship Id="rId1" Type="http://schemas.openxmlformats.org/officeDocument/2006/relationships/slideLayout" Target="../slideLayouts/slideLayout1.xml"/></Relationships>
</file>

<file path=ppt/slides/_rels/slide3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0.xml"/><Relationship Id="rId1" Type="http://schemas.openxmlformats.org/officeDocument/2006/relationships/slideLayout" Target="../slideLayouts/slideLayout1.xml"/></Relationships>
</file>

<file path=ppt/slides/_rels/slide3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1.xml"/><Relationship Id="rId1" Type="http://schemas.openxmlformats.org/officeDocument/2006/relationships/slideLayout" Target="../slideLayouts/slideLayout1.xml"/></Relationships>
</file>

<file path=ppt/slides/_rels/slide3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2.xml"/><Relationship Id="rId1" Type="http://schemas.openxmlformats.org/officeDocument/2006/relationships/slideLayout" Target="../slideLayouts/slideLayout1.xml"/></Relationships>
</file>

<file path=ppt/slides/_rels/slide3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3.xml"/><Relationship Id="rId1" Type="http://schemas.openxmlformats.org/officeDocument/2006/relationships/slideLayout" Target="../slideLayouts/slideLayout1.xml"/></Relationships>
</file>

<file path=ppt/slides/_rels/slide3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4.xml"/><Relationship Id="rId1" Type="http://schemas.openxmlformats.org/officeDocument/2006/relationships/slideLayout" Target="../slideLayouts/slideLayout1.xml"/></Relationships>
</file>

<file path=ppt/slides/_rels/slide3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5.xml"/><Relationship Id="rId1" Type="http://schemas.openxmlformats.org/officeDocument/2006/relationships/slideLayout" Target="../slideLayouts/slideLayout1.xml"/></Relationships>
</file>

<file path=ppt/slides/_rels/slide3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6.xml"/><Relationship Id="rId1" Type="http://schemas.openxmlformats.org/officeDocument/2006/relationships/slideLayout" Target="../slideLayouts/slideLayout1.xml"/></Relationships>
</file>

<file path=ppt/slides/_rels/slide3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7.xml"/><Relationship Id="rId1" Type="http://schemas.openxmlformats.org/officeDocument/2006/relationships/slideLayout" Target="../slideLayouts/slideLayout1.xml"/></Relationships>
</file>

<file path=ppt/slides/_rels/slide3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8.xml"/><Relationship Id="rId1" Type="http://schemas.openxmlformats.org/officeDocument/2006/relationships/slideLayout" Target="../slideLayouts/slideLayout1.xml"/></Relationships>
</file>

<file path=ppt/slides/_rels/slide3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0.xml"/><Relationship Id="rId1" Type="http://schemas.openxmlformats.org/officeDocument/2006/relationships/slideLayout" Target="../slideLayouts/slideLayout1.xml"/></Relationships>
</file>

<file path=ppt/slides/_rels/slide3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1.xml"/><Relationship Id="rId1" Type="http://schemas.openxmlformats.org/officeDocument/2006/relationships/slideLayout" Target="../slideLayouts/slideLayout1.xml"/></Relationships>
</file>

<file path=ppt/slides/_rels/slide3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2.xml"/><Relationship Id="rId1" Type="http://schemas.openxmlformats.org/officeDocument/2006/relationships/slideLayout" Target="../slideLayouts/slideLayout1.xml"/></Relationships>
</file>

<file path=ppt/slides/_rels/slide3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3.xml"/><Relationship Id="rId1" Type="http://schemas.openxmlformats.org/officeDocument/2006/relationships/slideLayout" Target="../slideLayouts/slideLayout1.xml"/></Relationships>
</file>

<file path=ppt/slides/_rels/slide3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4.xml"/><Relationship Id="rId1" Type="http://schemas.openxmlformats.org/officeDocument/2006/relationships/slideLayout" Target="../slideLayouts/slideLayout1.xml"/></Relationships>
</file>

<file path=ppt/slides/_rels/slide3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5.xml"/><Relationship Id="rId1" Type="http://schemas.openxmlformats.org/officeDocument/2006/relationships/slideLayout" Target="../slideLayouts/slideLayout1.xml"/></Relationships>
</file>

<file path=ppt/slides/_rels/slide3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6.xml"/><Relationship Id="rId1" Type="http://schemas.openxmlformats.org/officeDocument/2006/relationships/slideLayout" Target="../slideLayouts/slideLayout1.xml"/></Relationships>
</file>

<file path=ppt/slides/_rels/slide3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7.xml"/><Relationship Id="rId1" Type="http://schemas.openxmlformats.org/officeDocument/2006/relationships/slideLayout" Target="../slideLayouts/slideLayout1.xml"/></Relationships>
</file>

<file path=ppt/slides/_rels/slide3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9.xml"/><Relationship Id="rId1" Type="http://schemas.openxmlformats.org/officeDocument/2006/relationships/slideLayout" Target="../slideLayouts/slideLayout1.xml"/></Relationships>
</file>

<file path=ppt/slides/_rels/slide4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0.xml"/><Relationship Id="rId1" Type="http://schemas.openxmlformats.org/officeDocument/2006/relationships/slideLayout" Target="../slideLayouts/slideLayout1.xml"/></Relationships>
</file>

<file path=ppt/slides/_rels/slide4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1.xml"/><Relationship Id="rId1" Type="http://schemas.openxmlformats.org/officeDocument/2006/relationships/slideLayout" Target="../slideLayouts/slideLayout1.xml"/></Relationships>
</file>

<file path=ppt/slides/_rels/slide4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2.xml"/><Relationship Id="rId1" Type="http://schemas.openxmlformats.org/officeDocument/2006/relationships/slideLayout" Target="../slideLayouts/slideLayout1.xml"/></Relationships>
</file>

<file path=ppt/slides/_rels/slide4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3.xml"/><Relationship Id="rId1" Type="http://schemas.openxmlformats.org/officeDocument/2006/relationships/slideLayout" Target="../slideLayouts/slideLayout1.xml"/></Relationships>
</file>

<file path=ppt/slides/_rels/slide4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4.xml"/><Relationship Id="rId1" Type="http://schemas.openxmlformats.org/officeDocument/2006/relationships/slideLayout" Target="../slideLayouts/slideLayout1.xml"/></Relationships>
</file>

<file path=ppt/slides/_rels/slide4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5.xml"/><Relationship Id="rId1" Type="http://schemas.openxmlformats.org/officeDocument/2006/relationships/slideLayout" Target="../slideLayouts/slideLayout1.xml"/></Relationships>
</file>

<file path=ppt/slides/_rels/slide4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6.xml"/><Relationship Id="rId1" Type="http://schemas.openxmlformats.org/officeDocument/2006/relationships/slideLayout" Target="../slideLayouts/slideLayout1.xml"/></Relationships>
</file>

<file path=ppt/slides/_rels/slide4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7.xml"/><Relationship Id="rId1" Type="http://schemas.openxmlformats.org/officeDocument/2006/relationships/slideLayout" Target="../slideLayouts/slideLayout1.xml"/></Relationships>
</file>

<file path=ppt/slides/_rels/slide4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9.xml"/><Relationship Id="rId1" Type="http://schemas.openxmlformats.org/officeDocument/2006/relationships/slideLayout" Target="../slideLayouts/slideLayout1.xml"/></Relationships>
</file>

<file path=ppt/slides/_rels/slide4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0.xml"/><Relationship Id="rId1" Type="http://schemas.openxmlformats.org/officeDocument/2006/relationships/slideLayout" Target="../slideLayouts/slideLayout1.xml"/></Relationships>
</file>

<file path=ppt/slides/_rels/slide4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1.xml"/><Relationship Id="rId1" Type="http://schemas.openxmlformats.org/officeDocument/2006/relationships/slideLayout" Target="../slideLayouts/slideLayout1.xml"/></Relationships>
</file>

<file path=ppt/slides/_rels/slide4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2.xml"/><Relationship Id="rId1" Type="http://schemas.openxmlformats.org/officeDocument/2006/relationships/slideLayout" Target="../slideLayouts/slideLayout1.xml"/></Relationships>
</file>

<file path=ppt/slides/_rels/slide4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3.xml"/><Relationship Id="rId1" Type="http://schemas.openxmlformats.org/officeDocument/2006/relationships/slideLayout" Target="../slideLayouts/slideLayout1.xml"/></Relationships>
</file>

<file path=ppt/slides/_rels/slide4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4.xml"/><Relationship Id="rId1" Type="http://schemas.openxmlformats.org/officeDocument/2006/relationships/slideLayout" Target="../slideLayouts/slideLayout1.xml"/></Relationships>
</file>

<file path=ppt/slides/_rels/slide4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5.xml"/><Relationship Id="rId1" Type="http://schemas.openxmlformats.org/officeDocument/2006/relationships/slideLayout" Target="../slideLayouts/slideLayout1.xml"/></Relationships>
</file>

<file path=ppt/slides/_rels/slide4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6.xml"/><Relationship Id="rId1" Type="http://schemas.openxmlformats.org/officeDocument/2006/relationships/slideLayout" Target="../slideLayouts/slideLayout1.xml"/></Relationships>
</file>

<file path=ppt/slides/_rels/slide4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7.xml"/><Relationship Id="rId1" Type="http://schemas.openxmlformats.org/officeDocument/2006/relationships/slideLayout" Target="../slideLayouts/slideLayout1.xml"/></Relationships>
</file>

<file path=ppt/slides/_rels/slide4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9.xml"/><Relationship Id="rId1" Type="http://schemas.openxmlformats.org/officeDocument/2006/relationships/slideLayout" Target="../slideLayouts/slideLayout1.xml"/></Relationships>
</file>

<file path=ppt/slides/_rels/slide4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0.xml"/><Relationship Id="rId1" Type="http://schemas.openxmlformats.org/officeDocument/2006/relationships/slideLayout" Target="../slideLayouts/slideLayout1.xml"/></Relationships>
</file>

<file path=ppt/slides/_rels/slide4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1.xml"/><Relationship Id="rId1" Type="http://schemas.openxmlformats.org/officeDocument/2006/relationships/slideLayout" Target="../slideLayouts/slideLayout1.xml"/></Relationships>
</file>

<file path=ppt/slides/_rels/slide4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2.xml"/><Relationship Id="rId1" Type="http://schemas.openxmlformats.org/officeDocument/2006/relationships/slideLayout" Target="../slideLayouts/slideLayout1.xml"/></Relationships>
</file>

<file path=ppt/slides/_rels/slide4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3.xml"/><Relationship Id="rId1" Type="http://schemas.openxmlformats.org/officeDocument/2006/relationships/slideLayout" Target="../slideLayouts/slideLayout1.xml"/></Relationships>
</file>

<file path=ppt/slides/_rels/slide4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4.xml"/><Relationship Id="rId1" Type="http://schemas.openxmlformats.org/officeDocument/2006/relationships/slideLayout" Target="../slideLayouts/slideLayout1.xml"/></Relationships>
</file>

<file path=ppt/slides/_rels/slide4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5.xml"/><Relationship Id="rId1" Type="http://schemas.openxmlformats.org/officeDocument/2006/relationships/slideLayout" Target="../slideLayouts/slideLayout1.xml"/></Relationships>
</file>

<file path=ppt/slides/_rels/slide4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6.xml"/><Relationship Id="rId1" Type="http://schemas.openxmlformats.org/officeDocument/2006/relationships/slideLayout" Target="../slideLayouts/slideLayout1.xml"/></Relationships>
</file>

<file path=ppt/slides/_rels/slide4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7.xml"/><Relationship Id="rId1" Type="http://schemas.openxmlformats.org/officeDocument/2006/relationships/slideLayout" Target="../slideLayouts/slideLayout1.xml"/></Relationships>
</file>

<file path=ppt/slides/_rels/slide4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9.xml"/><Relationship Id="rId1" Type="http://schemas.openxmlformats.org/officeDocument/2006/relationships/slideLayout" Target="../slideLayouts/slideLayout1.xml"/></Relationships>
</file>

<file path=ppt/slides/_rels/slide4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0.xml"/><Relationship Id="rId1" Type="http://schemas.openxmlformats.org/officeDocument/2006/relationships/slideLayout" Target="../slideLayouts/slideLayout1.xml"/></Relationships>
</file>

<file path=ppt/slides/_rels/slide4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1.xml"/><Relationship Id="rId1" Type="http://schemas.openxmlformats.org/officeDocument/2006/relationships/slideLayout" Target="../slideLayouts/slideLayout1.xml"/></Relationships>
</file>

<file path=ppt/slides/_rels/slide4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2.xml"/><Relationship Id="rId1" Type="http://schemas.openxmlformats.org/officeDocument/2006/relationships/slideLayout" Target="../slideLayouts/slideLayout1.xml"/></Relationships>
</file>

<file path=ppt/slides/_rels/slide4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3.xml"/><Relationship Id="rId1" Type="http://schemas.openxmlformats.org/officeDocument/2006/relationships/slideLayout" Target="../slideLayouts/slideLayout1.xml"/></Relationships>
</file>

<file path=ppt/slides/_rels/slide4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4.xml"/><Relationship Id="rId1" Type="http://schemas.openxmlformats.org/officeDocument/2006/relationships/slideLayout" Target="../slideLayouts/slideLayout1.xml"/></Relationships>
</file>

<file path=ppt/slides/_rels/slide4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5.xml"/><Relationship Id="rId1" Type="http://schemas.openxmlformats.org/officeDocument/2006/relationships/slideLayout" Target="../slideLayouts/slideLayout1.xml"/></Relationships>
</file>

<file path=ppt/slides/_rels/slide4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6.xml"/><Relationship Id="rId1" Type="http://schemas.openxmlformats.org/officeDocument/2006/relationships/slideLayout" Target="../slideLayouts/slideLayout1.xml"/></Relationships>
</file>

<file path=ppt/slides/_rels/slide4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7.xml"/><Relationship Id="rId1" Type="http://schemas.openxmlformats.org/officeDocument/2006/relationships/slideLayout" Target="../slideLayouts/slideLayout1.xml"/></Relationships>
</file>

<file path=ppt/slides/_rels/slide4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9.xml"/><Relationship Id="rId1" Type="http://schemas.openxmlformats.org/officeDocument/2006/relationships/slideLayout" Target="../slideLayouts/slideLayout1.xml"/></Relationships>
</file>

<file path=ppt/slides/_rels/slide4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0.xml"/><Relationship Id="rId1" Type="http://schemas.openxmlformats.org/officeDocument/2006/relationships/slideLayout" Target="../slideLayouts/slideLayout1.xml"/></Relationships>
</file>

<file path=ppt/slides/_rels/slide4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1.xml"/><Relationship Id="rId1" Type="http://schemas.openxmlformats.org/officeDocument/2006/relationships/slideLayout" Target="../slideLayouts/slideLayout1.xml"/></Relationships>
</file>

<file path=ppt/slides/_rels/slide4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2.xml"/><Relationship Id="rId1" Type="http://schemas.openxmlformats.org/officeDocument/2006/relationships/slideLayout" Target="../slideLayouts/slideLayout1.xml"/></Relationships>
</file>

<file path=ppt/slides/_rels/slide4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3.xml"/><Relationship Id="rId1" Type="http://schemas.openxmlformats.org/officeDocument/2006/relationships/slideLayout" Target="../slideLayouts/slideLayout1.xml"/></Relationships>
</file>

<file path=ppt/slides/_rels/slide4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4.xml"/><Relationship Id="rId1" Type="http://schemas.openxmlformats.org/officeDocument/2006/relationships/slideLayout" Target="../slideLayouts/slideLayout1.xml"/></Relationships>
</file>

<file path=ppt/slides/_rels/slide4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5.xml"/><Relationship Id="rId1" Type="http://schemas.openxmlformats.org/officeDocument/2006/relationships/slideLayout" Target="../slideLayouts/slideLayout1.xml"/></Relationships>
</file>

<file path=ppt/slides/_rels/slide4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6.xml"/><Relationship Id="rId1" Type="http://schemas.openxmlformats.org/officeDocument/2006/relationships/slideLayout" Target="../slideLayouts/slideLayout1.xml"/></Relationships>
</file>

<file path=ppt/slides/_rels/slide4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7.xml"/><Relationship Id="rId1" Type="http://schemas.openxmlformats.org/officeDocument/2006/relationships/slideLayout" Target="../slideLayouts/slideLayout1.xml"/></Relationships>
</file>

<file path=ppt/slides/_rels/slide4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8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9.xml"/><Relationship Id="rId1" Type="http://schemas.openxmlformats.org/officeDocument/2006/relationships/slideLayout" Target="../slideLayouts/slideLayout1.xml"/></Relationships>
</file>

<file path=ppt/slides/_rels/slide4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0.xml"/><Relationship Id="rId1" Type="http://schemas.openxmlformats.org/officeDocument/2006/relationships/slideLayout" Target="../slideLayouts/slideLayout1.xml"/></Relationships>
</file>

<file path=ppt/slides/_rels/slide4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1.xml"/><Relationship Id="rId1" Type="http://schemas.openxmlformats.org/officeDocument/2006/relationships/slideLayout" Target="../slideLayouts/slideLayout1.xml"/></Relationships>
</file>

<file path=ppt/slides/_rels/slide4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2.xml"/><Relationship Id="rId1" Type="http://schemas.openxmlformats.org/officeDocument/2006/relationships/slideLayout" Target="../slideLayouts/slideLayout1.xml"/></Relationships>
</file>

<file path=ppt/slides/_rels/slide4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3.xml"/><Relationship Id="rId1" Type="http://schemas.openxmlformats.org/officeDocument/2006/relationships/slideLayout" Target="../slideLayouts/slideLayout1.xml"/></Relationships>
</file>

<file path=ppt/slides/_rels/slide4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4.xml"/><Relationship Id="rId1" Type="http://schemas.openxmlformats.org/officeDocument/2006/relationships/slideLayout" Target="../slideLayouts/slideLayout1.xml"/></Relationships>
</file>

<file path=ppt/slides/_rels/slide4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5.xml"/><Relationship Id="rId1" Type="http://schemas.openxmlformats.org/officeDocument/2006/relationships/slideLayout" Target="../slideLayouts/slideLayout1.xml"/></Relationships>
</file>

<file path=ppt/slides/_rels/slide4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6.xml"/><Relationship Id="rId1" Type="http://schemas.openxmlformats.org/officeDocument/2006/relationships/slideLayout" Target="../slideLayouts/slideLayout1.xml"/></Relationships>
</file>

<file path=ppt/slides/_rels/slide4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8.xml"/><Relationship Id="rId1" Type="http://schemas.openxmlformats.org/officeDocument/2006/relationships/slideLayout" Target="../slideLayouts/slideLayout1.xml"/></Relationships>
</file>

<file path=ppt/slides/_rels/slide4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9.xml"/><Relationship Id="rId1" Type="http://schemas.openxmlformats.org/officeDocument/2006/relationships/slideLayout" Target="../slideLayouts/slideLayout1.xml"/></Relationships>
</file>

<file path=ppt/slides/_rels/slide4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0.xml"/><Relationship Id="rId1" Type="http://schemas.openxmlformats.org/officeDocument/2006/relationships/slideLayout" Target="../slideLayouts/slideLayout1.xml"/></Relationships>
</file>

<file path=ppt/slides/_rels/slide4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1.xml"/><Relationship Id="rId1" Type="http://schemas.openxmlformats.org/officeDocument/2006/relationships/slideLayout" Target="../slideLayouts/slideLayout1.xml"/></Relationships>
</file>

<file path=ppt/slides/_rels/slide4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2.xml"/><Relationship Id="rId1" Type="http://schemas.openxmlformats.org/officeDocument/2006/relationships/slideLayout" Target="../slideLayouts/slideLayout1.xml"/></Relationships>
</file>

<file path=ppt/slides/_rels/slide4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3.xml"/><Relationship Id="rId1" Type="http://schemas.openxmlformats.org/officeDocument/2006/relationships/slideLayout" Target="../slideLayouts/slideLayout1.xml"/></Relationships>
</file>

<file path=ppt/slides/_rels/slide4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4.xml"/><Relationship Id="rId1" Type="http://schemas.openxmlformats.org/officeDocument/2006/relationships/slideLayout" Target="../slideLayouts/slideLayout1.xml"/></Relationships>
</file>

<file path=ppt/slides/_rels/slide4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5.xml"/><Relationship Id="rId1" Type="http://schemas.openxmlformats.org/officeDocument/2006/relationships/slideLayout" Target="../slideLayouts/slideLayout1.xml"/></Relationships>
</file>

<file path=ppt/slides/_rels/slide4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6.xml"/><Relationship Id="rId1" Type="http://schemas.openxmlformats.org/officeDocument/2006/relationships/slideLayout" Target="../slideLayouts/slideLayout1.xml"/></Relationships>
</file>

<file path=ppt/slides/_rels/slide4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8.xml"/><Relationship Id="rId1" Type="http://schemas.openxmlformats.org/officeDocument/2006/relationships/slideLayout" Target="../slideLayouts/slideLayout1.xml"/></Relationships>
</file>

<file path=ppt/slides/_rels/slide4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9.xml"/><Relationship Id="rId1" Type="http://schemas.openxmlformats.org/officeDocument/2006/relationships/slideLayout" Target="../slideLayouts/slideLayout1.xml"/></Relationships>
</file>

<file path=ppt/slides/_rels/slide4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0.xml"/><Relationship Id="rId1" Type="http://schemas.openxmlformats.org/officeDocument/2006/relationships/slideLayout" Target="../slideLayouts/slideLayout1.xml"/></Relationships>
</file>

<file path=ppt/slides/_rels/slide4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1.xml"/><Relationship Id="rId1" Type="http://schemas.openxmlformats.org/officeDocument/2006/relationships/slideLayout" Target="../slideLayouts/slideLayout1.xml"/></Relationships>
</file>

<file path=ppt/slides/_rels/slide4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2.xml"/><Relationship Id="rId1" Type="http://schemas.openxmlformats.org/officeDocument/2006/relationships/slideLayout" Target="../slideLayouts/slideLayout1.xml"/></Relationships>
</file>

<file path=ppt/slides/_rels/slide4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3.xml"/><Relationship Id="rId1" Type="http://schemas.openxmlformats.org/officeDocument/2006/relationships/slideLayout" Target="../slideLayouts/slideLayout1.xml"/></Relationships>
</file>

<file path=ppt/slides/_rels/slide4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4.xml"/><Relationship Id="rId1" Type="http://schemas.openxmlformats.org/officeDocument/2006/relationships/slideLayout" Target="../slideLayouts/slideLayout1.xml"/></Relationships>
</file>

<file path=ppt/slides/_rels/slide4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5.xml"/><Relationship Id="rId1" Type="http://schemas.openxmlformats.org/officeDocument/2006/relationships/slideLayout" Target="../slideLayouts/slideLayout1.xml"/></Relationships>
</file>

<file path=ppt/slides/_rels/slide4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7.xml"/><Relationship Id="rId1" Type="http://schemas.openxmlformats.org/officeDocument/2006/relationships/slideLayout" Target="../slideLayouts/slideLayout1.xml"/></Relationships>
</file>

<file path=ppt/slides/_rels/slide4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8.xml"/><Relationship Id="rId1" Type="http://schemas.openxmlformats.org/officeDocument/2006/relationships/slideLayout" Target="../slideLayouts/slideLayout1.xml"/></Relationships>
</file>

<file path=ppt/slides/_rels/slide4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9.xml"/><Relationship Id="rId1" Type="http://schemas.openxmlformats.org/officeDocument/2006/relationships/slideLayout" Target="../slideLayouts/slideLayout1.xml"/></Relationships>
</file>

<file path=ppt/slides/_rels/slide4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0.xml"/><Relationship Id="rId1" Type="http://schemas.openxmlformats.org/officeDocument/2006/relationships/slideLayout" Target="../slideLayouts/slideLayout1.xml"/></Relationships>
</file>

<file path=ppt/slides/_rels/slide4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1.xml"/><Relationship Id="rId1" Type="http://schemas.openxmlformats.org/officeDocument/2006/relationships/slideLayout" Target="../slideLayouts/slideLayout1.xml"/></Relationships>
</file>

<file path=ppt/slides/_rels/slide4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2.xml"/><Relationship Id="rId1" Type="http://schemas.openxmlformats.org/officeDocument/2006/relationships/slideLayout" Target="../slideLayouts/slideLayout1.xml"/></Relationships>
</file>

<file path=ppt/slides/_rels/slide4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3.xml"/><Relationship Id="rId1" Type="http://schemas.openxmlformats.org/officeDocument/2006/relationships/slideLayout" Target="../slideLayouts/slideLayout1.xml"/></Relationships>
</file>

<file path=ppt/slides/_rels/slide4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4.xml"/><Relationship Id="rId1" Type="http://schemas.openxmlformats.org/officeDocument/2006/relationships/slideLayout" Target="../slideLayouts/slideLayout1.xml"/></Relationships>
</file>

<file path=ppt/slides/_rels/slide4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6.xml"/><Relationship Id="rId1" Type="http://schemas.openxmlformats.org/officeDocument/2006/relationships/slideLayout" Target="../slideLayouts/slideLayout1.xml"/></Relationships>
</file>

<file path=ppt/slides/_rels/slide4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7.xml"/><Relationship Id="rId1" Type="http://schemas.openxmlformats.org/officeDocument/2006/relationships/slideLayout" Target="../slideLayouts/slideLayout1.xml"/></Relationships>
</file>

<file path=ppt/slides/_rels/slide4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8.xml"/><Relationship Id="rId1" Type="http://schemas.openxmlformats.org/officeDocument/2006/relationships/slideLayout" Target="../slideLayouts/slideLayout1.xml"/></Relationships>
</file>

<file path=ppt/slides/_rels/slide4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9.xml"/><Relationship Id="rId1" Type="http://schemas.openxmlformats.org/officeDocument/2006/relationships/slideLayout" Target="../slideLayouts/slideLayout1.xml"/></Relationships>
</file>

<file path=ppt/slides/_rels/slide4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0.xml"/><Relationship Id="rId1" Type="http://schemas.openxmlformats.org/officeDocument/2006/relationships/slideLayout" Target="../slideLayouts/slideLayout1.xml"/></Relationships>
</file>

<file path=ppt/slides/_rels/slide4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1.xml"/><Relationship Id="rId1" Type="http://schemas.openxmlformats.org/officeDocument/2006/relationships/slideLayout" Target="../slideLayouts/slideLayout1.xml"/></Relationships>
</file>

<file path=ppt/slides/_rels/slide4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2.xml"/><Relationship Id="rId1" Type="http://schemas.openxmlformats.org/officeDocument/2006/relationships/slideLayout" Target="../slideLayouts/slideLayout1.xml"/></Relationships>
</file>

<file path=ppt/slides/_rels/slide4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3.xml"/><Relationship Id="rId1" Type="http://schemas.openxmlformats.org/officeDocument/2006/relationships/slideLayout" Target="../slideLayouts/slideLayout1.xml"/></Relationships>
</file>

<file path=ppt/slides/_rels/slide4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4.xml"/><Relationship Id="rId1" Type="http://schemas.openxmlformats.org/officeDocument/2006/relationships/slideLayout" Target="../slideLayouts/slideLayout1.xml"/></Relationships>
</file>

<file path=ppt/slides/_rels/slide4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6.xml"/><Relationship Id="rId1" Type="http://schemas.openxmlformats.org/officeDocument/2006/relationships/slideLayout" Target="../slideLayouts/slideLayout1.xml"/></Relationships>
</file>

<file path=ppt/slides/_rels/slide5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7.xml"/><Relationship Id="rId1" Type="http://schemas.openxmlformats.org/officeDocument/2006/relationships/slideLayout" Target="../slideLayouts/slideLayout1.xml"/></Relationships>
</file>

<file path=ppt/slides/_rels/slide5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8.xml"/><Relationship Id="rId1" Type="http://schemas.openxmlformats.org/officeDocument/2006/relationships/slideLayout" Target="../slideLayouts/slideLayout1.xml"/></Relationships>
</file>

<file path=ppt/slides/_rels/slide5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9.xml"/><Relationship Id="rId1" Type="http://schemas.openxmlformats.org/officeDocument/2006/relationships/slideLayout" Target="../slideLayouts/slideLayout1.xml"/></Relationships>
</file>

<file path=ppt/slides/_rels/slide5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0.xml"/><Relationship Id="rId1" Type="http://schemas.openxmlformats.org/officeDocument/2006/relationships/slideLayout" Target="../slideLayouts/slideLayout1.xml"/></Relationships>
</file>

<file path=ppt/slides/_rels/slide5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1.xml"/><Relationship Id="rId1" Type="http://schemas.openxmlformats.org/officeDocument/2006/relationships/slideLayout" Target="../slideLayouts/slideLayout1.xml"/></Relationships>
</file>

<file path=ppt/slides/_rels/slide5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2.xml"/><Relationship Id="rId1" Type="http://schemas.openxmlformats.org/officeDocument/2006/relationships/slideLayout" Target="../slideLayouts/slideLayout1.xml"/></Relationships>
</file>

<file path=ppt/slides/_rels/slide5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3.xml"/><Relationship Id="rId1" Type="http://schemas.openxmlformats.org/officeDocument/2006/relationships/slideLayout" Target="../slideLayouts/slideLayout1.xml"/></Relationships>
</file>

<file path=ppt/slides/_rels/slide5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4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5.xml"/><Relationship Id="rId1" Type="http://schemas.openxmlformats.org/officeDocument/2006/relationships/slideLayout" Target="../slideLayouts/slideLayout1.xml"/></Relationships>
</file>

<file path=ppt/slides/_rels/slide5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6.xml"/><Relationship Id="rId1" Type="http://schemas.openxmlformats.org/officeDocument/2006/relationships/slideLayout" Target="../slideLayouts/slideLayout1.xml"/></Relationships>
</file>

<file path=ppt/slides/_rels/slide5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7.xml"/><Relationship Id="rId1" Type="http://schemas.openxmlformats.org/officeDocument/2006/relationships/slideLayout" Target="../slideLayouts/slideLayout1.xml"/></Relationships>
</file>

<file path=ppt/slides/_rels/slide5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8.xml"/><Relationship Id="rId1" Type="http://schemas.openxmlformats.org/officeDocument/2006/relationships/slideLayout" Target="../slideLayouts/slideLayout1.xml"/></Relationships>
</file>

<file path=ppt/slides/_rels/slide5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9.xml"/><Relationship Id="rId1" Type="http://schemas.openxmlformats.org/officeDocument/2006/relationships/slideLayout" Target="../slideLayouts/slideLayout1.xml"/></Relationships>
</file>

<file path=ppt/slides/_rels/slide5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0.xml"/><Relationship Id="rId1" Type="http://schemas.openxmlformats.org/officeDocument/2006/relationships/slideLayout" Target="../slideLayouts/slideLayout1.xml"/></Relationships>
</file>

<file path=ppt/slides/_rels/slide5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1.xml"/><Relationship Id="rId1" Type="http://schemas.openxmlformats.org/officeDocument/2006/relationships/slideLayout" Target="../slideLayouts/slideLayout1.xml"/></Relationships>
</file>

<file path=ppt/slides/_rels/slide5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2.xml"/><Relationship Id="rId1" Type="http://schemas.openxmlformats.org/officeDocument/2006/relationships/slideLayout" Target="../slideLayouts/slideLayout1.xml"/></Relationships>
</file>

<file path=ppt/slides/_rels/slide5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3.xml"/><Relationship Id="rId1" Type="http://schemas.openxmlformats.org/officeDocument/2006/relationships/slideLayout" Target="../slideLayouts/slideLayout1.xml"/></Relationships>
</file>

<file path=ppt/slides/_rels/slide5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4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5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5.xml"/><Relationship Id="rId1" Type="http://schemas.openxmlformats.org/officeDocument/2006/relationships/slideLayout" Target="../slideLayouts/slideLayout1.xml"/></Relationships>
</file>

<file path=ppt/slides/_rels/slide5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6.xml"/><Relationship Id="rId1" Type="http://schemas.openxmlformats.org/officeDocument/2006/relationships/slideLayout" Target="../slideLayouts/slideLayout1.xml"/></Relationships>
</file>

<file path=ppt/slides/_rels/slide5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7.xml"/><Relationship Id="rId1" Type="http://schemas.openxmlformats.org/officeDocument/2006/relationships/slideLayout" Target="../slideLayouts/slideLayout1.xml"/></Relationships>
</file>

<file path=ppt/slides/_rels/slide5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8.xml"/><Relationship Id="rId1" Type="http://schemas.openxmlformats.org/officeDocument/2006/relationships/slideLayout" Target="../slideLayouts/slideLayout1.xml"/></Relationships>
</file>

<file path=ppt/slides/_rels/slide5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9.xml"/><Relationship Id="rId1" Type="http://schemas.openxmlformats.org/officeDocument/2006/relationships/slideLayout" Target="../slideLayouts/slideLayout1.xml"/></Relationships>
</file>

<file path=ppt/slides/_rels/slide5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0.xml"/><Relationship Id="rId1" Type="http://schemas.openxmlformats.org/officeDocument/2006/relationships/slideLayout" Target="../slideLayouts/slideLayout1.xml"/></Relationships>
</file>

<file path=ppt/slides/_rels/slide5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1.xml"/><Relationship Id="rId1" Type="http://schemas.openxmlformats.org/officeDocument/2006/relationships/slideLayout" Target="../slideLayouts/slideLayout1.xml"/></Relationships>
</file>

<file path=ppt/slides/_rels/slide5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2.xml"/><Relationship Id="rId1" Type="http://schemas.openxmlformats.org/officeDocument/2006/relationships/slideLayout" Target="../slideLayouts/slideLayout1.xml"/></Relationships>
</file>

<file path=ppt/slides/_rels/slide5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3.xml"/><Relationship Id="rId1" Type="http://schemas.openxmlformats.org/officeDocument/2006/relationships/slideLayout" Target="../slideLayouts/slideLayout1.xml"/></Relationships>
</file>

<file path=ppt/slides/_rels/slide5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5.xml"/><Relationship Id="rId1" Type="http://schemas.openxmlformats.org/officeDocument/2006/relationships/slideLayout" Target="../slideLayouts/slideLayout1.xml"/></Relationships>
</file>

<file path=ppt/slides/_rels/slide5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6.xml"/><Relationship Id="rId1" Type="http://schemas.openxmlformats.org/officeDocument/2006/relationships/slideLayout" Target="../slideLayouts/slideLayout1.xml"/></Relationships>
</file>

<file path=ppt/slides/_rels/slide5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7.xml"/><Relationship Id="rId1" Type="http://schemas.openxmlformats.org/officeDocument/2006/relationships/slideLayout" Target="../slideLayouts/slideLayout1.xml"/></Relationships>
</file>

<file path=ppt/slides/_rels/slide5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8.xml"/><Relationship Id="rId1" Type="http://schemas.openxmlformats.org/officeDocument/2006/relationships/slideLayout" Target="../slideLayouts/slideLayout1.xml"/></Relationships>
</file>

<file path=ppt/slides/_rels/slide5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9.xml"/><Relationship Id="rId1" Type="http://schemas.openxmlformats.org/officeDocument/2006/relationships/slideLayout" Target="../slideLayouts/slideLayout1.xml"/></Relationships>
</file>

<file path=ppt/slides/_rels/slide5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0.xml"/><Relationship Id="rId1" Type="http://schemas.openxmlformats.org/officeDocument/2006/relationships/slideLayout" Target="../slideLayouts/slideLayout1.xml"/></Relationships>
</file>

<file path=ppt/slides/_rels/slide5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1.xml"/><Relationship Id="rId1" Type="http://schemas.openxmlformats.org/officeDocument/2006/relationships/slideLayout" Target="../slideLayouts/slideLayout1.xml"/></Relationships>
</file>

<file path=ppt/slides/_rels/slide5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2.xml"/><Relationship Id="rId1" Type="http://schemas.openxmlformats.org/officeDocument/2006/relationships/slideLayout" Target="../slideLayouts/slideLayout1.xml"/></Relationships>
</file>

<file path=ppt/slides/_rels/slide5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4.xml"/><Relationship Id="rId1" Type="http://schemas.openxmlformats.org/officeDocument/2006/relationships/slideLayout" Target="../slideLayouts/slideLayout1.xml"/></Relationships>
</file>

<file path=ppt/slides/_rels/slide5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5.xml"/><Relationship Id="rId1" Type="http://schemas.openxmlformats.org/officeDocument/2006/relationships/slideLayout" Target="../slideLayouts/slideLayout1.xml"/></Relationships>
</file>

<file path=ppt/slides/_rels/slide5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6.xml"/><Relationship Id="rId1" Type="http://schemas.openxmlformats.org/officeDocument/2006/relationships/slideLayout" Target="../slideLayouts/slideLayout1.xml"/></Relationships>
</file>

<file path=ppt/slides/_rels/slide5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7.xml"/><Relationship Id="rId1" Type="http://schemas.openxmlformats.org/officeDocument/2006/relationships/slideLayout" Target="../slideLayouts/slideLayout1.xml"/></Relationships>
</file>

<file path=ppt/slides/_rels/slide5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8.xml"/><Relationship Id="rId1" Type="http://schemas.openxmlformats.org/officeDocument/2006/relationships/slideLayout" Target="../slideLayouts/slideLayout1.xml"/></Relationships>
</file>

<file path=ppt/slides/_rels/slide5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9.xml"/><Relationship Id="rId1" Type="http://schemas.openxmlformats.org/officeDocument/2006/relationships/slideLayout" Target="../slideLayouts/slideLayout1.xml"/></Relationships>
</file>

<file path=ppt/slides/_rels/slide5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0.xml"/><Relationship Id="rId1" Type="http://schemas.openxmlformats.org/officeDocument/2006/relationships/slideLayout" Target="../slideLayouts/slideLayout1.xml"/></Relationships>
</file>

<file path=ppt/slides/_rels/slide5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1.xml"/><Relationship Id="rId1" Type="http://schemas.openxmlformats.org/officeDocument/2006/relationships/slideLayout" Target="../slideLayouts/slideLayout1.xml"/></Relationships>
</file>

<file path=ppt/slides/_rels/slide5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2.xml"/><Relationship Id="rId1" Type="http://schemas.openxmlformats.org/officeDocument/2006/relationships/slideLayout" Target="../slideLayouts/slideLayout1.xml"/></Relationships>
</file>

<file path=ppt/slides/_rels/slide5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4.xml"/><Relationship Id="rId1" Type="http://schemas.openxmlformats.org/officeDocument/2006/relationships/slideLayout" Target="../slideLayouts/slideLayout1.xml"/></Relationships>
</file>

<file path=ppt/slides/_rels/slide5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5.xml"/><Relationship Id="rId1" Type="http://schemas.openxmlformats.org/officeDocument/2006/relationships/slideLayout" Target="../slideLayouts/slideLayout1.xml"/></Relationships>
</file>

<file path=ppt/slides/_rels/slide5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6.xml"/><Relationship Id="rId1" Type="http://schemas.openxmlformats.org/officeDocument/2006/relationships/slideLayout" Target="../slideLayouts/slideLayout1.xml"/></Relationships>
</file>

<file path=ppt/slides/_rels/slide5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7.xml"/><Relationship Id="rId1" Type="http://schemas.openxmlformats.org/officeDocument/2006/relationships/slideLayout" Target="../slideLayouts/slideLayout1.xml"/></Relationships>
</file>

<file path=ppt/slides/_rels/slide5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8.xml"/><Relationship Id="rId1" Type="http://schemas.openxmlformats.org/officeDocument/2006/relationships/slideLayout" Target="../slideLayouts/slideLayout1.xml"/></Relationships>
</file>

<file path=ppt/slides/_rels/slide5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9.xml"/><Relationship Id="rId1" Type="http://schemas.openxmlformats.org/officeDocument/2006/relationships/slideLayout" Target="../slideLayouts/slideLayout1.xml"/></Relationships>
</file>

<file path=ppt/slides/_rels/slide5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0.xml"/><Relationship Id="rId1" Type="http://schemas.openxmlformats.org/officeDocument/2006/relationships/slideLayout" Target="../slideLayouts/slideLayout1.xml"/></Relationships>
</file>

<file path=ppt/slides/_rels/slide5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1.xml"/><Relationship Id="rId1" Type="http://schemas.openxmlformats.org/officeDocument/2006/relationships/slideLayout" Target="../slideLayouts/slideLayout1.xml"/></Relationships>
</file>

<file path=ppt/slides/_rels/slide5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2.xml"/><Relationship Id="rId1" Type="http://schemas.openxmlformats.org/officeDocument/2006/relationships/slideLayout" Target="../slideLayouts/slideLayout1.xml"/></Relationships>
</file>

<file path=ppt/slides/_rels/slide5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3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4.xml"/><Relationship Id="rId1" Type="http://schemas.openxmlformats.org/officeDocument/2006/relationships/slideLayout" Target="../slideLayouts/slideLayout1.xml"/></Relationships>
</file>

<file path=ppt/slides/_rels/slide5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5.xml"/><Relationship Id="rId1" Type="http://schemas.openxmlformats.org/officeDocument/2006/relationships/slideLayout" Target="../slideLayouts/slideLayout1.xml"/></Relationships>
</file>

<file path=ppt/slides/_rels/slide5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6.xml"/><Relationship Id="rId1" Type="http://schemas.openxmlformats.org/officeDocument/2006/relationships/slideLayout" Target="../slideLayouts/slideLayout1.xml"/></Relationships>
</file>

<file path=ppt/slides/_rels/slide5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7.xml"/><Relationship Id="rId1" Type="http://schemas.openxmlformats.org/officeDocument/2006/relationships/slideLayout" Target="../slideLayouts/slideLayout1.xml"/></Relationships>
</file>

<file path=ppt/slides/_rels/slide5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8.xml"/><Relationship Id="rId1" Type="http://schemas.openxmlformats.org/officeDocument/2006/relationships/slideLayout" Target="../slideLayouts/slideLayout1.xml"/></Relationships>
</file>

<file path=ppt/slides/_rels/slide5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9.xml"/><Relationship Id="rId1" Type="http://schemas.openxmlformats.org/officeDocument/2006/relationships/slideLayout" Target="../slideLayouts/slideLayout1.xml"/></Relationships>
</file>

<file path=ppt/slides/_rels/slide5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0.xml"/><Relationship Id="rId1" Type="http://schemas.openxmlformats.org/officeDocument/2006/relationships/slideLayout" Target="../slideLayouts/slideLayout1.xml"/></Relationships>
</file>

<file path=ppt/slides/_rels/slide5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1.xml"/><Relationship Id="rId1" Type="http://schemas.openxmlformats.org/officeDocument/2006/relationships/slideLayout" Target="../slideLayouts/slideLayout1.xml"/></Relationships>
</file>

<file path=ppt/slides/_rels/slide5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2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3.xml"/><Relationship Id="rId1" Type="http://schemas.openxmlformats.org/officeDocument/2006/relationships/slideLayout" Target="../slideLayouts/slideLayout1.xml"/></Relationships>
</file>

<file path=ppt/slides/_rels/slide5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4.xml"/><Relationship Id="rId1" Type="http://schemas.openxmlformats.org/officeDocument/2006/relationships/slideLayout" Target="../slideLayouts/slideLayout1.xml"/></Relationships>
</file>

<file path=ppt/slides/_rels/slide5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5.xml"/><Relationship Id="rId1" Type="http://schemas.openxmlformats.org/officeDocument/2006/relationships/slideLayout" Target="../slideLayouts/slideLayout1.xml"/></Relationships>
</file>

<file path=ppt/slides/_rels/slide5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6.xml"/><Relationship Id="rId1" Type="http://schemas.openxmlformats.org/officeDocument/2006/relationships/slideLayout" Target="../slideLayouts/slideLayout1.xml"/></Relationships>
</file>

<file path=ppt/slides/_rels/slide5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7.xml"/><Relationship Id="rId1" Type="http://schemas.openxmlformats.org/officeDocument/2006/relationships/slideLayout" Target="../slideLayouts/slideLayout1.xml"/></Relationships>
</file>

<file path=ppt/slides/_rels/slide5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8.xml"/><Relationship Id="rId1" Type="http://schemas.openxmlformats.org/officeDocument/2006/relationships/slideLayout" Target="../slideLayouts/slideLayout1.xml"/></Relationships>
</file>

<file path=ppt/slides/_rels/slide5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9.xml"/><Relationship Id="rId1" Type="http://schemas.openxmlformats.org/officeDocument/2006/relationships/slideLayout" Target="../slideLayouts/slideLayout1.xml"/></Relationships>
</file>

<file path=ppt/slides/_rels/slide5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0.xml"/><Relationship Id="rId1" Type="http://schemas.openxmlformats.org/officeDocument/2006/relationships/slideLayout" Target="../slideLayouts/slideLayout1.xml"/></Relationships>
</file>

<file path=ppt/slides/_rels/slide5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1.xml"/><Relationship Id="rId1" Type="http://schemas.openxmlformats.org/officeDocument/2006/relationships/slideLayout" Target="../slideLayouts/slideLayout1.xml"/></Relationships>
</file>

<file path=ppt/slides/_rels/slide5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2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3.xml"/><Relationship Id="rId1" Type="http://schemas.openxmlformats.org/officeDocument/2006/relationships/slideLayout" Target="../slideLayouts/slideLayout1.xml"/></Relationships>
</file>

<file path=ppt/slides/_rels/slide5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4.xml"/><Relationship Id="rId1" Type="http://schemas.openxmlformats.org/officeDocument/2006/relationships/slideLayout" Target="../slideLayouts/slideLayout1.xml"/></Relationships>
</file>

<file path=ppt/slides/_rels/slide5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5.xml"/><Relationship Id="rId1" Type="http://schemas.openxmlformats.org/officeDocument/2006/relationships/slideLayout" Target="../slideLayouts/slideLayout1.xml"/></Relationships>
</file>

<file path=ppt/slides/_rels/slide5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6.xml"/><Relationship Id="rId1" Type="http://schemas.openxmlformats.org/officeDocument/2006/relationships/slideLayout" Target="../slideLayouts/slideLayout1.xml"/></Relationships>
</file>

<file path=ppt/slides/_rels/slide5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7.xml"/><Relationship Id="rId1" Type="http://schemas.openxmlformats.org/officeDocument/2006/relationships/slideLayout" Target="../slideLayouts/slideLayout1.xml"/></Relationships>
</file>

<file path=ppt/slides/_rels/slide5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8.xml"/><Relationship Id="rId1" Type="http://schemas.openxmlformats.org/officeDocument/2006/relationships/slideLayout" Target="../slideLayouts/slideLayout1.xml"/></Relationships>
</file>

<file path=ppt/slides/_rels/slide5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9.xml"/><Relationship Id="rId1" Type="http://schemas.openxmlformats.org/officeDocument/2006/relationships/slideLayout" Target="../slideLayouts/slideLayout1.xml"/></Relationships>
</file>

<file path=ppt/slides/_rels/slide5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0.xml"/><Relationship Id="rId1" Type="http://schemas.openxmlformats.org/officeDocument/2006/relationships/slideLayout" Target="../slideLayouts/slideLayout1.xml"/></Relationships>
</file>

<file path=ppt/slides/_rels/slide5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1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2.xml"/><Relationship Id="rId1" Type="http://schemas.openxmlformats.org/officeDocument/2006/relationships/slideLayout" Target="../slideLayouts/slideLayout1.xml"/></Relationships>
</file>

<file path=ppt/slides/_rels/slide5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3.xml"/><Relationship Id="rId1" Type="http://schemas.openxmlformats.org/officeDocument/2006/relationships/slideLayout" Target="../slideLayouts/slideLayout1.xml"/></Relationships>
</file>

<file path=ppt/slides/_rels/slide5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4.xml"/><Relationship Id="rId1" Type="http://schemas.openxmlformats.org/officeDocument/2006/relationships/slideLayout" Target="../slideLayouts/slideLayout1.xml"/></Relationships>
</file>

<file path=ppt/slides/_rels/slide5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5.xml"/><Relationship Id="rId1" Type="http://schemas.openxmlformats.org/officeDocument/2006/relationships/slideLayout" Target="../slideLayouts/slideLayout1.xml"/></Relationships>
</file>

<file path=ppt/slides/_rels/slide5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6.xml"/><Relationship Id="rId1" Type="http://schemas.openxmlformats.org/officeDocument/2006/relationships/slideLayout" Target="../slideLayouts/slideLayout1.xml"/></Relationships>
</file>

<file path=ppt/slides/_rels/slide5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7.xml"/><Relationship Id="rId1" Type="http://schemas.openxmlformats.org/officeDocument/2006/relationships/slideLayout" Target="../slideLayouts/slideLayout1.xml"/></Relationships>
</file>

<file path=ppt/slides/_rels/slide5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8.xml"/><Relationship Id="rId1" Type="http://schemas.openxmlformats.org/officeDocument/2006/relationships/slideLayout" Target="../slideLayouts/slideLayout1.xml"/></Relationships>
</file>

<file path=ppt/slides/_rels/slide5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9.xml"/><Relationship Id="rId1" Type="http://schemas.openxmlformats.org/officeDocument/2006/relationships/slideLayout" Target="../slideLayouts/slideLayout1.xml"/></Relationships>
</file>

<file path=ppt/slides/_rels/slide5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0.xml"/><Relationship Id="rId1" Type="http://schemas.openxmlformats.org/officeDocument/2006/relationships/slideLayout" Target="../slideLayouts/slideLayout1.xml"/></Relationships>
</file>

<file path=ppt/slides/_rels/slide5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2.xml"/><Relationship Id="rId1" Type="http://schemas.openxmlformats.org/officeDocument/2006/relationships/slideLayout" Target="../slideLayouts/slideLayout1.xml"/></Relationships>
</file>

<file path=ppt/slides/_rels/slide6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3.xml"/><Relationship Id="rId1" Type="http://schemas.openxmlformats.org/officeDocument/2006/relationships/slideLayout" Target="../slideLayouts/slideLayout1.xml"/></Relationships>
</file>

<file path=ppt/slides/_rels/slide6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4.xml"/><Relationship Id="rId1" Type="http://schemas.openxmlformats.org/officeDocument/2006/relationships/slideLayout" Target="../slideLayouts/slideLayout1.xml"/></Relationships>
</file>

<file path=ppt/slides/_rels/slide6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5.xml"/><Relationship Id="rId1" Type="http://schemas.openxmlformats.org/officeDocument/2006/relationships/slideLayout" Target="../slideLayouts/slideLayout1.xml"/></Relationships>
</file>

<file path=ppt/slides/_rels/slide6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6.xml"/><Relationship Id="rId1" Type="http://schemas.openxmlformats.org/officeDocument/2006/relationships/slideLayout" Target="../slideLayouts/slideLayout1.xml"/></Relationships>
</file>

<file path=ppt/slides/_rels/slide6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7.xml"/><Relationship Id="rId1" Type="http://schemas.openxmlformats.org/officeDocument/2006/relationships/slideLayout" Target="../slideLayouts/slideLayout1.xml"/></Relationships>
</file>

<file path=ppt/slides/_rels/slide6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8.xml"/><Relationship Id="rId1" Type="http://schemas.openxmlformats.org/officeDocument/2006/relationships/slideLayout" Target="../slideLayouts/slideLayout1.xml"/></Relationships>
</file>

<file path=ppt/slides/_rels/slide6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9.xml"/><Relationship Id="rId1" Type="http://schemas.openxmlformats.org/officeDocument/2006/relationships/slideLayout" Target="../slideLayouts/slideLayout1.xml"/></Relationships>
</file>

<file path=ppt/slides/_rels/slide6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0.xml"/><Relationship Id="rId1" Type="http://schemas.openxmlformats.org/officeDocument/2006/relationships/slideLayout" Target="../slideLayouts/slideLayout1.xml"/></Relationships>
</file>

<file path=ppt/slides/_rels/slide6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1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2.xml"/><Relationship Id="rId1" Type="http://schemas.openxmlformats.org/officeDocument/2006/relationships/slideLayout" Target="../slideLayouts/slideLayout1.xml"/></Relationships>
</file>

<file path=ppt/slides/_rels/slide6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3.xml"/><Relationship Id="rId1" Type="http://schemas.openxmlformats.org/officeDocument/2006/relationships/slideLayout" Target="../slideLayouts/slideLayout1.xml"/></Relationships>
</file>

<file path=ppt/slides/_rels/slide6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4.xml"/><Relationship Id="rId1" Type="http://schemas.openxmlformats.org/officeDocument/2006/relationships/slideLayout" Target="../slideLayouts/slideLayout1.xml"/></Relationships>
</file>

<file path=ppt/slides/_rels/slide6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5.xml"/><Relationship Id="rId1" Type="http://schemas.openxmlformats.org/officeDocument/2006/relationships/slideLayout" Target="../slideLayouts/slideLayout1.xml"/></Relationships>
</file>

<file path=ppt/slides/_rels/slide6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6.xml"/><Relationship Id="rId1" Type="http://schemas.openxmlformats.org/officeDocument/2006/relationships/slideLayout" Target="../slideLayouts/slideLayout1.xml"/></Relationships>
</file>

<file path=ppt/slides/_rels/slide6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7.xml"/><Relationship Id="rId1" Type="http://schemas.openxmlformats.org/officeDocument/2006/relationships/slideLayout" Target="../slideLayouts/slideLayout1.xml"/></Relationships>
</file>

<file path=ppt/slides/_rels/slide6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8.xml"/><Relationship Id="rId1" Type="http://schemas.openxmlformats.org/officeDocument/2006/relationships/slideLayout" Target="../slideLayouts/slideLayout1.xml"/></Relationships>
</file>

<file path=ppt/slides/_rels/slide6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9.xml"/><Relationship Id="rId1" Type="http://schemas.openxmlformats.org/officeDocument/2006/relationships/slideLayout" Target="../slideLayouts/slideLayout1.xml"/></Relationships>
</file>

<file path=ppt/slides/_rels/slide6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0.xml"/><Relationship Id="rId1" Type="http://schemas.openxmlformats.org/officeDocument/2006/relationships/slideLayout" Target="../slideLayouts/slideLayout1.xml"/></Relationships>
</file>

<file path=ppt/slides/_rels/slide6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2.xml"/><Relationship Id="rId1" Type="http://schemas.openxmlformats.org/officeDocument/2006/relationships/slideLayout" Target="../slideLayouts/slideLayout1.xml"/></Relationships>
</file>

<file path=ppt/slides/_rels/slide6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3.xml"/><Relationship Id="rId1" Type="http://schemas.openxmlformats.org/officeDocument/2006/relationships/slideLayout" Target="../slideLayouts/slideLayout1.xml"/></Relationships>
</file>

<file path=ppt/slides/_rels/slide6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4.xml"/><Relationship Id="rId1" Type="http://schemas.openxmlformats.org/officeDocument/2006/relationships/slideLayout" Target="../slideLayouts/slideLayout1.xml"/></Relationships>
</file>

<file path=ppt/slides/_rels/slide6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5.xml"/><Relationship Id="rId1" Type="http://schemas.openxmlformats.org/officeDocument/2006/relationships/slideLayout" Target="../slideLayouts/slideLayout1.xml"/></Relationships>
</file>

<file path=ppt/slides/_rels/slide6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6.xml"/><Relationship Id="rId1" Type="http://schemas.openxmlformats.org/officeDocument/2006/relationships/slideLayout" Target="../slideLayouts/slideLayout1.xml"/></Relationships>
</file>

<file path=ppt/slides/_rels/slide6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7.xml"/><Relationship Id="rId1" Type="http://schemas.openxmlformats.org/officeDocument/2006/relationships/slideLayout" Target="../slideLayouts/slideLayout1.xml"/></Relationships>
</file>

<file path=ppt/slides/_rels/slide6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8.xml"/><Relationship Id="rId1" Type="http://schemas.openxmlformats.org/officeDocument/2006/relationships/slideLayout" Target="../slideLayouts/slideLayout1.xml"/></Relationships>
</file>

<file path=ppt/slides/_rels/slide6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9.xml"/><Relationship Id="rId1" Type="http://schemas.openxmlformats.org/officeDocument/2006/relationships/slideLayout" Target="../slideLayouts/slideLayout1.xml"/></Relationships>
</file>

<file path=ppt/slides/_rels/slide6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0.xml"/><Relationship Id="rId1" Type="http://schemas.openxmlformats.org/officeDocument/2006/relationships/slideLayout" Target="../slideLayouts/slideLayout1.xml"/></Relationships>
</file>

<file path=ppt/slides/_rels/slide6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1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2.xml"/><Relationship Id="rId1" Type="http://schemas.openxmlformats.org/officeDocument/2006/relationships/slideLayout" Target="../slideLayouts/slideLayout1.xml"/></Relationships>
</file>

<file path=ppt/slides/_rels/slide6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3.xml"/><Relationship Id="rId1" Type="http://schemas.openxmlformats.org/officeDocument/2006/relationships/slideLayout" Target="../slideLayouts/slideLayout1.xml"/></Relationships>
</file>

<file path=ppt/slides/_rels/slide6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4.xml"/><Relationship Id="rId1" Type="http://schemas.openxmlformats.org/officeDocument/2006/relationships/slideLayout" Target="../slideLayouts/slideLayout1.xml"/></Relationships>
</file>

<file path=ppt/slides/_rels/slide6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5.xml"/><Relationship Id="rId1" Type="http://schemas.openxmlformats.org/officeDocument/2006/relationships/slideLayout" Target="../slideLayouts/slideLayout1.xml"/></Relationships>
</file>

<file path=ppt/slides/_rels/slide6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6.xml"/><Relationship Id="rId1" Type="http://schemas.openxmlformats.org/officeDocument/2006/relationships/slideLayout" Target="../slideLayouts/slideLayout1.xml"/></Relationships>
</file>

<file path=ppt/slides/_rels/slide6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7.xml"/><Relationship Id="rId1" Type="http://schemas.openxmlformats.org/officeDocument/2006/relationships/slideLayout" Target="../slideLayouts/slideLayout1.xml"/></Relationships>
</file>

<file path=ppt/slides/_rels/slide6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8.xml"/><Relationship Id="rId1" Type="http://schemas.openxmlformats.org/officeDocument/2006/relationships/slideLayout" Target="../slideLayouts/slideLayout1.xml"/></Relationships>
</file>

<file path=ppt/slides/_rels/slide6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9.xml"/><Relationship Id="rId1" Type="http://schemas.openxmlformats.org/officeDocument/2006/relationships/slideLayout" Target="../slideLayouts/slideLayout1.xml"/></Relationships>
</file>

<file path=ppt/slides/_rels/slide6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0.xml"/><Relationship Id="rId1" Type="http://schemas.openxmlformats.org/officeDocument/2006/relationships/slideLayout" Target="../slideLayouts/slideLayout1.xml"/></Relationships>
</file>

<file path=ppt/slides/_rels/slide6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1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2.xml"/><Relationship Id="rId1" Type="http://schemas.openxmlformats.org/officeDocument/2006/relationships/slideLayout" Target="../slideLayouts/slideLayout1.xml"/></Relationships>
</file>

<file path=ppt/slides/_rels/slide6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3.xml"/><Relationship Id="rId1" Type="http://schemas.openxmlformats.org/officeDocument/2006/relationships/slideLayout" Target="../slideLayouts/slideLayout1.xml"/></Relationships>
</file>

<file path=ppt/slides/_rels/slide6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4.xml"/><Relationship Id="rId1" Type="http://schemas.openxmlformats.org/officeDocument/2006/relationships/slideLayout" Target="../slideLayouts/slideLayout1.xml"/></Relationships>
</file>

<file path=ppt/slides/_rels/slide6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5.xml"/><Relationship Id="rId1" Type="http://schemas.openxmlformats.org/officeDocument/2006/relationships/slideLayout" Target="../slideLayouts/slideLayout1.xml"/></Relationships>
</file>

<file path=ppt/slides/_rels/slide6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6.xml"/><Relationship Id="rId1" Type="http://schemas.openxmlformats.org/officeDocument/2006/relationships/slideLayout" Target="../slideLayouts/slideLayout1.xml"/></Relationships>
</file>

<file path=ppt/slides/_rels/slide6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7.xml"/><Relationship Id="rId1" Type="http://schemas.openxmlformats.org/officeDocument/2006/relationships/slideLayout" Target="../slideLayouts/slideLayout1.xml"/></Relationships>
</file>

<file path=ppt/slides/_rels/slide6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8.xml"/><Relationship Id="rId1" Type="http://schemas.openxmlformats.org/officeDocument/2006/relationships/slideLayout" Target="../slideLayouts/slideLayout1.xml"/></Relationships>
</file>

<file path=ppt/slides/_rels/slide6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9.xml"/><Relationship Id="rId1" Type="http://schemas.openxmlformats.org/officeDocument/2006/relationships/slideLayout" Target="../slideLayouts/slideLayout1.xml"/></Relationships>
</file>

<file path=ppt/slides/_rels/slide6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0.xml"/><Relationship Id="rId1" Type="http://schemas.openxmlformats.org/officeDocument/2006/relationships/slideLayout" Target="../slideLayouts/slideLayout1.xml"/></Relationships>
</file>

<file path=ppt/slides/_rels/slide6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1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2.xml"/><Relationship Id="rId1" Type="http://schemas.openxmlformats.org/officeDocument/2006/relationships/slideLayout" Target="../slideLayouts/slideLayout1.xml"/></Relationships>
</file>

<file path=ppt/slides/_rels/slide6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3.xml"/><Relationship Id="rId1" Type="http://schemas.openxmlformats.org/officeDocument/2006/relationships/slideLayout" Target="../slideLayouts/slideLayout1.xml"/></Relationships>
</file>

<file path=ppt/slides/_rels/slide6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559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...naar de klanken van verandering.</a:t>
            </a:r>
            <a:endParaRPr lang="en-US" sz="1800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 laat ons voor elkaar zorgen.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Als mensen dat ook maar konden...</a:t>
            </a:r>
            <a:endParaRPr lang="en-US" sz="1800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is nooit te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laat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0385A7-D087-1D95-D8CB-AA5C5F1CF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60463CA-9C22-52F4-E901-CEC724829C4C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andere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bomen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algn="ctr"/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hebben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me hierheen geleid.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2844680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Ze zeggen dat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hier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iemand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bijzonders zal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vinden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251020-4BD3-4EE1-30A9-E8F250658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432706D-A832-6E81-80A0-0BC8E71E7ABF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Weet jij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daar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iets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van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9143132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Wij kunnen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communiceren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wij zijn geen waarzeggers, sorry.</a:t>
            </a:r>
            <a:endParaRPr lang="en-US" sz="1800" dirty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77EB2F-7322-65E9-EF68-C5809F306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E7224AF-F9A1-27A4-86AE-00E674880CB9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ik bied je mijn zachte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wortels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aan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om op te rusten.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4886441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Dank je.</a:t>
            </a:r>
            <a:endParaRPr lang="en-US" sz="1800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62621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Geloof me,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betere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aarde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begint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met één idee,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verandering vraagt actie!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14061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6EC831-F16F-E0AE-925C-877F6AB722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830CD65-2C20-8A21-77CA-8E20FD32FFB4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verandering vraagt actie!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0388055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Actie.</a:t>
            </a:r>
            <a:r>
              <a:rPr lang="en-US" dirty="0"/>
              <a:t> 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JA!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 die actie moet nu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komen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!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Gletsjers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smelten,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zeespiegels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stijgen</a:t>
            </a:r>
            <a:endParaRPr lang="en-US" sz="1800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EB1BB9-A6F3-31FA-62E3-BF1655F85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00A7DCF-E803-92AD-95E1-64FD7F4E852E}"/>
              </a:ext>
            </a:extLst>
          </p:cNvPr>
          <p:cNvSpPr/>
          <p:nvPr/>
        </p:nvSpPr>
        <p:spPr>
          <a:xfrm>
            <a:off x="622407" y="284309"/>
            <a:ext cx="7806978" cy="776088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ext 0">
            <a:extLst>
              <a:ext uri="{FF2B5EF4-FFF2-40B4-BE49-F238E27FC236}">
                <a16:creationId xmlns:a16="http://schemas.microsoft.com/office/drawing/2014/main" id="{C8222064-946D-91AE-34CE-615AD3F24D89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het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zuiden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brandt</a:t>
            </a:r>
            <a:endParaRPr lang="en-US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onder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hittegolf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na hittegolf.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5782319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Ja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!</a:t>
            </a:r>
            <a:endParaRPr lang="en-US" sz="1800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Luister niet naar die boomers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die de wetenschap niet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aanvaarden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!</a:t>
            </a:r>
            <a:endParaRPr lang="en-US" sz="1800" dirty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A08038-301D-BE4E-7DCB-253388A91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6C60F87-95B5-59A6-C7D6-C6F20588202F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moeten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NU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handelen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Wacht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niet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op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luie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politiekers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805766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1D6847-3FDD-2FE0-06A8-EAA7580A0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4535FCB-30AC-FF2C-895F-EBF787B3A51D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Ja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8098182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Auw! Kijk uit!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spijt me, ik hoop dat ik je niet pijn deed.</a:t>
            </a:r>
            <a:endParaRPr lang="en-US" sz="1800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gaat wel.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Weet jij wat er aan de hand is?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F072C2-CF0D-CCDE-B9A8-98C7A9A28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A4A038BF-31E5-D554-86B9-C6A46C983E0A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BELGIË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6545381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Nee, ik ben hier niet van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hier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Laten we ergens rustiger naartoe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gaan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!</a:t>
            </a:r>
            <a:endParaRPr lang="en-US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77634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Hé, kijk uit!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Kijk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zelf uit!</a:t>
            </a:r>
            <a:endParaRPr lang="en-US" sz="1800" dirty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Rustig maar, niemand is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gewond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spijt ons! We zagen je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niet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Deze mensen duwden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ons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ben Anna, 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dit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is</a:t>
            </a:r>
            <a:endParaRPr lang="en-US" sz="1800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ben Atlas. Sorry. Ik ben hier niet van hier.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ook niet.</a:t>
            </a:r>
            <a:endParaRPr lang="en-US" sz="1800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Wij zijn net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toegekomen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ben Manuela, uit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Spanje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620023-6B27-435E-7828-E70875E80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9741A17-5D03-4095-56EF-1CDA7C848B9A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Dan ben ik zeker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laatste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Aino! Uit Finland.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1029082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Weten jullie hoe we uit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dit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protest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geraken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voelt hier steeds minder veilig!</a:t>
            </a:r>
            <a:endParaRPr lang="en-US" sz="1800" dirty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411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Je bouwt 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bouwt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je jaagt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wolken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achterna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Stop klimaatopwarming</a:t>
            </a:r>
            <a:endParaRPr lang="en-US" sz="1800" dirty="0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Ga naar huis.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Neen!</a:t>
            </a:r>
            <a:endParaRPr lang="en-US" sz="1800" dirty="0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795CF9-BB01-B71C-5EB2-97636ACE9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0925F2C-5C93-3B86-A337-3CEAE70D661F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Val ons aan, vertrappel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ons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boeit ons niet.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1048575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moeten onze stem laten horen.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delen dit probleem.</a:t>
            </a:r>
            <a:endParaRPr lang="en-US" sz="1800" dirty="0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hebben geen andere keuze.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Verstoring van de publieke rust.</a:t>
            </a:r>
            <a:endParaRPr lang="en-US" sz="1800" dirty="0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Illegale bezetting van publieke plaatsen.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Ga naar huis. Dat is een politiebevel.</a:t>
            </a:r>
            <a:endParaRPr lang="en-US" sz="1800" dirty="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Dit protest wordt uitgewist.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moeten de wereld redden.</a:t>
            </a:r>
            <a:endParaRPr lang="en-US" sz="1800" dirty="0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*We laten ons horen. DURF NIET*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Val ons aan, vertrappel ons. Het boeit ons niet.</a:t>
            </a:r>
            <a:endParaRPr lang="en-US" sz="1800" dirty="0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delen dit probleem.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Verstoring van de publieke rust.</a:t>
            </a:r>
            <a:endParaRPr lang="en-US" sz="1800" dirty="0"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Ga naar huis. Dat is een politiebevel.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Je moet naar ons luisteren.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8DCF67-4A44-898B-8CF9-0145E1984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5B1BFDD-41FF-06F0-34EC-6264B84F07BF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wat blijft er over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wanneer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de rivieren opdrogen?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6257135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hebben geen andere keuze.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Illegale bezetting van publieke plaatsen.</a:t>
            </a:r>
            <a:endParaRPr lang="en-US" sz="1800" dirty="0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Stop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klimaatopwarming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Vecht! Vecht!</a:t>
            </a:r>
            <a:endParaRPr lang="en-US" sz="1800" dirty="0"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 van huis zul je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vluchten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Vecht! Vecht!</a:t>
            </a:r>
            <a:endParaRPr lang="en-US" sz="1800" dirty="0"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CD14DC-DB93-A357-FC06-CBECBBF84B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92F4F1C-1FC4-2316-695A-A9B20A3EE6A7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Vlucht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9840371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2CEC3D-608F-72F2-22F0-58F58FBE9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219081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is gevaarlijk hier voor jonge mensen als jullie,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zo ver van huis.</a:t>
            </a:r>
            <a:endParaRPr lang="en-US" sz="1800" dirty="0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Hoe weet u...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Dat doet er niet toe. Ik ben een vriend.</a:t>
            </a:r>
            <a:endParaRPr lang="en-US" sz="1800" dirty="0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park is rustig en veilig, ga daarheen.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Dank u... denk ik?</a:t>
            </a:r>
            <a:endParaRPr lang="en-US" sz="1800" dirty="0"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Wie bent u?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Wat is er hier aan de hand?</a:t>
            </a:r>
            <a:endParaRPr lang="en-US" sz="1800" dirty="0"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Dit is het juiste moment niet.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Je leerde me te vragen, te zien, te leren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nu wil je me het zwijgen opleggen?</a:t>
            </a:r>
            <a:endParaRPr lang="en-US" sz="1800" dirty="0"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Wat was dat net?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denk dat we naar het park gaan!</a:t>
            </a:r>
            <a:endParaRPr lang="en-US" sz="1800" dirty="0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Ze gaan naar het park. Copy.</a:t>
            </a:r>
            <a:endParaRPr lang="en-US" sz="1800" dirty="0"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89496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Wat in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hemelsnaam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...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Wat een vreemde dag...</a:t>
            </a:r>
            <a:endParaRPr lang="en-US" sz="1800" dirty="0"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Wat hebben we net gezien?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Geen idee.</a:t>
            </a:r>
            <a:endParaRPr lang="en-US" sz="1800" dirty="0"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ook niet. Blij dat we veilig zijn.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Zijn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we dat wel?</a:t>
            </a:r>
            <a:endParaRPr lang="en-US" sz="1800" dirty="0"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Waarom verstop je je achter een boom?</a:t>
            </a:r>
            <a:endParaRPr lang="en-US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Wie ben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jij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</a:t>
            </a:r>
            <a:r>
              <a:rPr lang="en-US" dirty="0"/>
              <a:t> 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Ze heeft een mes!</a:t>
            </a:r>
            <a:endParaRPr lang="en-US" sz="1800" dirty="0"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Wacht! Hé... gaat het?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willen je geen kwaad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doen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FB0A46-E6BA-9B73-BB05-0B23CC4BB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6A88D2B-79B4-CB6A-2AA5-FBDBD9B8AFA8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liepen hier gewoon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rond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Wat is je naam?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2024916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Mijn naam is Aletheia.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weet niet waar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ben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Je begrijpt niet hoe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wereld</a:t>
            </a:r>
            <a:endParaRPr lang="en-US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in elkaar zit.</a:t>
            </a:r>
            <a:endParaRPr lang="en-US" sz="1800" dirty="0"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26036C-300A-1C4E-D2D5-C4429D78F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53FAC9E-F796-6764-95C2-A375F431EDCF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 dat lawaai maakte me bang.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moest even rusten.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1324445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ben Aino, 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dit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zijn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Manuela, Atlas en Anna.</a:t>
            </a:r>
            <a:endParaRPr lang="en-US" sz="1800" dirty="0"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D0E73C-A3C9-DD48-C345-5FEC1AF4A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4BA568B-3137-E86D-7268-EA7DFA636064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zijn hier om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strijden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tegen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klimaatverandering.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830875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Ken je dat tenminste?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Natuurlijk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8B2184-E483-E087-36E1-A59CF95FF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2D6FC2E-0892-6EEB-97C3-35B0D4A50C80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moest mijn woud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verlaten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mijn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prachtige thuis, door een bosbrand.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75360211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Doe dan mee!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kunnen elke bereidwillige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ziel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gebruiken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!</a:t>
            </a:r>
            <a:endParaRPr lang="en-US" sz="1800" dirty="0"/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4733B8-9A3A-6D0C-5F4D-28DDDDC39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7380F96-2144-570B-62E6-5F59C9C8F5C4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Normaal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vertrouw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mensen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niet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41723573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ik werd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hierheen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geleid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 ik voel dat de aarde wil dat ik dit pad volg.</a:t>
            </a:r>
            <a:endParaRPr lang="en-US" sz="1800" dirty="0"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Dus?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Dus ik doe mee!</a:t>
            </a:r>
            <a:endParaRPr lang="en-US" sz="1800" dirty="0"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Excuseer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mij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Hij wordt geregeerd door macht,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door de afspraken die we hebben gemaakt.</a:t>
            </a:r>
            <a:endParaRPr lang="en-US" sz="1800" dirty="0"/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B1485B-30D7-B571-433A-2E7D4ADB2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4F9A4C7-EF6E-F61E-7AD9-BE497142AED7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Sorry dat ik u stoor, maar bent u Manuela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Anna, Atlas, Aino en Aletheia?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96417575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Ja, die zijn wij. Wie bent u?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 hoe kent u onze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namen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</a:t>
            </a:r>
            <a:endParaRPr lang="en-US" sz="1800" dirty="0"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651648-CD3B-766D-B19E-792949437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2FCB48DC-20A6-1473-299E-E6FC72D225B1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Ah,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geweldig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Mijn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naam is Louis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Menteur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95749496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4DB64B-4DB8-1377-E556-B2A8E3098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93CF969-15AF-DB66-DD73-1DF218A142EA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En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ik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heb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jullie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hulp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nodig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38840850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Waarom zou u onze hulp nodig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hebben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</a:t>
            </a:r>
            <a:endParaRPr lang="en-US" sz="1800" dirty="0"/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2C8524-2A90-9714-F6F0-C930CF904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006A53C-339E-BC58-80CE-DB5AE76C8513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ben degene die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jullie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uitnodigingen heeft gestuurd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01139711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om naar dit protest te komen.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Jullie zijn uitgekozen omdat jullie jong zijn</a:t>
            </a:r>
            <a:endParaRPr lang="en-US" sz="1800" dirty="0"/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 bereid om te vechten voor onze planeet.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er is nog een reden.</a:t>
            </a:r>
            <a:endParaRPr lang="en-US" sz="1800" dirty="0"/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A52374-6DEF-1318-3DA1-1EC7585F3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2DD550B-906F-968F-1EC9-B6951BE6A71B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Het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klinkt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misschien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vreemd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.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</a:rPr>
              <a:t>Misschien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</a:rPr>
              <a:t>geloof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</a:rPr>
              <a:t> je me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</a:rPr>
              <a:t>niet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23410420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9248BF-E196-B5B8-C939-683B37AC5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4A9E85D-0FCF-E16F-ED68-7F3975261E66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</a:rPr>
              <a:t>Ik was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</a:rPr>
              <a:t>voorbestemd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jullie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uit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te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nodigen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58807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Een dromer zoals jij zal opgeslokt worden.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Blijf hier, blijf veilig, dat is je plek.</a:t>
            </a:r>
            <a:endParaRPr lang="en-US" sz="1800" dirty="0"/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stond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in de sterren geschreven.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Of beter: op een zeer oud stuk perkament.</a:t>
            </a:r>
            <a:endParaRPr lang="en-US" sz="1800" dirty="0"/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Wat wilt u zeggen?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Dat u elk van ons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persoonlijk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uitnodigde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</a:t>
            </a:r>
            <a:endParaRPr lang="en-US" sz="1800" dirty="0"/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wil niet onbeleefd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zijn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waarom zouden we u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geloven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</a:t>
            </a:r>
            <a:endParaRPr lang="en-US" sz="1800" dirty="0"/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E0E545-4C20-2B5B-540C-8C9FBF258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355E5A6-DACC-B302-EC86-FE4C9477062E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Dat is precies wat ik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zeg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 ik begrijp dat dit wat veel is voor jullie.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10901572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Jullie vijven zijn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verbonden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Aan elkaar en aan de aarde.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Zie het als een lot dat met elkaar verweven is.</a:t>
            </a:r>
            <a:endParaRPr lang="en-US" sz="1800" dirty="0"/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234B72-522D-AFAF-20DE-8A8A9B8AC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B868B64-EFC0-3EA8-6A9A-97736B603905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Verweven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met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elkaar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door het lot.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92211694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Ons lot?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U klinkt alsof u uit een sprookje voorleest.</a:t>
            </a:r>
            <a:endParaRPr lang="en-US" sz="1800" dirty="0"/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weet dat jullie het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voelen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FE9333-DF70-66FE-9B79-D8CE91A9D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E9B1AE3-8DAA-EBF0-D513-FE1196426B4B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Jullie waren voorbestemd om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elkaar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ontmoeten en de planeet te redden.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90840531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Kom nou...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Laat me jullie een verhaal vertellen.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Je bouwt 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bouwt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je jaagt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wolken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achterna</a:t>
            </a:r>
            <a:endParaRPr lang="en-US" sz="1800" dirty="0"/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Lang geleden had een wijze monnik een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visioen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011810-188C-A1D6-A328-35C28DCA0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06BD5D5-308D-96BF-DAF0-7344A32A53B0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Hij zag dat de aarde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stierf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Gelukkig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zag hij ook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uitweg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40923735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in zijn visioen speelden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vijf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jongeren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stuk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muziek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6DA5E8-15AD-A401-072A-63CB0A1CF3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F16B5D4-D236-FAB2-F9A0-CE7CA9B26F45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Die muziek veranderde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wereld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maakte hem beter.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25269815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monnik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aarzelde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niet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schreef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muziek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neer</a:t>
            </a:r>
            <a:endParaRPr lang="en-US" sz="1800" dirty="0"/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3AAF02-9A40-47C7-0537-0A7BD79AE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E310379A-B989-1C7F-16C0-8A2814DA341F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zodat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de vijf haar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konden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vinden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wanneer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ze haar nodig hadden.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08810237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Hij deed ook een voorspelling:</a:t>
            </a:r>
            <a:endParaRPr lang="en-US" sz="1800" dirty="0"/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Als de aarde redding nodig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heeft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zullen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vijf haar helen door te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spelen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73FBCB-817B-E25D-80E6-CC7D15154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8DFA282-449D-BA8B-159D-2B830FEC0D5F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Hun muziek zal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geesten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verruimen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want muziek is wat verbindt.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24209715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E84681-575D-8924-6D36-3DF40637F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ABF3B754-30DB-19A8-866E-59651E77D5CC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Op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boekrol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Schreef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hij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begeleiding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7120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wereld verkeert in grote chaos.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Steden zijn vervuild,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F34848-5A2C-77C2-FB5D-9B7A8A9F0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B4D95C5-BDFF-9995-236D-BFEE7770D948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Je hebt me geleerd te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vechten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om de waarheid te zoeken.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64265010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080EB0-84A4-C2A5-15E1-3D4A4402D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391CACE-E839-C339-1AB9-E61569E6DB8B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voor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kantele,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gitaar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doedelzak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kokle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mondtrom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51115336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265551-5701-DE83-3229-A65B50357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7BFED3D-D07F-2BA2-4996-D4A3346CAF29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Hi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besloot die te verbergen.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54337987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Jullie vijven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zijn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voorbestemd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om de wereld te redden.</a:t>
            </a:r>
            <a:endParaRPr lang="en-US" sz="1800" dirty="0"/>
          </a:p>
        </p:txBody>
      </p:sp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kan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niet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geloven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wat u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zegt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3429BD-F56E-058A-0815-E64DDEC07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2C0BCD35-AF8D-D34F-5F9F-1E20274FD01A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Die rol bestaat misschien niet eens.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mogen hem niet vertrouwen.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73195865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als het de enige weg is...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Misschien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is dit het juiste pad.</a:t>
            </a:r>
            <a:endParaRPr lang="en-US" sz="1800" dirty="0"/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6FBF23-9545-C6A9-A62E-EADD40708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E7BB8961-E603-8441-69EE-06F8E94534E6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Misschien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 Atlas,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ik vertrouw hem nog steeds niet.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4122505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 verborgen rol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wordt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bewaakt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door monniken in een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tempel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in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Praag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53B3C9-277A-19BF-80FE-9BBAB8C1F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51E475B-A52F-191E-E1FB-59733150ED8D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Jullie hoeven hem alleen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halen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de muziek samen te spelen.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17611221"/>
      </p:ext>
    </p:extLst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pas op: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monniken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wantrouwen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iedereen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die de tempel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betreedt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Dus laat me gaan, ik moet dit doen.</a:t>
            </a:r>
            <a:endParaRPr lang="en-US" sz="1800" dirty="0"/>
          </a:p>
        </p:txBody>
      </p:sp>
    </p:spTree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416559-0C55-2BD5-3608-95B699CE9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73111A5-F33F-8EA9-832A-00E57CED4E91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Ze zullen de rol niet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afstaan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jullie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zullen hem moeten nemen.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8813025"/>
      </p:ext>
    </p:extLst>
  </p:cSld>
  <p:clrMapOvr>
    <a:masterClrMapping/>
  </p:clrMapOvr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Stelen? Wij zijn geen dieven!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is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niet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stelen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FA26F2-5806-5608-70F0-DDC9A3553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4817614-80FE-E2CB-54F1-F4037171D0B6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rol was in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eerste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plaats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voor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jullie bestemd.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59474101"/>
      </p:ext>
    </p:extLst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geloof u. Als we de wereld moeten redden,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doen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we het.</a:t>
            </a:r>
            <a:r>
              <a:rPr lang="en-US" dirty="0"/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Zelfs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als dit de enige weg is.</a:t>
            </a:r>
            <a:endParaRPr lang="en-US" sz="1800" dirty="0"/>
          </a:p>
        </p:txBody>
      </p:sp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Aletheia, niemand wil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dit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</p:txBody>
      </p:sp>
    </p:spTree>
  </p:cSld>
  <p:clrMapOvr>
    <a:masterClrMapping/>
  </p:clrMapOvr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CB7026-5519-D43F-EB30-490BC6C98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2CEE53AA-266E-2220-DBA8-CD355FAD6010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soms vraagt een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groter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probleem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groter offer.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47609035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F86FD7-CA27-3813-7223-C6D8553C9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8562FAE-FF56-D58F-B2AB-4581218B640E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Als dit betekent dat we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ons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handen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vuil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moeten maken...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05165134"/>
      </p:ext>
    </p:extLst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Is dit dan de prijs van onze vrijheid?</a:t>
            </a:r>
            <a:endParaRPr lang="en-US" sz="1800" dirty="0"/>
          </a:p>
        </p:txBody>
      </p:sp>
    </p:spTree>
  </p:cSld>
  <p:clrMapOvr>
    <a:masterClrMapping/>
  </p:clrMapOvr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528460"/>
      </p:ext>
    </p:extLst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Tremors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stormen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orkanen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branden</a:t>
            </a:r>
            <a:endParaRPr lang="en-US" sz="1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508826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6F6018-DEA9-F11F-C85A-C35A155C3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485D250-F875-A416-873F-44FA41901448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Niet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moeilijk te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vinden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van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Spanje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 Letland, Amerika, Japan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01039212"/>
      </p:ext>
    </p:extLst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is wel genoeg met dat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afval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8CB267-71E8-D61B-C94B-62D2BD5BF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3FE44C7-4A28-F79E-B7FD-DB3F25468A90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wereld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draait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rond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de mensen draaien door.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58940026"/>
      </p:ext>
    </p:extLst>
  </p:cSld>
  <p:clrMapOvr>
    <a:masterClrMapping/>
  </p:clrMapOvr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Als we praten geeft niemand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ons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gehoor</a:t>
            </a:r>
            <a:endParaRPr lang="en-US" sz="1800" dirty="0"/>
          </a:p>
        </p:txBody>
      </p:sp>
    </p:spTree>
  </p:cSld>
  <p:clrMapOvr>
    <a:masterClrMapping/>
  </p:clrMapOvr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DE1F35-CBC4-5E6F-E96B-B4E590CFC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71BD1EF-344E-B890-2942-43D155D0F403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Hoe kan ik een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verschil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maken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alle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mensen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het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niet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eens raken?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14215175"/>
      </p:ext>
    </p:extLst>
  </p:cSld>
  <p:clrMapOvr>
    <a:masterClrMapping/>
  </p:clrMapOvr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Mensen willen het niet geloven.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zijn onze wereld aan het doden.</a:t>
            </a:r>
            <a:endParaRPr lang="en-US" sz="1800" dirty="0"/>
          </a:p>
        </p:txBody>
      </p:sp>
    </p:spTree>
  </p:cSld>
  <p:clrMapOvr>
    <a:masterClrMapping/>
  </p:clrMapOvr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Hoe komt dit ooit nog goed?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oplossing is hier.</a:t>
            </a:r>
            <a:endParaRPr lang="en-US" sz="1800" dirty="0"/>
          </a:p>
        </p:txBody>
      </p:sp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Hij reikt hem aan met veel plezier.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is magie, niet te geloven.</a:t>
            </a:r>
            <a:endParaRPr lang="en-US" sz="1800" dirty="0"/>
          </a:p>
        </p:txBody>
      </p:sp>
    </p:spTree>
  </p:cSld>
  <p:clrMapOvr>
    <a:masterClrMapping/>
  </p:clrMapOvr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Zal dit veiligheid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beloven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</a:t>
            </a:r>
            <a:endParaRPr lang="en-US" sz="1800" dirty="0"/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B30655-B6AA-293C-2BBD-3DA1059D9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0603AB6-811C-B1AA-1CEC-4A4AC91C905D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hoop dat dit echt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kan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voor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de wereld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voor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elk land.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24649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17DFC8-8E80-498B-BEC5-2D707A4E0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2286E64-651F-2BB7-EAFD-ACA624B3359E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SPANJE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48261723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079319"/>
      </p:ext>
    </p:extLst>
  </p:cSld>
  <p:clrMapOvr>
    <a:masterClrMapping/>
  </p:clrMapOvr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Perfect. Absoluut perfect.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Zag je hun gezichten? Het vuur, de passie?</a:t>
            </a:r>
            <a:endParaRPr lang="en-US" sz="1800" dirty="0"/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Zo zeker dat ze de wereld zullen veranderen.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Zo wanhopig om helden te zijn.</a:t>
            </a:r>
            <a:endParaRPr lang="en-US" sz="1800" dirty="0"/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Ze zullen de muziek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vinden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op die magische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boekrol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745A8E-4505-684E-F45D-6062F5E06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FF61EFB8-6034-8A72-B334-69AE39057F1F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Een melodie die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geesten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vervormt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een harmonie die hun wil ombuigt.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39940086"/>
      </p:ext>
    </p:extLst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 die dwaze jonge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dromers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zullen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ons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de macht van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boekrol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endParaRPr lang="en-US" sz="1800" dirty="0"/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137FCA-A493-6152-BE0E-57610DFF2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9220515-E969-3166-9FA6-B68B5291781B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op een zilveren dienblad overhandigen.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34769770"/>
      </p:ext>
    </p:extLst>
  </p:cSld>
  <p:clrMapOvr>
    <a:masterClrMapping/>
  </p:clrMapOvr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grootste kracht van al.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Ironisch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nietwaar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</a:t>
            </a:r>
            <a:endParaRPr lang="en-US" sz="1800" dirty="0"/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C96EAA-BAEA-CE6D-B0A9-D9E87A2FD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9670C8E-4E95-1F2B-E4D7-8B0119BD88EC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Ze denken dat de muziek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ogen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van de wereld opent voor hun waarheid,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12056326"/>
      </p:ext>
    </p:extLst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 wij gebruiken hem om iedereen te verblinden.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maken hen onze slaven.</a:t>
            </a:r>
            <a:endParaRPr lang="en-US" sz="1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Oooooh... Manuelaaaa!</a:t>
            </a:r>
            <a:endParaRPr lang="en-US" sz="1800" dirty="0"/>
          </a:p>
        </p:txBody>
      </p:sp>
    </p:spTree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Stel je een wereld voor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waar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mensen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vragen meer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stellen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3D0046-9776-AE2F-25B9-B15DE4CCC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8127E262-EEE2-DAA3-ED69-533983B54B9E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Niet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langer tijd om na te denken.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92776300"/>
      </p:ext>
    </p:extLst>
  </p:cSld>
  <p:clrMapOvr>
    <a:masterClrMapping/>
  </p:clrMapOvr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Een samenleving die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puur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door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begeerte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gedreven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wordt</a:t>
            </a:r>
            <a:endParaRPr lang="en-US" sz="1800" dirty="0"/>
          </a:p>
        </p:txBody>
      </p:sp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3C302B-9C14-9BF6-E284-A09BBDDDC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2AF1C6E-1F9A-AEF0-0324-01653F4B7196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waar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het enige doel is... ons rijk te maken.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89786477"/>
      </p:ext>
    </p:extLst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hoeven hen alleen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muziek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van de boekrol te laten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spelen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5A61BE-BCCD-C7C2-FBCA-E31E63B42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6E27B1F-898B-11B8-223F-D7FACA4D18EF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dan kunnen we de kracht van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muziek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voor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ons doel gebruiken.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29051137"/>
      </p:ext>
    </p:extLst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zenden hem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uit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stoppen hem in entertainment,</a:t>
            </a:r>
            <a:endParaRPr lang="en-US" sz="1800" dirty="0"/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3B53EB-0AA0-4587-394C-0CF950C3A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221C3E0-439E-83F9-057D-F9ACEA8130D3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in reclame, in hun dagelijks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leven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hun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sociale media.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7391722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Een melodie zo zoet, zo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onweerstaanbaar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</p:txBody>
      </p:sp>
    </p:spTree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EFA51A-0282-2005-00CF-DA45562E7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10676A2-4458-EF60-AF98-66903CC05191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ze niet eens merken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dat hun geest herschreven wordt.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27896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Ja, lief zusje... Wat is er nu weer?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heb net een brief gekregen...</a:t>
            </a:r>
            <a:endParaRPr lang="en-US" sz="1800" dirty="0"/>
          </a:p>
        </p:txBody>
      </p:sp>
    </p:spTree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Schitterende dingen, gouden ringen.</a:t>
            </a:r>
            <a:endParaRPr lang="en-US" sz="1800" dirty="0"/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buit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van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gekke koningen</a:t>
            </a:r>
            <a:endParaRPr lang="en-US" sz="1800" dirty="0"/>
          </a:p>
        </p:txBody>
      </p:sp>
    </p:spTree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Alles behoort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ons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toe.</a:t>
            </a:r>
            <a:endParaRPr lang="en-US" sz="1800" dirty="0"/>
          </a:p>
        </p:txBody>
      </p:sp>
    </p:spTree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4587D8-BA4D-AACB-BF93-3E69A3A5B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B6B1859-598E-7661-E682-B9927D6C12B5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Verkoop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hen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schoonheid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 fame.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Geef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ze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een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zondebok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18124500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C8CC00-7B47-28A0-F228-DCE354638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1E03EB4-0220-8B1B-3DC5-5D6ADEC09246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</a:rPr>
              <a:t>Geef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</a:rPr>
              <a:t> ze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</a:rPr>
              <a:t>spullen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</a:rPr>
              <a:t>.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Geef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ze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schermen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9885002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EBC504-F0F0-EBC8-43BC-A113E7BAC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1B0107A-8641-B0F0-846F-289B28DC0A64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Verander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hun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moralen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in memes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1617896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F70AE7CF-EF2E-CFDA-584A-73B1181517E7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Je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droomt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van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liefde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?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</a:rPr>
              <a:t>Je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</a:rPr>
              <a:t>droomt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</a:rPr>
              <a:t> van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</a:rPr>
              <a:t>vrede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98415014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04C7A2-309C-BB14-AEB3-83E49EFB3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33F62184-BE3E-15C0-E94C-F14851FA8285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Wat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een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tragische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ziekte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13273280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heeft er hoop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nodig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wanneer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geld alles kan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helen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39B714-77A7-AF90-EE0C-D8C7C2B4E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F398D5E-D045-344D-779B-5381696CE19F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Emoties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vervagen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Maar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diamanten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zijn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echt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0739192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CADC33-AB48-199C-905A-E226CD831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E292E65-2445-6F78-26B7-70838C53949E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Meer! Meer! Meer!</a:t>
            </a:r>
          </a:p>
        </p:txBody>
      </p:sp>
    </p:spTree>
    <p:extLst>
      <p:ext uri="{BB962C8B-B14F-4D97-AF65-F5344CB8AC3E}">
        <p14:creationId xmlns:p14="http://schemas.microsoft.com/office/powerpoint/2010/main" val="3856970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Een brief?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Voor jou!</a:t>
            </a:r>
            <a:endParaRPr lang="en-US" sz="1800" dirty="0"/>
          </a:p>
        </p:txBody>
      </p:sp>
    </p:spTree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Grotere, snellere, blinkendere dingen.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</a:rPr>
              <a:t>Vergulden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</a:rPr>
              <a:t>kooien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</a:rPr>
              <a:t>,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</a:rPr>
              <a:t>zilveren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</a:rPr>
              <a:t>ketens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4B60F1-A9A8-5F32-FECD-FA2E7CAC5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3440871-65E2-D219-EB4C-BB1244F86290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Laat ze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spenderen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Hun verstand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verdrinken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7352970"/>
      </p:ext>
    </p:extLst>
  </p:cSld>
  <p:clrMapOvr>
    <a:masterClrMapping/>
  </p:clrMapOvr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279E92-8DF5-74D6-E5D5-FDB2C88BF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FA281107-EEB1-5569-934D-4C3C77F00842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Meer, meer,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meer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We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willen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alles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08573703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Verkoop hen dromen en zie hen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vallen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</p:txBody>
      </p:sp>
    </p:spTree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8D1113-0CEE-BDE0-0380-CCDC0355E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5D45F8C-ACB0-2FF0-6923-D4940A94EF3F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Wie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heeft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er hoop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nodig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</a:rPr>
              <a:t>Wanneer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</a:rPr>
              <a:t> geld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</a:rPr>
              <a:t>alles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</a:rPr>
              <a:t>kan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</a:rPr>
              <a:t>kopen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48697791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E48C71-9509-9C62-43F6-109F89E4A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7A787B1-09CB-5FF6-4896-E9AF029B0560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Zoveel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zoeter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wanneer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alles van jou is.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91851904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D3530A-4C90-64D5-EA51-60E875A51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24A83A6B-4F21-EB62-7996-91B6D7FED341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Verdrink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hen in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mooie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leugens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.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Zeg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hen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dat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rijkdom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het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paradijs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is.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31988152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Één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zoet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lied.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Één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perfecte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leugen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En ze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zullen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kopen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kopen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kopen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B204A2-9B07-8186-DE10-862383B60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8EF0D24-6D58-CEE4-5585-2E589877C7B9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Je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droomt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van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liefde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?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</a:rPr>
              <a:t>Je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</a:rPr>
              <a:t>droomt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</a:rPr>
              <a:t> van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</a:rPr>
              <a:t>vrede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76754363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EFD252-8C77-8128-4590-2D663F403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6EB3BFD-256B-DD33-918E-43E66F08C6F1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Wat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een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tragische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ziekte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04602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Voor mij?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Hij ziet er heel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mysterieus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uit</a:t>
            </a:r>
            <a:endParaRPr lang="en-US" sz="1800" dirty="0"/>
          </a:p>
        </p:txBody>
      </p:sp>
    </p:spTree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heeft er hoop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nodig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wanneer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geld alles kan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helen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A4221D-80BD-C6DC-7A9E-067D6824D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4DCB1E3-8C37-0C9C-333F-872676393E6B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Gevoelens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vervagen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diamanten zijn echt.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64595603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Meer, meer, meer.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Grotere, snellere, blinkendere dingen.</a:t>
            </a:r>
            <a:endParaRPr lang="en-US" sz="1800" dirty="0"/>
          </a:p>
        </p:txBody>
      </p:sp>
    </p:spTree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Vergulde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kooien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zilveren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ketens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396A6A-D2D9-1011-BD28-B6B1022C0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4D6BDBD-723B-7F39-F644-6003E4D1DA12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</a:rPr>
              <a:t>Laat ze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</a:rPr>
              <a:t>spenderen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</a:rPr>
              <a:t>.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Hun verstand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verdrinken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90049344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E45618-0027-4418-EC5E-57CF78173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137852D-54E0-B6AA-1D4F-4FF51B84D245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Meer, meer,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meer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 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wil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alles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!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Verkoop hen dromen en zie hen vallen.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75985367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Wie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heeft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er hoop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nodig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Wanneer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je met geld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alles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kan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kopen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</p:txBody>
      </p:sp>
    </p:spTree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953F9E-B07B-BFE0-1FF2-21EF743D9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CF1955A-9D58-BE2E-664E-CEE559A3A577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Zoveel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zoeter als alles van jou is.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91800094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laten we niet op de zaken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vooruitlopen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2267EE-2F98-76F5-549F-AC318956B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4E85FDD-D034-A7B0-AAE1-B53AC2330DCD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Eerst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moeten die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kinderen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hun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magisch lied zingen.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68831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Een geheime minnaar misschien?</a:t>
            </a:r>
            <a:endParaRPr lang="en-US" sz="1800" dirty="0"/>
          </a:p>
        </p:txBody>
      </p:sp>
    </p:spTree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Dan kunnen wij de overwinning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claimen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C51762-D054-EEE8-6933-88C0214A4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B5A1006-5D5E-83A4-212C-1320122AA3B3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Alles staat klaar. Maar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onthoud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: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die melodie is meer dan muziek.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96859058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is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macht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 macht behoort altijd toe aan de sterkste.</a:t>
            </a:r>
            <a:endParaRPr lang="en-US" sz="1800" dirty="0"/>
          </a:p>
        </p:txBody>
      </p:sp>
    </p:spTree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Hadden we hem moeten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vertrouwen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Een willekeurig iemand nodigt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ons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uit</a:t>
            </a:r>
            <a:endParaRPr lang="en-US" sz="1800" dirty="0"/>
          </a:p>
        </p:txBody>
      </p:sp>
    </p:spTree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AF9808-1B3B-C666-3892-57D9B2119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AA367ECB-E558-546B-D3C2-F983DEAEC7A1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om de voorspelling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moeten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waarmaken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we doen gewoon wat hij zegt?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45595499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Dat zei ik ook.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Welke keuze hebben we?</a:t>
            </a:r>
          </a:p>
        </p:txBody>
      </p:sp>
    </p:spTree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wil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gewoon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mijn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huis redden.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Als er een kans is, zeg ik: grijp hem.</a:t>
            </a:r>
            <a:endParaRPr lang="en-US" sz="1800" dirty="0"/>
          </a:p>
        </p:txBody>
      </p:sp>
    </p:spTree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Jouw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klimaatverandering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: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fake news, een hoax.</a:t>
            </a:r>
            <a:endParaRPr lang="en-US" sz="1800" dirty="0"/>
          </a:p>
        </p:txBody>
      </p:sp>
    </p:spTree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D78882-707E-0C30-BDA2-CF3E43725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5617F96-FE55-45E4-D537-5816B292D889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*Ga naar huis, hou je problemen bij.*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33223561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fake news, een hoax.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*Je bent onwetend.*</a:t>
            </a:r>
            <a:endParaRPr lang="en-US" sz="1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Dan is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hij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even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geheim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voor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mij</a:t>
            </a:r>
            <a:endParaRPr lang="en-US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</a:rPr>
              <a:t>Als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</a:rPr>
              <a:t>voor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</a:rPr>
              <a:t>jou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Ga naar huis.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*NO*</a:t>
            </a:r>
            <a:endParaRPr lang="en-US" sz="1800" dirty="0"/>
          </a:p>
        </p:txBody>
      </p:sp>
    </p:spTree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Jouw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klimaatverandering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: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fake news, een hoax.</a:t>
            </a:r>
            <a:endParaRPr lang="en-US" sz="1800" dirty="0"/>
          </a:p>
        </p:txBody>
      </p:sp>
    </p:spTree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88BC03-3243-4BE1-239C-7247DB61E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EC0DE119-0198-27BC-8C57-C7A88533F012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*Ga naar huis, hou je problemen bij.*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30700624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Vlucht ver weg. Hoax!</a:t>
            </a:r>
            <a:endParaRPr lang="en-US" sz="1800" dirty="0"/>
          </a:p>
        </p:txBody>
      </p:sp>
    </p:spTree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hoor mensen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schreeuwen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moeten de betogers zijn.</a:t>
            </a:r>
            <a:endParaRPr lang="en-US" sz="1800" dirty="0"/>
          </a:p>
        </p:txBody>
      </p:sp>
    </p:spTree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Ze komen snel dichterbij.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geloof dat we het kunnen.</a:t>
            </a:r>
            <a:endParaRPr lang="en-US" sz="1800" dirty="0"/>
          </a:p>
        </p:txBody>
      </p:sp>
    </p:spTree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ZULLEN het!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MOETEN het...</a:t>
            </a:r>
            <a:endParaRPr lang="en-US" sz="1800" dirty="0"/>
          </a:p>
        </p:txBody>
      </p:sp>
    </p:spTree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Samen!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Kijk uit!</a:t>
            </a:r>
            <a:endParaRPr lang="en-US" sz="1800" dirty="0"/>
          </a:p>
        </p:txBody>
      </p:sp>
    </p:spTree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wist altijd al dat mensen gewelddadig waren.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Draag jij dan geen mes?</a:t>
            </a:r>
            <a:endParaRPr lang="en-US" sz="1800" dirty="0"/>
          </a:p>
        </p:txBody>
      </p:sp>
    </p:spTree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Alleen voor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zelfverdediging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Hoe dan ook, we moeten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weg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!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zeeën verdrinken in plastic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 het klimaat begint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mensheid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uit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te dagen.</a:t>
            </a:r>
            <a:endParaRPr lang="en-US" sz="1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geloof je niet!</a:t>
            </a:r>
            <a:endParaRPr lang="en-US" sz="1800" dirty="0"/>
          </a:p>
        </p:txBody>
      </p:sp>
    </p:spTree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7185A3-4D1C-26F0-63F3-4B42B49BA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C1220F0-0411-E802-8762-707EE3411FF9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Meen je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waar gaan we naartoe?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21171664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Laten we doen wat Louis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zei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</p:txBody>
      </p:sp>
    </p:spTree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Goed, maar laten we hier weggaan!</a:t>
            </a:r>
            <a:endParaRPr lang="en-US" sz="1800" dirty="0"/>
          </a:p>
        </p:txBody>
      </p:sp>
    </p:spTree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1D7EDD-BA61-941D-9288-EE8EA3FFE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83175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Waar is die stomme tempel?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Verdorie! 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lopen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in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cirkels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Dit is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derde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keer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we langs dit gebouw komen...</a:t>
            </a:r>
            <a:endParaRPr lang="en-US" sz="1800" dirty="0"/>
          </a:p>
        </p:txBody>
      </p:sp>
    </p:spTree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824444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WACHT!!! Horen jullie dat?</a:t>
            </a:r>
            <a:endParaRPr lang="en-US" sz="1800" dirty="0"/>
          </a:p>
        </p:txBody>
      </p:sp>
    </p:spTree>
  </p:cSld>
  <p:clrMapOvr>
    <a:masterClrMapping/>
  </p:clrMapOvr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hoor niets, Manuela. Wat hoor jij?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Nee, wacht, ik hoor het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ook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</p:txBody>
      </p:sp>
    </p:spTree>
  </p:cSld>
  <p:clrMapOvr>
    <a:masterClrMapping/>
  </p:clrMapOvr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324E9A-20C0-5A90-F32A-BA769BB66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B473ADD-8217-D779-6511-93F34D9BD1E9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klinkt als... tempelmuziek.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399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Geef me die brief of anders...</a:t>
            </a:r>
            <a:endParaRPr lang="en-US" sz="1800" dirty="0"/>
          </a:p>
        </p:txBody>
      </p:sp>
    </p:spTree>
  </p:cSld>
  <p:clrMapOvr>
    <a:masterClrMapping/>
  </p:clrMapOvr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Tempelmuziek?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weet het niet. Het klinkt sacraal.</a:t>
            </a:r>
            <a:endParaRPr lang="en-US" sz="1800" dirty="0"/>
          </a:p>
        </p:txBody>
      </p:sp>
    </p:spTree>
  </p:cSld>
  <p:clrMapOvr>
    <a:masterClrMapping/>
  </p:clrMapOvr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Misschien vinden we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tempel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we het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volgen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</a:t>
            </a:r>
            <a:endParaRPr lang="en-US" sz="1800" dirty="0"/>
          </a:p>
        </p:txBody>
      </p:sp>
    </p:spTree>
  </p:cSld>
  <p:clrMapOvr>
    <a:masterClrMapping/>
  </p:clrMapOvr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91005A-F300-DDC5-9A25-D0A8B27BD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DD0507B-C813-96C3-BD46-9B5E42CC7902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Ja,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graag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!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wil weg van deze straten vol rommel.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54591277"/>
      </p:ext>
    </p:extLst>
  </p:cSld>
  <p:clrMapOvr>
    <a:masterClrMapping/>
  </p:clrMapOvr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haat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dit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Waarom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doen mensen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dit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</a:t>
            </a:r>
            <a:endParaRPr lang="en-US" sz="1800" dirty="0"/>
          </a:p>
        </p:txBody>
      </p:sp>
    </p:spTree>
  </p:cSld>
  <p:clrMapOvr>
    <a:masterClrMapping/>
  </p:clrMapOvr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60400B-671B-7CEF-E49E-EB970F41C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236837CD-6360-B44B-D13C-01A22C905AD6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Manuela, je hebt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gelijk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!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hoor het nu ook.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96229353"/>
      </p:ext>
    </p:extLst>
  </p:cSld>
  <p:clrMapOvr>
    <a:masterClrMapping/>
  </p:clrMapOvr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denk dat het van daar komt!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Dit moet het zijn!!!</a:t>
            </a:r>
            <a:endParaRPr lang="en-US" sz="1800" dirty="0"/>
          </a:p>
        </p:txBody>
      </p:sp>
    </p:spTree>
  </p:cSld>
  <p:clrMapOvr>
    <a:masterClrMapping/>
  </p:clrMapOvr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Klaar om naar binnen te gaan?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Zeker wel.</a:t>
            </a:r>
            <a:endParaRPr lang="en-US" sz="1800" dirty="0"/>
          </a:p>
        </p:txBody>
      </p:sp>
    </p:spTree>
  </p:cSld>
  <p:clrMapOvr>
    <a:masterClrMapping/>
  </p:clrMapOvr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ook, ben jij klaar, Atlas?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Euh, ja... zeker... uiteraard.</a:t>
            </a:r>
            <a:endParaRPr lang="en-US" sz="1800" dirty="0"/>
          </a:p>
        </p:txBody>
      </p:sp>
    </p:spTree>
  </p:cSld>
  <p:clrMapOvr>
    <a:masterClrMapping/>
  </p:clrMapOvr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Laten we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voorzichtig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zijn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Laat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ons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niet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overhaasten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2235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017138"/>
      </p:ext>
    </p:extLst>
  </p:cSld>
  <p:clrMapOvr>
    <a:masterClrMapping/>
  </p:clrMapOvr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8D45A4-12EF-053B-CCCA-E2628543F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D9D44C7-EABB-0594-3BD4-9730ADB53978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Hallo,</a:t>
            </a:r>
            <a:endParaRPr lang="en-US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kan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ik u ergens mee helpen?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54812593"/>
      </p:ext>
    </p:extLst>
  </p:cSld>
  <p:clrMapOvr>
    <a:masterClrMapping/>
  </p:clrMapOvr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Ja, meneer, wij zijn op zoek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naar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...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oude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boekrol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</a:t>
            </a:r>
            <a:r>
              <a:rPr lang="en-US" dirty="0"/>
              <a:t>- 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Manuella!</a:t>
            </a:r>
            <a:endParaRPr lang="en-US" sz="1800" dirty="0"/>
          </a:p>
        </p:txBody>
      </p:sp>
    </p:spTree>
  </p:cSld>
  <p:clrMapOvr>
    <a:masterClrMapping/>
  </p:clrMapOvr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Dat voorzichtig zijn heeft lang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geduurd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Een boekrol?</a:t>
            </a:r>
            <a:endParaRPr lang="en-US" sz="1800" dirty="0"/>
          </a:p>
        </p:txBody>
      </p:sp>
    </p:spTree>
  </p:cSld>
  <p:clrMapOvr>
    <a:masterClrMapping/>
  </p:clrMapOvr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Maakt u zich geen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zorgen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spijt ons dat we storen... Dag!</a:t>
            </a:r>
            <a:endParaRPr lang="en-US" sz="1800" dirty="0"/>
          </a:p>
        </p:txBody>
      </p:sp>
    </p:spTree>
  </p:cSld>
  <p:clrMapOvr>
    <a:masterClrMapping/>
  </p:clrMapOvr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1461D5-9E21-848C-6BC4-102661873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7976EC5-1BD3-E843-6594-FE68F62B7D9F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Oh, maar we hebben veel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oude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rollen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in onze tempel.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49727897"/>
      </p:ext>
    </p:extLst>
  </p:cSld>
  <p:clrMapOvr>
    <a:masterClrMapping/>
  </p:clrMapOvr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Misschien kunt u beter binnenkomen.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Welkom, doe maar alsof u thuis bent.</a:t>
            </a:r>
            <a:endParaRPr lang="en-US" sz="1800" dirty="0"/>
          </a:p>
        </p:txBody>
      </p:sp>
    </p:spTree>
  </p:cSld>
  <p:clrMapOvr>
    <a:masterClrMapping/>
  </p:clrMapOvr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Excuus, ik heb me nog niet voorgesteld.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ben broeder Everest</a:t>
            </a:r>
            <a:endParaRPr lang="en-US" sz="1800" dirty="0"/>
          </a:p>
        </p:txBody>
      </p:sp>
    </p:spTree>
  </p:cSld>
  <p:clrMapOvr>
    <a:masterClrMapping/>
  </p:clrMapOvr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 dit zijn mijn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medebroeders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Welke rol zoekt u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precies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</a:t>
            </a:r>
            <a:endParaRPr lang="en-US" sz="1800" dirty="0"/>
          </a:p>
        </p:txBody>
      </p:sp>
    </p:spTree>
  </p:cSld>
  <p:clrMapOvr>
    <a:masterClrMapping/>
  </p:clrMapOvr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A98C4B-9407-1D1B-7682-22A9A123E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B6BF435-8370-9AF4-8B0C-7D007A8CAB24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zijn op zoek naar een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oude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rol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die vermeld wordt in een voorstelling.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72295223"/>
      </p:ext>
    </p:extLst>
  </p:cSld>
  <p:clrMapOvr>
    <a:masterClrMapping/>
  </p:clrMapOvr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Dat is niet erg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specifiek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...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als u wilt, kunt u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zelf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zoeken</a:t>
            </a:r>
            <a:endParaRPr lang="en-US" sz="1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overstromingen kwamen snel,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straten stonden stil</a:t>
            </a:r>
            <a:endParaRPr lang="en-US" sz="1800" dirty="0"/>
          </a:p>
        </p:txBody>
      </p:sp>
    </p:spTree>
  </p:cSld>
  <p:clrMapOvr>
    <a:masterClrMapping/>
  </p:clrMapOvr>
</p:sld>
</file>

<file path=ppt/slides/slide3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AE28C7-D14A-B216-1A98-0911DF98A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DF0395C-887D-020E-3B15-F1EBCB24E289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Onze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bibliotheek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heeft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eel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rollen... veel voorspellingen.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01700536"/>
      </p:ext>
    </p:extLst>
  </p:cSld>
  <p:clrMapOvr>
    <a:masterClrMapping/>
  </p:clrMapOvr>
</p:sld>
</file>

<file path=ppt/slides/slide3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Laat me u de weg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wijzen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3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990E0D-2182-0256-A3D9-60CFF807A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876087B8-F7D5-4390-7A81-B6EFB32909F2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Als u iets nodig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heeft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vindt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u mij in de eetzaal met mijn broeders.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60598914"/>
      </p:ext>
    </p:extLst>
  </p:cSld>
  <p:clrMapOvr>
    <a:masterClrMapping/>
  </p:clrMapOvr>
</p:sld>
</file>

<file path=ppt/slides/slide3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Dit is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vreemd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Louis zei dat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monniken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ons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zouden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wantrouwen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3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9F1083-A64E-D6BE-00F8-317C5825D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AD333898-1EC4-14B7-6115-721D05B38B3F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Ja, dat is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raar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misschien vergiste Louis zich?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71012856"/>
      </p:ext>
    </p:extLst>
  </p:cSld>
  <p:clrMapOvr>
    <a:masterClrMapping/>
  </p:clrMapOvr>
</p:sld>
</file>

<file path=ppt/slides/slide3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Er zijn hier veel rollen. Laten we beginnen!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vertrouw het nog steeds niet.</a:t>
            </a:r>
            <a:endParaRPr lang="en-US" sz="1800" dirty="0"/>
          </a:p>
        </p:txBody>
      </p:sp>
    </p:spTree>
  </p:cSld>
  <p:clrMapOvr>
    <a:masterClrMapping/>
  </p:clrMapOvr>
</p:sld>
</file>

<file path=ppt/slides/slide3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Aan het werk!</a:t>
            </a:r>
            <a:endParaRPr lang="en-US" sz="1800" dirty="0"/>
          </a:p>
        </p:txBody>
      </p:sp>
    </p:spTree>
  </p:cSld>
  <p:clrMapOvr>
    <a:masterClrMapping/>
  </p:clrMapOvr>
</p:sld>
</file>

<file path=ppt/slides/slide3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736377"/>
      </p:ext>
    </p:extLst>
  </p:cSld>
  <p:clrMapOvr>
    <a:masterClrMapping/>
  </p:clrMapOvr>
</p:sld>
</file>

<file path=ppt/slides/slide3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denk niet dat dit werkt! We zoeken al uren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 hebben nog niets gevonden.</a:t>
            </a:r>
            <a:endParaRPr lang="en-US" sz="1800" dirty="0"/>
          </a:p>
        </p:txBody>
      </p:sp>
    </p:spTree>
  </p:cSld>
  <p:clrMapOvr>
    <a:masterClrMapping/>
  </p:clrMapOvr>
</p:sld>
</file>

<file path=ppt/slides/slide3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Misschien hebben die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monniken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rol ergens anders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verstopt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golven namen de huizen mee,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vuur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brandde</a:t>
            </a:r>
            <a:endParaRPr lang="en-US" sz="1800" dirty="0"/>
          </a:p>
        </p:txBody>
      </p:sp>
    </p:spTree>
  </p:cSld>
  <p:clrMapOvr>
    <a:masterClrMapping/>
  </p:clrMapOvr>
</p:sld>
</file>

<file path=ppt/slides/slide3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27BF57-09C3-36A8-EC6F-ECB14E4BF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97AFDD8-6E31-C4BC-D57A-5BED69748497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Daarom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zijn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ze zo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vriendelijk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1944165"/>
      </p:ext>
    </p:extLst>
  </p:cSld>
  <p:clrMapOvr>
    <a:masterClrMapping/>
  </p:clrMapOvr>
</p:sld>
</file>

<file path=ppt/slides/slide3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Ze weten dat we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voorspelling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nooit gaan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vinden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3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EEB9BE-CBCB-D016-6A0C-ED4CC1A5D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0BF531C-9F40-CEFC-1306-9D21EEADC08A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Misschien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moeten we even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pauzeren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sterf van de honger.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55354460"/>
      </p:ext>
    </p:extLst>
  </p:cSld>
  <p:clrMapOvr>
    <a:masterClrMapping/>
  </p:clrMapOvr>
</p:sld>
</file>

<file path=ppt/slides/slide3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8FA8CF-89F9-B55A-63ED-2E11F2D54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ABBBE72-743E-D71E-FDCE-8911A9D50AFA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Misschien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moeten we even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pauzeren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sterf van de honger.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96547490"/>
      </p:ext>
    </p:extLst>
  </p:cSld>
  <p:clrMapOvr>
    <a:masterClrMapping/>
  </p:clrMapOvr>
</p:sld>
</file>

<file path=ppt/slides/slide3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Misschien kunnen we de monniken om eten vragen?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Misschien hebben ze Haloumi of Lohikeitto?</a:t>
            </a:r>
            <a:endParaRPr lang="en-US" sz="1800" dirty="0"/>
          </a:p>
        </p:txBody>
      </p:sp>
    </p:spTree>
  </p:cSld>
  <p:clrMapOvr>
    <a:masterClrMapping/>
  </p:clrMapOvr>
</p:sld>
</file>

<file path=ppt/slides/slide3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Ze hebben de rol misschien verstopt,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misschien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willen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ze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ons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wel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eten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geven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3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Nee, we moeten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blijven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zoeken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nog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10 minuutjes?</a:t>
            </a:r>
            <a:endParaRPr lang="en-US" sz="1800" dirty="0"/>
          </a:p>
          <a:p>
            <a:pPr marL="0" indent="0" algn="ctr">
              <a:buNone/>
            </a:pPr>
            <a:endParaRPr lang="en-US" sz="1800" dirty="0"/>
          </a:p>
        </p:txBody>
      </p:sp>
    </p:spTree>
  </p:cSld>
  <p:clrMapOvr>
    <a:masterClrMapping/>
  </p:clrMapOvr>
</p:sld>
</file>

<file path=ppt/slides/slide3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CC9C2B-938A-AB24-1E05-A67AC0950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F8CF89D-E733-9D7C-F90A-DBB557EC6DEC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Als we daarna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niets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vinden</a:t>
            </a:r>
            <a:endParaRPr lang="en-US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gaan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we eten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8485010"/>
      </p:ext>
    </p:extLst>
  </p:cSld>
  <p:clrMapOvr>
    <a:masterClrMapping/>
  </p:clrMapOvr>
</p:sld>
</file>

<file path=ppt/slides/slide3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 zoeken naar een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andere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plek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waar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de monniken de rol verstopt kunnen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hebben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3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F2E82E-8BEA-280E-5BCE-40BE71DBA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FB17511-778D-3D7D-4938-6DB8D7338651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Goed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 nog 10 minuten.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956377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CDFB92-3F4F-E79E-359A-F05176E00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FC1F3A9C-B709-F461-4953-C409E214F7D6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Ze zeiden ons te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wachten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ze zeiden ons te bidden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49190613"/>
      </p:ext>
    </p:extLst>
  </p:cSld>
  <p:clrMapOvr>
    <a:masterClrMapping/>
  </p:clrMapOvr>
</p:sld>
</file>

<file path=ppt/slides/slide3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052884"/>
      </p:ext>
    </p:extLst>
  </p:cSld>
  <p:clrMapOvr>
    <a:masterClrMapping/>
  </p:clrMapOvr>
</p:sld>
</file>

<file path=ppt/slides/slide3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Misschien kan ik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helpen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</a:t>
            </a:r>
            <a:endParaRPr lang="en-US" sz="1800" dirty="0"/>
          </a:p>
        </p:txBody>
      </p:sp>
    </p:spTree>
  </p:cSld>
  <p:clrMapOvr>
    <a:masterClrMapping/>
  </p:clrMapOvr>
</p:sld>
</file>

<file path=ppt/slides/slide3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4E1CEF-C23A-C26A-4D5B-0B2F8EC81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8AFB8F2-3AF0-4AE6-B9B7-40AA2BAFA3F4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AAAH!!! U liet me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schrikken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!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had je niet gehoord.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53906707"/>
      </p:ext>
    </p:extLst>
  </p:cSld>
  <p:clrMapOvr>
    <a:masterClrMapping/>
  </p:clrMapOvr>
</p:sld>
</file>

<file path=ppt/slides/slide3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is best eng hoe je zo plots verschijnt.</a:t>
            </a:r>
            <a:endParaRPr lang="en-US" sz="1800" dirty="0"/>
          </a:p>
        </p:txBody>
      </p:sp>
    </p:spTree>
  </p:cSld>
  <p:clrMapOvr>
    <a:masterClrMapping/>
  </p:clrMapOvr>
</p:sld>
</file>

<file path=ppt/slides/slide3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Mijn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verontschuldigingen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</p:txBody>
      </p:sp>
    </p:spTree>
  </p:cSld>
  <p:clrMapOvr>
    <a:masterClrMapping/>
  </p:clrMapOvr>
</p:sld>
</file>

<file path=ppt/slides/slide3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C3DDC-9BAD-6666-C188-66CFF9A65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2EB97B4-F01C-93C7-F41F-C75E1D623EA9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ben de oudste monnik.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krijgen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zelden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bezoek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56379201"/>
      </p:ext>
    </p:extLst>
  </p:cSld>
  <p:clrMapOvr>
    <a:masterClrMapping/>
  </p:clrMapOvr>
</p:sld>
</file>

<file path=ppt/slides/slide3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Wat hopen vijf jongeren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vinden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in oud en stoffig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perkament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</a:t>
            </a:r>
            <a:endParaRPr lang="en-US" sz="1800" dirty="0"/>
          </a:p>
        </p:txBody>
      </p:sp>
    </p:spTree>
  </p:cSld>
  <p:clrMapOvr>
    <a:masterClrMapping/>
  </p:clrMapOvr>
</p:sld>
</file>

<file path=ppt/slides/slide3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82CCAF-4927-8873-85E4-19C723E35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B66DFB2-0D2A-AE8A-8905-35A976716D85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zijn op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zoek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naar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een heel oude boekrol.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06216459"/>
      </p:ext>
    </p:extLst>
  </p:cSld>
  <p:clrMapOvr>
    <a:masterClrMapping/>
  </p:clrMapOvr>
</p:sld>
</file>

<file path=ppt/slides/slide3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Dan zoekt u misschien op de verkeerde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plek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de rol zo oud is als u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zegt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3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CC6011-EBDF-4FE4-E45F-FFCF1DA77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A7A62B8-E561-35CE-3490-2EEA93CE6B4E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Wat?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U bewaart de echt oude hier niet?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140700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 toch verdrinken we, dag na dag.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wereld draait om macht</a:t>
            </a:r>
            <a:endParaRPr lang="en-US" sz="1800" dirty="0"/>
          </a:p>
        </p:txBody>
      </p:sp>
    </p:spTree>
  </p:cSld>
  <p:clrMapOvr>
    <a:masterClrMapping/>
  </p:clrMapOvr>
</p:sld>
</file>

<file path=ppt/slides/slide3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Natuurlijk niet. Die liggen in de catacomben.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 vreemden mogen daar niet komen.</a:t>
            </a:r>
            <a:endParaRPr lang="en-US" sz="1800" dirty="0"/>
          </a:p>
        </p:txBody>
      </p:sp>
    </p:spTree>
  </p:cSld>
  <p:clrMapOvr>
    <a:masterClrMapping/>
  </p:clrMapOvr>
</p:sld>
</file>

<file path=ppt/slides/slide3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catacomben, zegt u?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kan u niet mee naar beneden nemen!</a:t>
            </a:r>
            <a:endParaRPr lang="en-US" sz="1800" dirty="0"/>
          </a:p>
        </p:txBody>
      </p:sp>
    </p:spTree>
  </p:cSld>
  <p:clrMapOvr>
    <a:masterClrMapping/>
  </p:clrMapOvr>
</p:sld>
</file>

<file path=ppt/slides/slide3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Beneden? Waarheen?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Naar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catacomben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3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2AF0FF-A1BA-178B-0A20-BED3D144A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DCBDD40-9ABA-5926-054E-069B0B5F5773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hou zo van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geschiedenis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zou geweldig zijn.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61024022"/>
      </p:ext>
    </p:extLst>
  </p:cSld>
  <p:clrMapOvr>
    <a:masterClrMapping/>
  </p:clrMapOvr>
</p:sld>
</file>

<file path=ppt/slides/slide3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Wat een leerzame ervaring.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zou ook graag meer cultuur zien.</a:t>
            </a:r>
            <a:endParaRPr lang="en-US" sz="1800" dirty="0"/>
          </a:p>
        </p:txBody>
      </p:sp>
    </p:spTree>
  </p:cSld>
  <p:clrMapOvr>
    <a:masterClrMapping/>
  </p:clrMapOvr>
</p:sld>
</file>

<file path=ppt/slides/slide3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Alsjeblieeeeft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!</a:t>
            </a:r>
            <a:endParaRPr lang="en-US" sz="1800" dirty="0"/>
          </a:p>
        </p:txBody>
      </p:sp>
    </p:spTree>
  </p:cSld>
  <p:clrMapOvr>
    <a:masterClrMapping/>
  </p:clrMapOvr>
</p:sld>
</file>

<file path=ppt/slides/slide3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23E171-AB56-DDC2-DC21-5E0C00D83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1D405B6-D302-7F93-8B58-8AC7BA00C808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Goed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dan,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jullie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zijn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schattig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01949963"/>
      </p:ext>
    </p:extLst>
  </p:cSld>
  <p:clrMapOvr>
    <a:masterClrMapping/>
  </p:clrMapOvr>
</p:sld>
</file>

<file path=ppt/slides/slide3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Zeg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niemand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dat ik jullie naar beneden bracht.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Dat zouden we nooit durven.</a:t>
            </a:r>
            <a:endParaRPr lang="en-US" sz="1800" dirty="0"/>
          </a:p>
        </p:txBody>
      </p:sp>
    </p:spTree>
  </p:cSld>
  <p:clrMapOvr>
    <a:masterClrMapping/>
  </p:clrMapOvr>
</p:sld>
</file>

<file path=ppt/slides/slide3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Deze plek voelt...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verkeerd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Hier liggen te veel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geheimen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begraven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3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068FDF-6FC5-72D7-9947-558B1931D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B326DB4-5ADE-7AC9-0ABF-7BD2DB019427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Geheimen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 ja,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misschien ook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waarheden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14768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overstromingen kwamen snel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zal niet veranderen</a:t>
            </a:r>
            <a:endParaRPr lang="en-US" sz="1800" dirty="0"/>
          </a:p>
        </p:txBody>
      </p:sp>
    </p:spTree>
  </p:cSld>
  <p:clrMapOvr>
    <a:masterClrMapping/>
  </p:clrMapOvr>
</p:sld>
</file>

<file path=ppt/slides/slide3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7ADA04-8CC2-B324-83CF-6056A7A4E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F5037AE6-F70C-06F7-765A-DDD561B96DF9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laat jullie zoeken.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81686289"/>
      </p:ext>
    </p:extLst>
  </p:cSld>
  <p:clrMapOvr>
    <a:masterClrMapping/>
  </p:clrMapOvr>
</p:sld>
</file>

<file path=ppt/slides/slide3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Zoek naar iets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opvallends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iets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ongewoons.</a:t>
            </a:r>
            <a:endParaRPr lang="en-US" sz="1800" dirty="0"/>
          </a:p>
        </p:txBody>
      </p:sp>
    </p:spTree>
  </p:cSld>
  <p:clrMapOvr>
    <a:masterClrMapping/>
  </p:clrMapOvr>
</p:sld>
</file>

<file path=ppt/slides/slide3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Wacht. Hier!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Help me het op te tillen.</a:t>
            </a:r>
            <a:endParaRPr lang="en-US" sz="1800" dirty="0"/>
          </a:p>
        </p:txBody>
      </p:sp>
    </p:spTree>
  </p:cSld>
  <p:clrMapOvr>
    <a:masterClrMapping/>
  </p:clrMapOvr>
</p:sld>
</file>

<file path=ppt/slides/slide3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Dat is het. Dat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moet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hem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zijn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3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B5771D-8595-110F-E44B-EFDC43576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2522C2E3-BD26-E3D0-2F1F-7BA7A47DDF2B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voelt...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krachtig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Alsof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het op ons heeft gewacht.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86995495"/>
      </p:ext>
    </p:extLst>
  </p:cSld>
  <p:clrMapOvr>
    <a:masterClrMapping/>
  </p:clrMapOvr>
</p:sld>
</file>

<file path=ppt/slides/slide3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voelt... levend.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is prachtig... en kwetsbaar.</a:t>
            </a:r>
            <a:endParaRPr lang="en-US" sz="1800" dirty="0"/>
          </a:p>
        </p:txBody>
      </p:sp>
    </p:spTree>
  </p:cSld>
  <p:clrMapOvr>
    <a:masterClrMapping/>
  </p:clrMapOvr>
</p:sld>
</file>

<file path=ppt/slides/slide3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Alsof het eeuwen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heeft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gewacht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om gevonden te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worden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3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9DB511-D1DB-F816-7744-6B262CD78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1E23066-0FB2-14F0-9BD2-A8F7845A85E8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kijk: het is niet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af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Er zijn gaten, ontbrekende noten.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99431722"/>
      </p:ext>
    </p:extLst>
  </p:cSld>
  <p:clrMapOvr>
    <a:masterClrMapping/>
  </p:clrMapOvr>
</p:sld>
</file>

<file path=ppt/slides/slide3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Hoe kunnen we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dit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verstaan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Misschien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moeten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we het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niet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verstaan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37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Misschien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moeten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luisteren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</a:t>
            </a:r>
            <a:endParaRPr lang="en-US" sz="1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straten stonden stil.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Niet voor jouw muziek en niet voor jouw woede.</a:t>
            </a:r>
            <a:endParaRPr lang="en-US" sz="1800" dirty="0"/>
          </a:p>
        </p:txBody>
      </p:sp>
    </p:spTree>
  </p:cSld>
  <p:clrMapOvr>
    <a:masterClrMapping/>
  </p:clrMapOvr>
</p:sld>
</file>

<file path=ppt/slides/slide3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783FAE-3AC0-D842-4A71-DA9377BF2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155ED35-AB35-9615-4439-2C72821B857B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Naar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elkaar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naar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de stilte tussen de noten.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96601374"/>
      </p:ext>
    </p:extLst>
  </p:cSld>
  <p:clrMapOvr>
    <a:masterClrMapping/>
  </p:clrMapOvr>
</p:sld>
</file>

<file path=ppt/slides/slide3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Heel diepzinnig, Aletheia.</a:t>
            </a:r>
            <a:endParaRPr lang="en-US" sz="1800" dirty="0"/>
          </a:p>
        </p:txBody>
      </p:sp>
    </p:spTree>
  </p:cSld>
  <p:clrMapOvr>
    <a:masterClrMapping/>
  </p:clrMapOvr>
</p:sld>
</file>

<file path=ppt/slides/slide3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0FDB63-D150-8E43-AFD2-6CE4940D7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C0D0E53-0574-A854-4513-5A1BC1D7EFAF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muziek zonder alle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noten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is gewoon... lawaai.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47147944"/>
      </p:ext>
    </p:extLst>
  </p:cSld>
  <p:clrMapOvr>
    <a:masterClrMapping/>
  </p:clrMapOvr>
</p:sld>
</file>

<file path=ppt/slides/slide38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is nooit alleen maar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muziek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Muziek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heeft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kracht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3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B40EEE-9D34-60F3-309D-701D4D4A0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D89E28D-5E11-E72E-A6C7-4385D52BFEF3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kan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helen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het kan vernietigen.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77565819"/>
      </p:ext>
    </p:extLst>
  </p:cSld>
  <p:clrMapOvr>
    <a:masterClrMapping/>
  </p:clrMapOvr>
</p:sld>
</file>

<file path=ppt/slides/slide38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Dus als hij onvolledig is,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Dan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kan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het…</a:t>
            </a:r>
            <a:endParaRPr lang="en-US" sz="1800" dirty="0"/>
          </a:p>
        </p:txBody>
      </p:sp>
    </p:spTree>
  </p:cSld>
  <p:clrMapOvr>
    <a:masterClrMapping/>
  </p:clrMapOvr>
</p:sld>
</file>

<file path=ppt/slides/slide38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moeten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spelen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om het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begrijpen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toch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</a:t>
            </a:r>
            <a:endParaRPr lang="en-US" sz="1800" dirty="0"/>
          </a:p>
        </p:txBody>
      </p:sp>
    </p:spTree>
  </p:cSld>
  <p:clrMapOvr>
    <a:masterClrMapping/>
  </p:clrMapOvr>
</p:sld>
</file>

<file path=ppt/slides/slide38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voel het... Het is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rusteloos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</p:txBody>
      </p:sp>
    </p:spTree>
  </p:cSld>
  <p:clrMapOvr>
    <a:masterClrMapping/>
  </p:clrMapOvr>
</p:sld>
</file>

<file path=ppt/slides/slide3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1A3546-399E-F055-83D3-CA10AA6AD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32FE62E-A458-BAD0-3EA8-0344B6EEAA6A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Alsof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het op iets wacht, maar...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er klopt iets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niet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01560296"/>
      </p:ext>
    </p:extLst>
  </p:cSld>
  <p:clrMapOvr>
    <a:masterClrMapping/>
  </p:clrMapOvr>
</p:sld>
</file>

<file path=ppt/slides/slide3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20BDAB-7E66-1DE6-5870-6324956CA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912EF06-D8F2-76CF-9CC5-39F43EE3BC67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weten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nooit wat er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ontbreekt</a:t>
            </a:r>
            <a:endParaRPr lang="en-US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tenzij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we het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proberen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1799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wereld draait om macht.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*De overstromingen kwamen snel*</a:t>
            </a:r>
            <a:endParaRPr lang="en-US" sz="1800" dirty="0"/>
          </a:p>
        </p:txBody>
      </p:sp>
    </p:spTree>
  </p:cSld>
  <p:clrMapOvr>
    <a:masterClrMapping/>
  </p:clrMapOvr>
</p:sld>
</file>

<file path=ppt/slides/slide3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85BD68-B1FF-050B-E8D1-01A9DE4F5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5BAA53F-0B18-0561-FF32-5631B5593EE9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Iedereen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klaar?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88307731"/>
      </p:ext>
    </p:extLst>
  </p:cSld>
  <p:clrMapOvr>
    <a:masterClrMapping/>
  </p:clrMapOvr>
</p:sld>
</file>

<file path=ppt/slides/slide39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Wacht! Dit werkt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niet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spelen niet in harmonie!</a:t>
            </a:r>
            <a:endParaRPr lang="en-US" sz="1800" dirty="0"/>
          </a:p>
        </p:txBody>
      </p:sp>
    </p:spTree>
  </p:cSld>
  <p:clrMapOvr>
    <a:masterClrMapping/>
  </p:clrMapOvr>
</p:sld>
</file>

<file path=ppt/slides/slide39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Dan blijven we spelen tot het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werkt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!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kunnen nu niet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stoppen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!</a:t>
            </a:r>
            <a:endParaRPr lang="en-US" sz="1800" dirty="0"/>
          </a:p>
        </p:txBody>
      </p:sp>
    </p:spTree>
  </p:cSld>
  <p:clrMapOvr>
    <a:masterClrMapping/>
  </p:clrMapOvr>
</p:sld>
</file>

<file path=ppt/slides/slide3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C68E22-492D-8B58-76B0-7443083C4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F018C1AF-8016-A77F-4DC0-E762E5921198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Nee, we forceren het.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boekrol wil niet...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05846601"/>
      </p:ext>
    </p:extLst>
  </p:cSld>
  <p:clrMapOvr>
    <a:masterClrMapping/>
  </p:clrMapOvr>
</p:sld>
</file>

<file path=ppt/slides/slide39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Als we nu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stoppen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lukt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het nooit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Doorspelen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!</a:t>
            </a:r>
            <a:endParaRPr lang="en-US" sz="1800" dirty="0"/>
          </a:p>
        </p:txBody>
      </p:sp>
    </p:spTree>
  </p:cSld>
  <p:clrMapOvr>
    <a:masterClrMapping/>
  </p:clrMapOvr>
</p:sld>
</file>

<file path=ppt/slides/slide3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2920A2-136E-9EB8-5E7A-1525C3DB7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FAAC739-A866-96F5-9452-82DE319B90E5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Stop! We kwetsen het!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04182046"/>
      </p:ext>
    </p:extLst>
  </p:cSld>
  <p:clrMapOvr>
    <a:masterClrMapping/>
  </p:clrMapOvr>
</p:sld>
</file>

<file path=ppt/slides/slide39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Nee! We zijn er bijna!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gaat...</a:t>
            </a:r>
            <a:endParaRPr lang="en-US" sz="1800" dirty="0"/>
          </a:p>
        </p:txBody>
      </p:sp>
    </p:spTree>
  </p:cSld>
  <p:clrMapOvr>
    <a:masterClrMapping/>
  </p:clrMapOvr>
</p:sld>
</file>

<file path=ppt/slides/slide3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100695"/>
      </p:ext>
    </p:extLst>
  </p:cSld>
  <p:clrMapOvr>
    <a:masterClrMapping/>
  </p:clrMapOvr>
</p:sld>
</file>

<file path=ppt/slides/slide39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Hoe is het zo gelopen?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Dichtbij, dichtbij, dichtbij</a:t>
            </a:r>
            <a:endParaRPr lang="en-US" sz="1800" dirty="0"/>
          </a:p>
        </p:txBody>
      </p:sp>
    </p:spTree>
  </p:cSld>
  <p:clrMapOvr>
    <a:masterClrMapping/>
  </p:clrMapOvr>
</p:sld>
</file>

<file path=ppt/slides/slide39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Als het anders was gelopen,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hadden we de wereld kunnen redden.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Dwars over de vervuilde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zeeën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bergen die niet meer spreken,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 de opgedroogde regenwouden,</a:t>
            </a:r>
            <a:endParaRPr lang="en-US" sz="1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zal niet veranderen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*De straten stonden stil.*</a:t>
            </a:r>
            <a:endParaRPr lang="en-US" sz="1800" dirty="0"/>
          </a:p>
        </p:txBody>
      </p:sp>
    </p:spTree>
  </p:cSld>
  <p:clrMapOvr>
    <a:masterClrMapping/>
  </p:clrMapOvr>
</p:sld>
</file>

<file path=ppt/slides/slide40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is niet belangrijk wat er gebeurd is,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is belangrijk wat er zal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gebeuren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4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338A9D-5D1A-0F0C-D443-8606FED6F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CF96F27-61BD-0F26-B2AD-6182E6B7BE6C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aarde is van ons. De enige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echte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Ons leven hangt ervan af.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59963628"/>
      </p:ext>
    </p:extLst>
  </p:cSld>
  <p:clrMapOvr>
    <a:masterClrMapping/>
  </p:clrMapOvr>
</p:sld>
</file>

<file path=ppt/slides/slide40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Dus laat ons allen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samen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komen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laat de magie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beginnen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4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DD51A3-CD19-AA74-092E-CD942B759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EC96BC3E-7528-A62E-652B-17DEF9A67766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Onze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wereld schreeuwt het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uit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gewicht is zwaar te dragen.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56879112"/>
      </p:ext>
    </p:extLst>
  </p:cSld>
  <p:clrMapOvr>
    <a:masterClrMapping/>
  </p:clrMapOvr>
</p:sld>
</file>

<file path=ppt/slides/slide40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Als we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doorzetten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…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</p:txBody>
      </p:sp>
    </p:spTree>
  </p:cSld>
  <p:clrMapOvr>
    <a:masterClrMapping/>
  </p:clrMapOvr>
</p:sld>
</file>

<file path=ppt/slides/slide4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EE2F97-5EFC-A132-D9EA-F71F90A26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28579DAB-B87A-C445-6E19-4A3DF0A408C2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Kunnen we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voor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haar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zorgen</a:t>
            </a:r>
            <a:endParaRPr lang="en-US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haar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redden.</a:t>
            </a:r>
          </a:p>
        </p:txBody>
      </p:sp>
    </p:spTree>
    <p:extLst>
      <p:ext uri="{BB962C8B-B14F-4D97-AF65-F5344CB8AC3E}">
        <p14:creationId xmlns:p14="http://schemas.microsoft.com/office/powerpoint/2010/main" val="3990280665"/>
      </p:ext>
    </p:extLst>
  </p:cSld>
  <p:clrMapOvr>
    <a:masterClrMapping/>
  </p:clrMapOvr>
</p:sld>
</file>

<file path=ppt/slides/slide4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E88629-CCE2-B37B-4857-92EABD747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5B2FF3F-CE6C-0AA1-7D83-F9FCF022E274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hadden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ons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doel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bijna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bereikt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hebben nog één poging nodig.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62655292"/>
      </p:ext>
    </p:extLst>
  </p:cSld>
  <p:clrMapOvr>
    <a:masterClrMapping/>
  </p:clrMapOvr>
</p:sld>
</file>

<file path=ppt/slides/slide40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Als we het raadsel kunnen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oplossen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zal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het wonder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geschieden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4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3F5CEE-CC21-E9F2-63F4-073B0E640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834FA11-2B82-F0C5-AF8A-E7800E738163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is niet belangrijk wat er gebeurd is,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is belangrijk wat er zal gebeuren.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31400471"/>
      </p:ext>
    </p:extLst>
  </p:cSld>
  <p:clrMapOvr>
    <a:masterClrMapping/>
  </p:clrMapOvr>
</p:sld>
</file>

<file path=ppt/slides/slide40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aarde is van ons. De enige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echte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Ons leven hangt ervan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af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Niet voor jouw muziek en niet voor jouw woede.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*De golven namen de huizen mee*</a:t>
            </a:r>
            <a:endParaRPr lang="en-US" sz="1800" dirty="0"/>
          </a:p>
        </p:txBody>
      </p:sp>
    </p:spTree>
  </p:cSld>
  <p:clrMapOvr>
    <a:masterClrMapping/>
  </p:clrMapOvr>
</p:sld>
</file>

<file path=ppt/slides/slide4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1DC1AA-EB74-6290-0185-07A99D347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F6DC000-A6D3-6461-4617-92438D9EEE6E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Dus laat ons allen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samen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komen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laat de magie beginnen.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31486266"/>
      </p:ext>
    </p:extLst>
  </p:cSld>
  <p:clrMapOvr>
    <a:masterClrMapping/>
  </p:clrMapOvr>
</p:sld>
</file>

<file path=ppt/slides/slide4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moet gaan nu,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mijn vrienden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halen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4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F3E412-019F-FF1D-8B24-7894A4F5E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2D69D99D-963A-379E-3FB5-5F154B51A7FA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Want vriendschap is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grootste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Kracht</a:t>
            </a:r>
            <a:endParaRPr lang="en-US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zal altijd overwinnen.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23632453"/>
      </p:ext>
    </p:extLst>
  </p:cSld>
  <p:clrMapOvr>
    <a:masterClrMapping/>
  </p:clrMapOvr>
</p:sld>
</file>

<file path=ppt/slides/slide4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Als ze echt om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ons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geven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om de dingen die we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doen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  <a:endParaRPr lang="en-US" sz="1800" dirty="0"/>
          </a:p>
        </p:txBody>
      </p:sp>
    </p:spTree>
  </p:cSld>
  <p:clrMapOvr>
    <a:masterClrMapping/>
  </p:clrMapOvr>
</p:sld>
</file>

<file path=ppt/slides/slide4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9932F8-44D6-D861-7C8C-0A3F2A591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7D87985-DB85-4421-FCF1-2E8C0D28AAD3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zullen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ze geen neen zeggen.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0455819"/>
      </p:ext>
    </p:extLst>
  </p:cSld>
  <p:clrMapOvr>
    <a:masterClrMapping/>
  </p:clrMapOvr>
</p:sld>
</file>

<file path=ppt/slides/slide4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Ze zullen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ons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vervoegen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samen zullen we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doorbreken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4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28A46B-59E3-F7E9-6B9D-9A0CC433A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723E80C-038C-3F80-BCE4-92CE81D7FF69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is niet belangrijk wat er gebeurd is,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is belangrijk wat er zal gebeuren.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93300100"/>
      </p:ext>
    </p:extLst>
  </p:cSld>
  <p:clrMapOvr>
    <a:masterClrMapping/>
  </p:clrMapOvr>
</p:sld>
</file>

<file path=ppt/slides/slide4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aarde is van ons. De enige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echte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Ons leven hangt ervan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af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4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B7F4DB-7E64-FEFA-824A-911FD79E4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DB62660-2BEC-7053-325D-F8BA1ED7E124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Dus laat ons allen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samen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komen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laat de magie beginnen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66419238"/>
      </p:ext>
    </p:extLst>
  </p:cSld>
  <p:clrMapOvr>
    <a:masterClrMapping/>
  </p:clrMapOvr>
</p:sld>
</file>

<file path=ppt/slides/slide4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moesten in harmonie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spelen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wat is er gebeurd?</a:t>
            </a:r>
            <a:endParaRPr lang="en-US" sz="1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weet niet of ik zal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winnen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weet niet wat de waarheid is.</a:t>
            </a:r>
            <a:endParaRPr lang="en-US" sz="1800" dirty="0"/>
          </a:p>
        </p:txBody>
      </p:sp>
    </p:spTree>
  </p:cSld>
  <p:clrMapOvr>
    <a:masterClrMapping/>
  </p:clrMapOvr>
</p:sld>
</file>

<file path=ppt/slides/slide4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Geen idee.</a:t>
            </a:r>
          </a:p>
        </p:txBody>
      </p:sp>
    </p:spTree>
  </p:cSld>
  <p:clrMapOvr>
    <a:masterClrMapping/>
  </p:clrMapOvr>
</p:sld>
</file>

<file path=ppt/slides/slide4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EBBB2A-DEF9-4862-0766-5ECC4461E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4705956-9D30-9E40-954C-1DC7DB3E549E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is niet mijn schuld dat er noten ontbraken...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mijne ook niet.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12050639"/>
      </p:ext>
    </p:extLst>
  </p:cSld>
  <p:clrMapOvr>
    <a:masterClrMapping/>
  </p:clrMapOvr>
</p:sld>
</file>

<file path=ppt/slides/slide4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Jongens! STOP!!!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zijn een team,</a:t>
            </a:r>
            <a:endParaRPr lang="en-US" sz="1800" dirty="0"/>
          </a:p>
        </p:txBody>
      </p:sp>
    </p:spTree>
  </p:cSld>
  <p:clrMapOvr>
    <a:masterClrMapping/>
  </p:clrMapOvr>
</p:sld>
</file>

<file path=ppt/slides/slide4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306AA2-6A1D-E5AB-710B-14A5B5F00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9AEEA33-CB6C-E66D-1301-D06E4CA70310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kunnen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dit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 Samen.</a:t>
            </a:r>
            <a:endParaRPr lang="en-US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zijn al zo ver gekomen.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21357182"/>
      </p:ext>
    </p:extLst>
  </p:cSld>
  <p:clrMapOvr>
    <a:masterClrMapping/>
  </p:clrMapOvr>
</p:sld>
</file>

<file path=ppt/slides/slide4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 dan? Wat moeten we nu doen?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weet het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niet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4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hebben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het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erger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gemaakt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ben geen held, geen winnaar.</a:t>
            </a:r>
            <a:endParaRPr lang="en-US" sz="1800" dirty="0"/>
          </a:p>
        </p:txBody>
      </p:sp>
    </p:spTree>
  </p:cSld>
  <p:clrMapOvr>
    <a:masterClrMapping/>
  </p:clrMapOvr>
</p:sld>
</file>

<file path=ppt/slides/slide4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Misschien is Louis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verkeerd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Misschien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zijn wij fout.</a:t>
            </a:r>
            <a:endParaRPr lang="en-US" sz="1800" dirty="0"/>
          </a:p>
        </p:txBody>
      </p:sp>
    </p:spTree>
  </p:cSld>
  <p:clrMapOvr>
    <a:masterClrMapping/>
  </p:clrMapOvr>
</p:sld>
</file>

<file path=ppt/slides/slide4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Misschien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kunnen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we het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niet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Dus je wil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opgeven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</p:txBody>
      </p:sp>
    </p:spTree>
  </p:cSld>
  <p:clrMapOvr>
    <a:masterClrMapping/>
  </p:clrMapOvr>
</p:sld>
</file>

<file path=ppt/slides/slide4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E615E1-954B-27AF-9B3E-8C1B99CAE9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218B89B-2CD9-452A-FA9F-D77D1BB2345A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Je wil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stoppen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terwijl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jij diegene was die vals speelde.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73554435"/>
      </p:ext>
    </p:extLst>
  </p:cSld>
  <p:clrMapOvr>
    <a:masterClrMapping/>
  </p:clrMapOvr>
</p:sld>
</file>

<file path=ppt/slides/slide4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Misschien moeten we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opgeven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Misschien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moeten we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stoppen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CC53E2-EC0F-9999-0F9D-61184717D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EDB0D34C-40D9-835A-5BC6-C3AEBE2E7ABD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als ik niet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probeer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wie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dan wel?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07287934"/>
      </p:ext>
    </p:extLst>
  </p:cSld>
  <p:clrMapOvr>
    <a:masterClrMapping/>
  </p:clrMapOvr>
</p:sld>
</file>

<file path=ppt/slides/slide4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125DDC-8DDB-D3F3-41E5-4609A958D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AB727C93-4815-AB41-7728-AC5D826407D3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zijn maar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kinderen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weten niet wat we doen.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03231154"/>
      </p:ext>
    </p:extLst>
  </p:cSld>
  <p:clrMapOvr>
    <a:masterClrMapping/>
  </p:clrMapOvr>
</p:sld>
</file>

<file path=ppt/slides/slide4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moeten gewoon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opnieuw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proberen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Neen! Ik wil naar huis?</a:t>
            </a:r>
            <a:endParaRPr lang="en-US" sz="1800" dirty="0"/>
          </a:p>
        </p:txBody>
      </p:sp>
    </p:spTree>
  </p:cSld>
  <p:clrMapOvr>
    <a:masterClrMapping/>
  </p:clrMapOvr>
</p:sld>
</file>

<file path=ppt/slides/slide4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NEEN. Waag het niet weg te gaan.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moeten naar huis.</a:t>
            </a:r>
            <a:endParaRPr lang="en-US" sz="1800" dirty="0"/>
          </a:p>
        </p:txBody>
      </p:sp>
    </p:spTree>
  </p:cSld>
  <p:clrMapOvr>
    <a:masterClrMapping/>
  </p:clrMapOvr>
</p:sld>
</file>

<file path=ppt/slides/slide4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98A61F-CDA2-2231-3E90-39084B903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1D7DC8C-03B3-72EC-17A4-DE1B81E72287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wil gewoon naar huis.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06628719"/>
      </p:ext>
    </p:extLst>
  </p:cSld>
  <p:clrMapOvr>
    <a:masterClrMapping/>
  </p:clrMapOvr>
</p:sld>
</file>

<file path=ppt/slides/slide4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hebben je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nodig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Ga alsjeblieft niet weg.</a:t>
            </a:r>
            <a:endParaRPr lang="en-US" sz="1800" dirty="0"/>
          </a:p>
        </p:txBody>
      </p:sp>
    </p:spTree>
  </p:cSld>
  <p:clrMapOvr>
    <a:masterClrMapping/>
  </p:clrMapOvr>
</p:sld>
</file>

<file path=ppt/slides/slide4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moeten gaan.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Ga dan!</a:t>
            </a:r>
            <a:endParaRPr lang="en-US" sz="1800" dirty="0"/>
          </a:p>
        </p:txBody>
      </p:sp>
    </p:spTree>
  </p:cSld>
  <p:clrMapOvr>
    <a:masterClrMapping/>
  </p:clrMapOvr>
</p:sld>
</file>

<file path=ppt/slides/slide4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ga ook weg. Veel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geluk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jullie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zouden beter naar huis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gaan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4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55D3E2-4FE7-E115-830A-9E9E351A0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7D720FD-E3A0-9A06-E0F6-830640B17A70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kan niet geloven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Aletheia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Manuela ons hebben verlaten.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48672669"/>
      </p:ext>
    </p:extLst>
  </p:cSld>
  <p:clrMapOvr>
    <a:masterClrMapping/>
  </p:clrMapOvr>
</p:sld>
</file>

<file path=ppt/slides/slide4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weet het.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hadden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niet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uit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elkaar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mogen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gaan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4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77FE66-FE32-DE94-5D88-D57A3DAA4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139D1F5-4ACA-6C20-96A3-3BFA6917352A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Inderdaad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wil nog steeds een oplossing vinden.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996438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197288"/>
      </p:ext>
    </p:extLst>
  </p:cSld>
  <p:clrMapOvr>
    <a:masterClrMapping/>
  </p:clrMapOvr>
</p:sld>
</file>

<file path=ppt/slides/slide4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Laten we niet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opgeven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4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7159CC-C708-4DD8-93AF-C4B61B48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B9F6A48-FB11-020A-EB1A-AD419E244943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Wie heeft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boekrol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</a:t>
            </a:r>
            <a:endParaRPr lang="en-US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</a:rPr>
              <a:t>Ik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</a:rPr>
              <a:t>heb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</a:rPr>
              <a:t> hem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</a:rPr>
              <a:t>niet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92940017"/>
      </p:ext>
    </p:extLst>
  </p:cSld>
  <p:clrMapOvr>
    <a:masterClrMapping/>
  </p:clrMapOvr>
</p:sld>
</file>

<file path=ppt/slides/slide4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zag hem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niet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meer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na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de explosie.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Hij kan toch niet weg zijn.</a:t>
            </a:r>
            <a:endParaRPr lang="en-US" sz="1800" dirty="0"/>
          </a:p>
        </p:txBody>
      </p:sp>
    </p:spTree>
  </p:cSld>
  <p:clrMapOvr>
    <a:masterClrMapping/>
  </p:clrMapOvr>
</p:sld>
</file>

<file path=ppt/slides/slide4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Een papieren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rol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Die is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verbrand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4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DC0C8F-228B-5907-8364-651B6F2AB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31652D0-6D08-44C9-E655-F13B2CD3B5B3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is een magische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rol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Alles is mogelijk.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12391955"/>
      </p:ext>
    </p:extLst>
  </p:cSld>
  <p:clrMapOvr>
    <a:masterClrMapping/>
  </p:clrMapOvr>
</p:sld>
</file>

<file path=ppt/slides/slide4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 dan?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Zelfs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we hem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vinden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We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zijn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met 3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we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moeten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met 5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zijn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4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we kunnen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niet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niet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doen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moeten blijven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zoeken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!</a:t>
            </a:r>
            <a:endParaRPr lang="en-US" sz="1800" dirty="0"/>
          </a:p>
        </p:txBody>
      </p:sp>
    </p:spTree>
  </p:cSld>
  <p:clrMapOvr>
    <a:masterClrMapping/>
  </p:clrMapOvr>
</p:sld>
</file>

<file path=ppt/slides/slide4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351E08-5E56-D333-2BA6-D2E4AD3F3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A7DB4B5A-A0F3-E3FA-1E04-652CC1528E6A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wou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Aletheia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Manuela hier waren.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06616212"/>
      </p:ext>
    </p:extLst>
  </p:cSld>
  <p:clrMapOvr>
    <a:masterClrMapping/>
  </p:clrMapOvr>
</p:sld>
</file>

<file path=ppt/slides/slide4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Dan konden we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tenminste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proberen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voorspelling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vervullen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4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4B2608-CB33-BFB8-DD87-AFB7DB18D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A538F3D5-BEFC-C0AD-598C-A4C8AA42D3EC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Nu heeft het geen zin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meer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hoop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dat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ze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terugkomen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153130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C44516-E0F9-63AD-B92F-9F33E2DF8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E8E3EBC-2914-9103-1B35-C468ABABC792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FINLAND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15723886"/>
      </p:ext>
    </p:extLst>
  </p:cSld>
  <p:clrMapOvr>
    <a:masterClrMapping/>
  </p:clrMapOvr>
</p:sld>
</file>

<file path=ppt/slides/slide4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117314"/>
      </p:ext>
    </p:extLst>
  </p:cSld>
  <p:clrMapOvr>
    <a:masterClrMapping/>
  </p:clrMapOvr>
</p:sld>
</file>

<file path=ppt/slides/slide4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6B3F89-6B67-ED1C-315F-FE803383A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520E08D-E5AB-DE44-74D7-56C232941310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wist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zou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mislukken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...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is onmogelijk.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90352476"/>
      </p:ext>
    </p:extLst>
  </p:cSld>
  <p:clrMapOvr>
    <a:masterClrMapping/>
  </p:clrMapOvr>
</p:sld>
</file>

<file path=ppt/slides/slide4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Misschien is dit niet mijn pad.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denk dat ik naar huis ga.</a:t>
            </a:r>
            <a:endParaRPr lang="en-US" sz="1800" dirty="0"/>
          </a:p>
        </p:txBody>
      </p:sp>
    </p:spTree>
  </p:cSld>
  <p:clrMapOvr>
    <a:masterClrMapping/>
  </p:clrMapOvr>
</p:sld>
</file>

<file path=ppt/slides/slide4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AD36D8-4680-DD1D-4CCA-135EB2042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8CD125F5-F291-C66C-163D-97B45AE3067A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zal een nieuw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leven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beginnen</a:t>
            </a:r>
            <a:endParaRPr lang="en-US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met mijn familie. Het komt wel goed.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18002786"/>
      </p:ext>
    </p:extLst>
  </p:cSld>
  <p:clrMapOvr>
    <a:masterClrMapping/>
  </p:clrMapOvr>
</p:sld>
</file>

<file path=ppt/slides/slide4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hadden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hier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niet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moeten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komen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4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Manuela,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is er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nog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hoop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</a:t>
            </a:r>
            <a:endParaRPr lang="en-US" sz="1800" dirty="0"/>
          </a:p>
        </p:txBody>
      </p:sp>
    </p:spTree>
  </p:cSld>
  <p:clrMapOvr>
    <a:masterClrMapping/>
  </p:clrMapOvr>
</p:sld>
</file>

<file path=ppt/slides/slide4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AD83CE-12F1-38D5-A6CB-4BB0D5CEB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E1EBE77-EE34-63F3-0BDD-EE31FB86D776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Ook al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wil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naar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huis,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Ik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d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</a:rPr>
              <a:t>enk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</a:rPr>
              <a:t>dat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</a:rPr>
              <a:t> we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</a:rPr>
              <a:t>meer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</a:rPr>
              <a:t>hadden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</a:rPr>
              <a:t>kunnen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</a:rPr>
              <a:t>doen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72089463"/>
      </p:ext>
    </p:extLst>
  </p:cSld>
  <p:clrMapOvr>
    <a:masterClrMapping/>
  </p:clrMapOvr>
</p:sld>
</file>

<file path=ppt/slides/slide4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hebben zo hard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geprobeerd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voor niets.</a:t>
            </a:r>
            <a:endParaRPr lang="en-US" sz="1800" dirty="0"/>
          </a:p>
        </p:txBody>
      </p:sp>
    </p:spTree>
  </p:cSld>
  <p:clrMapOvr>
    <a:masterClrMapping/>
  </p:clrMapOvr>
</p:sld>
</file>

<file path=ppt/slides/slide4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ga toch naar huis,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hoop dat je dat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begrijpt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4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Aletheia...</a:t>
            </a:r>
            <a:endParaRPr lang="en-US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mensen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geven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hun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leven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voor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anderen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Noorderlicht, leid me erdoor heen</a:t>
            </a:r>
            <a:endParaRPr lang="en-US" sz="1800" dirty="0"/>
          </a:p>
        </p:txBody>
      </p:sp>
    </p:spTree>
  </p:cSld>
  <p:clrMapOvr>
    <a:masterClrMapping/>
  </p:clrMapOvr>
</p:sld>
</file>

<file path=ppt/slides/slide4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0518F1-C650-B971-9B5D-E7C7C56A5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95FEC6F-EF12-6EE5-4EA9-869628E0D4B5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Kijk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naar onze maatschappij.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54227511"/>
      </p:ext>
    </p:extLst>
  </p:cSld>
  <p:clrMapOvr>
    <a:masterClrMapping/>
  </p:clrMapOvr>
</p:sld>
</file>

<file path=ppt/slides/slide4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doen jobs die we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haten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om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dingen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kopen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die we niet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nodig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hebben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4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639424-21E0-614E-54FC-000749EE4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F4EECC5-2539-41AC-9705-1150F1012F28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om indruk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maken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op mensen die we niet mogen.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60108650"/>
      </p:ext>
    </p:extLst>
  </p:cSld>
  <p:clrMapOvr>
    <a:masterClrMapping/>
  </p:clrMapOvr>
</p:sld>
</file>

<file path=ppt/slides/slide4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Onze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zaak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gegrond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we hebben alles gegeven.</a:t>
            </a:r>
            <a:endParaRPr lang="en-US" sz="1800" dirty="0"/>
          </a:p>
        </p:txBody>
      </p:sp>
    </p:spTree>
  </p:cSld>
  <p:clrMapOvr>
    <a:masterClrMapping/>
  </p:clrMapOvr>
</p:sld>
</file>

<file path=ppt/slides/slide4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mis mijn ouders,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was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ongehoorzaam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 waarvoor?</a:t>
            </a:r>
            <a:endParaRPr lang="en-US" sz="1800" dirty="0"/>
          </a:p>
        </p:txBody>
      </p:sp>
    </p:spTree>
  </p:cSld>
  <p:clrMapOvr>
    <a:masterClrMapping/>
  </p:clrMapOvr>
</p:sld>
</file>

<file path=ppt/slides/slide4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Wel... 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is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waar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ben al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lang weg van huis.</a:t>
            </a:r>
            <a:endParaRPr lang="en-US" sz="1800" dirty="0"/>
          </a:p>
        </p:txBody>
      </p:sp>
    </p:spTree>
  </p:cSld>
  <p:clrMapOvr>
    <a:masterClrMapping/>
  </p:clrMapOvr>
</p:sld>
</file>

<file path=ppt/slides/slide4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heb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mijn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thuisland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 zo lang niet meer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gezien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4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B08F60-ADAA-FD95-F8C8-1FC74AB56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5CCFF72-EF8D-E92C-E9FB-2C32B2711763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Praag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is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prachtig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het is niet hetzelfde.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95363753"/>
      </p:ext>
    </p:extLst>
  </p:cSld>
  <p:clrMapOvr>
    <a:masterClrMapping/>
  </p:clrMapOvr>
</p:sld>
</file>

<file path=ppt/slides/slide4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moet naar huis.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Succes, Aletheia.</a:t>
            </a:r>
            <a:endParaRPr lang="en-US" sz="1800" dirty="0"/>
          </a:p>
        </p:txBody>
      </p:sp>
    </p:spTree>
  </p:cSld>
  <p:clrMapOvr>
    <a:masterClrMapping/>
  </p:clrMapOvr>
</p:sld>
</file>

<file path=ppt/slides/slide4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Moge de natuur met je zijn.</a:t>
            </a:r>
            <a:endParaRPr lang="en-US" sz="18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Toon me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weg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weg naar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waarheid</a:t>
            </a:r>
            <a:endParaRPr lang="en-US" sz="1800" dirty="0"/>
          </a:p>
        </p:txBody>
      </p:sp>
    </p:spTree>
  </p:cSld>
  <p:clrMapOvr>
    <a:masterClrMapping/>
  </p:clrMapOvr>
</p:sld>
</file>

<file path=ppt/slides/slide4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004647"/>
      </p:ext>
    </p:extLst>
  </p:cSld>
  <p:clrMapOvr>
    <a:masterClrMapping/>
  </p:clrMapOvr>
</p:sld>
</file>

<file path=ppt/slides/slide4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wilde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wereld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veranderen.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de wind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neemt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me mee.</a:t>
            </a:r>
            <a:endParaRPr lang="en-US" sz="1800" dirty="0"/>
          </a:p>
        </p:txBody>
      </p:sp>
    </p:spTree>
  </p:cSld>
  <p:clrMapOvr>
    <a:masterClrMapping/>
  </p:clrMapOvr>
</p:sld>
</file>

<file path=ppt/slides/slide4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Terug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naar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waar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ik mezelf was.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Waar het leven zin had.</a:t>
            </a:r>
            <a:endParaRPr lang="en-US" sz="1800" dirty="0"/>
          </a:p>
        </p:txBody>
      </p:sp>
    </p:spTree>
  </p:cSld>
  <p:clrMapOvr>
    <a:masterClrMapping/>
  </p:clrMapOvr>
</p:sld>
</file>

<file path=ppt/slides/slide4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Met elke stap, met elke kilometer,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voel ik de drang om terug te keren.</a:t>
            </a:r>
            <a:endParaRPr lang="en-US" sz="1800" dirty="0"/>
          </a:p>
        </p:txBody>
      </p:sp>
    </p:spTree>
  </p:cSld>
  <p:clrMapOvr>
    <a:masterClrMapping/>
  </p:clrMapOvr>
</p:sld>
</file>

<file path=ppt/slides/slide4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Terug naar de straten die ik ken.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Naar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plek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van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mijn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dromen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4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mis de zonsondergang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stemmen, het gelach in de nacht.</a:t>
            </a:r>
            <a:endParaRPr lang="en-US" sz="1800" dirty="0"/>
          </a:p>
        </p:txBody>
      </p:sp>
    </p:spTree>
  </p:cSld>
  <p:clrMapOvr>
    <a:masterClrMapping/>
  </p:clrMapOvr>
</p:sld>
</file>

<file path=ppt/slides/slide4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zachte wind die aan je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trekt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die jou dichtbij houdt en je laat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voelen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4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DCF43E-61C5-58C5-6901-F28CAB1F0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6F6FEB7-76F6-0E4F-C0A2-E2159736E78B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wil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nergens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anders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rondtrekken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mijn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land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zal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altijd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mijn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thuis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zijn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53939779"/>
      </p:ext>
    </p:extLst>
  </p:cSld>
  <p:clrMapOvr>
    <a:masterClrMapping/>
  </p:clrMapOvr>
</p:sld>
</file>

<file path=ppt/slides/slide4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voelde vreemd om terug te zijn.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lied bleef kleven aan mijn ziel.</a:t>
            </a:r>
            <a:endParaRPr lang="en-US" sz="1800" dirty="0"/>
          </a:p>
        </p:txBody>
      </p:sp>
    </p:spTree>
  </p:cSld>
  <p:clrMapOvr>
    <a:masterClrMapping/>
  </p:clrMapOvr>
</p:sld>
</file>

<file path=ppt/slides/slide47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Hoewel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tijd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probeerde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het te veranderen,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weet ik nu waar ik thuis hoor.</a:t>
            </a:r>
            <a:endParaRPr lang="en-US" sz="1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F918A5-A52F-0548-B887-196679A74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E1E03BAE-7352-090A-DC47-4DE24872CE0D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Zullen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ze me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horen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Een meisje van de sneeuw?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18942296"/>
      </p:ext>
    </p:extLst>
  </p:cSld>
  <p:clrMapOvr>
    <a:masterClrMapping/>
  </p:clrMapOvr>
</p:sld>
</file>

<file path=ppt/slides/slide4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837FEF-686D-8A9D-EE59-2BC1D528E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D4FFF69-77A8-0A45-AD03-22648D821F37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mis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zonsondergang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algn="ctr"/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stemmen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 het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gelach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in de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nacht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dirty="0"/>
          </a:p>
          <a:p>
            <a:pPr marL="0" indent="0" algn="ctr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25869597"/>
      </p:ext>
    </p:extLst>
  </p:cSld>
  <p:clrMapOvr>
    <a:masterClrMapping/>
  </p:clrMapOvr>
</p:sld>
</file>

<file path=ppt/slides/slide4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zachte wind die aan je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trekt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die jou dichtbij houdt en je laat voelen.</a:t>
            </a:r>
            <a:endParaRPr lang="en-US" sz="1800" dirty="0"/>
          </a:p>
        </p:txBody>
      </p:sp>
    </p:spTree>
  </p:cSld>
  <p:clrMapOvr>
    <a:masterClrMapping/>
  </p:clrMapOvr>
</p:sld>
</file>

<file path=ppt/slides/slide48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wil nergens anders rondtrekken,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mijn land zal altijd mijn thuis zijn.</a:t>
            </a:r>
            <a:endParaRPr lang="en-US" sz="1800" dirty="0"/>
          </a:p>
        </p:txBody>
      </p:sp>
    </p:spTree>
  </p:cSld>
  <p:clrMapOvr>
    <a:masterClrMapping/>
  </p:clrMapOvr>
</p:sld>
</file>

<file path=ppt/slides/slide4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6031085"/>
      </p:ext>
    </p:extLst>
  </p:cSld>
  <p:clrMapOvr>
    <a:masterClrMapping/>
  </p:clrMapOvr>
</p:sld>
</file>

<file path=ppt/slides/slide4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Manuela! Eindelijk!!</a:t>
            </a:r>
            <a:endParaRPr lang="en-US" sz="1800" dirty="0"/>
          </a:p>
        </p:txBody>
      </p:sp>
    </p:spTree>
  </p:cSld>
  <p:clrMapOvr>
    <a:masterClrMapping/>
  </p:clrMapOvr>
</p:sld>
</file>

<file path=ppt/slides/slide48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Aletheia? Wat is er?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Waarom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schreeuw je?</a:t>
            </a:r>
            <a:endParaRPr lang="en-US" sz="1800" dirty="0"/>
          </a:p>
        </p:txBody>
      </p:sp>
    </p:spTree>
  </p:cSld>
  <p:clrMapOvr>
    <a:masterClrMapping/>
  </p:clrMapOvr>
</p:sld>
</file>

<file path=ppt/slides/slide4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CA05A5-C8FF-F9F7-138A-FE2B3E583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CA6BD38-AC8C-954E-0BFA-1504814D4DA5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wilde naar huis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gaan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probeerde het,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23929131"/>
      </p:ext>
    </p:extLst>
  </p:cSld>
  <p:clrMapOvr>
    <a:masterClrMapping/>
  </p:clrMapOvr>
</p:sld>
</file>

<file path=ppt/slides/slide48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de natuur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wil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het niet.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zit hier vast...</a:t>
            </a:r>
            <a:endParaRPr lang="en-US" sz="1800" dirty="0"/>
          </a:p>
        </p:txBody>
      </p:sp>
    </p:spTree>
  </p:cSld>
  <p:clrMapOvr>
    <a:masterClrMapping/>
  </p:clrMapOvr>
</p:sld>
</file>

<file path=ppt/slides/slide48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Wat? Wat bedoel je?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Hoe is dat mogelijk?</a:t>
            </a:r>
            <a:endParaRPr lang="en-US" sz="1800" dirty="0"/>
          </a:p>
        </p:txBody>
      </p:sp>
    </p:spTree>
  </p:cSld>
  <p:clrMapOvr>
    <a:masterClrMapping/>
  </p:clrMapOvr>
</p:sld>
</file>

<file path=ppt/slides/slide48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weet het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niet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Of ben ik niemand, slechts een gefluister?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hebben teveel verloren</a:t>
            </a:r>
            <a:endParaRPr lang="en-US" sz="1800" dirty="0"/>
          </a:p>
        </p:txBody>
      </p:sp>
    </p:spTree>
  </p:cSld>
  <p:clrMapOvr>
    <a:masterClrMapping/>
  </p:clrMapOvr>
</p:sld>
</file>

<file path=ppt/slides/slide4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715349-BAC8-F35B-CD20-5797593CE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4351593-23BE-F874-1B05-0FDFCD0FA41E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denk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hier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moet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blijven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natuur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helpen...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40332405"/>
      </p:ext>
    </p:extLst>
  </p:cSld>
  <p:clrMapOvr>
    <a:masterClrMapping/>
  </p:clrMapOvr>
</p:sld>
</file>

<file path=ppt/slides/slide49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 ga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naar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huis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niets houdt me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tegen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!</a:t>
            </a:r>
            <a:endParaRPr lang="en-US" sz="1800" dirty="0"/>
          </a:p>
        </p:txBody>
      </p:sp>
    </p:spTree>
  </p:cSld>
  <p:clrMapOvr>
    <a:masterClrMapping/>
  </p:clrMapOvr>
</p:sld>
</file>

<file path=ppt/slides/slide4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2416AA-3C18-457A-B5A8-B149B8DE4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EE2951F-9002-162C-FF22-CD65F5C446BF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Wat doet u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hier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Het is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gevaarlijk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hier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43695847"/>
      </p:ext>
    </p:extLst>
  </p:cSld>
  <p:clrMapOvr>
    <a:masterClrMapping/>
  </p:clrMapOvr>
</p:sld>
</file>

<file path=ppt/slides/slide49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Sorry. Ik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moet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naar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huis.</a:t>
            </a:r>
            <a:endParaRPr lang="en-US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Weg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uit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Praag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4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D9C8A4-D3C9-DBEA-AFD2-385446B69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DAF84F1-479A-4281-DC29-8EB046D175EC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Waar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gaat u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naartoe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Jullie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zijn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niet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van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hier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4055426"/>
      </p:ext>
    </p:extLst>
  </p:cSld>
  <p:clrMapOvr>
    <a:masterClrMapping/>
  </p:clrMapOvr>
</p:sld>
</file>

<file path=ppt/slides/slide49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Identiteitsbewijzen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Alstublieft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</p:txBody>
      </p:sp>
    </p:spTree>
  </p:cSld>
  <p:clrMapOvr>
    <a:masterClrMapping/>
  </p:clrMapOvr>
</p:sld>
</file>

<file path=ppt/slides/slide4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56B111-D6E5-9573-10D7-B252812ED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71F248D-968C-B127-1399-39443F5BCD5D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Mijn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naam is Aletheia Cecchetti.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kom uit Italië.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31626685"/>
      </p:ext>
    </p:extLst>
  </p:cSld>
  <p:clrMapOvr>
    <a:masterClrMapping/>
  </p:clrMapOvr>
</p:sld>
</file>

<file path=ppt/slides/slide49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Manuela Bocardo. Duurt dit lang?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moet echt naar huis.</a:t>
            </a:r>
            <a:endParaRPr lang="en-US" sz="1800" dirty="0"/>
          </a:p>
        </p:txBody>
      </p:sp>
    </p:spTree>
  </p:cSld>
  <p:clrMapOvr>
    <a:masterClrMapping/>
  </p:clrMapOvr>
</p:sld>
</file>

<file path=ppt/slides/slide4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FF972F-4303-F3C9-412D-03FA6D9A1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8E100082-66FE-5281-5915-C3B14E1A93D5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Naar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Spanje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zal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niet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lukken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71543091"/>
      </p:ext>
    </p:extLst>
  </p:cSld>
  <p:clrMapOvr>
    <a:masterClrMapping/>
  </p:clrMapOvr>
</p:sld>
</file>

<file path=ppt/slides/slide49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Heeft u het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nieuws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gezien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Er was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zware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aardbeving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schreeuwen vijf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stemmen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uit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vijf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hoeken van Europa</a:t>
            </a:r>
            <a:endParaRPr lang="en-US" sz="1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Een meisje van de sneeuw.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Alsjeblieft, Aino, ga niet weg.</a:t>
            </a:r>
            <a:endParaRPr lang="en-US" sz="1800" dirty="0"/>
          </a:p>
        </p:txBody>
      </p:sp>
    </p:spTree>
  </p:cSld>
  <p:clrMapOvr>
    <a:masterClrMapping/>
  </p:clrMapOvr>
</p:sld>
</file>

<file path=ppt/slides/slide5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DAAB4A-86F7-F615-7AC7-A560D1954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D4B4374-4D45-3F1D-60EF-00D65982E834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grens is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gesloten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U kunt niet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gaan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is totale chaos.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62908361"/>
      </p:ext>
    </p:extLst>
  </p:cSld>
  <p:clrMapOvr>
    <a:masterClrMapping/>
  </p:clrMapOvr>
</p:sld>
</file>

<file path=ppt/slides/slide50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Wat?! Is dat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waar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?!</a:t>
            </a:r>
            <a:endParaRPr lang="en-US" sz="1800" dirty="0"/>
          </a:p>
        </p:txBody>
      </p:sp>
    </p:spTree>
  </p:cSld>
  <p:clrMapOvr>
    <a:masterClrMapping/>
  </p:clrMapOvr>
</p:sld>
</file>

<file path=ppt/slides/slide5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B889ED-361A-F623-3290-CF6915CD36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A4B8E76E-4DC0-A471-1D21-AA7D06823845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is ongelooflijk wat er in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Europa en in de hele wereld gebeurt.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2711261"/>
      </p:ext>
    </p:extLst>
  </p:cSld>
  <p:clrMapOvr>
    <a:masterClrMapping/>
  </p:clrMapOvr>
</p:sld>
</file>

<file path=ppt/slides/slide50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Er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zijn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overal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rampen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Vooral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in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Spanje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5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BF135-3C41-7B25-D3A9-FD0509993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A6873D43-F640-E7A2-0553-A671A865245A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spijt me.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Blijf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van de straten.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86396679"/>
      </p:ext>
    </p:extLst>
  </p:cSld>
  <p:clrMapOvr>
    <a:masterClrMapping/>
  </p:clrMapOvr>
</p:sld>
</file>

<file path=ppt/slides/slide50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is misschien niet veilig.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Aletheia, mijn land...</a:t>
            </a:r>
            <a:endParaRPr lang="en-US" sz="1800" dirty="0"/>
          </a:p>
        </p:txBody>
      </p:sp>
    </p:spTree>
  </p:cSld>
  <p:clrMapOvr>
    <a:masterClrMapping/>
  </p:clrMapOvr>
</p:sld>
</file>

<file path=ppt/slides/slide50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Denk je dat het door... ons komt?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Nee. Dat is onmogelijk.</a:t>
            </a:r>
            <a:endParaRPr lang="en-US" sz="1800" dirty="0"/>
          </a:p>
        </p:txBody>
      </p:sp>
    </p:spTree>
  </p:cSld>
  <p:clrMapOvr>
    <a:masterClrMapping/>
  </p:clrMapOvr>
</p:sld>
</file>

<file path=ppt/slides/slide50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het zou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kunnen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hadden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niet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mogen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weglopen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5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8933A170-A352-9975-43DB-6CBE9A6081D9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was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koppig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dacht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we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kans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hadden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65805833"/>
      </p:ext>
    </p:extLst>
  </p:cSld>
  <p:clrMapOvr>
    <a:masterClrMapping/>
  </p:clrMapOvr>
</p:sld>
</file>

<file path=ppt/slides/slide50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voel me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schuldig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moeten teruggaan!</a:t>
            </a:r>
            <a:endParaRPr lang="en-US" sz="1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Als ik niet ga, wie zal er dan proberen?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Als ik stil blijf, laten we de wereld sterven.</a:t>
            </a:r>
            <a:endParaRPr lang="en-US" sz="1800" dirty="0"/>
          </a:p>
        </p:txBody>
      </p:sp>
    </p:spTree>
  </p:cSld>
  <p:clrMapOvr>
    <a:masterClrMapping/>
  </p:clrMapOvr>
</p:sld>
</file>

<file path=ppt/slides/slide5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Uit elkaar gaan was een grote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fout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Denk je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ze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terugkomen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</a:t>
            </a:r>
            <a:endParaRPr lang="en-US" sz="1800" dirty="0"/>
          </a:p>
        </p:txBody>
      </p:sp>
    </p:spTree>
  </p:cSld>
  <p:clrMapOvr>
    <a:masterClrMapping/>
  </p:clrMapOvr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6F63A1-5420-524D-B1AD-A3389AB53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0F9763A-A6A9-C515-CF5B-5C97591EDF11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weet het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niet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...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zijn van hen weggelopen.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8053814"/>
      </p:ext>
    </p:extLst>
  </p:cSld>
  <p:clrMapOvr>
    <a:masterClrMapping/>
  </p:clrMapOvr>
</p:sld>
</file>

<file path=ppt/slides/slide5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deden alsof we hen niet nodig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hadden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we hebben hen nodig.</a:t>
            </a:r>
            <a:endParaRPr lang="en-US" sz="1800" dirty="0"/>
          </a:p>
        </p:txBody>
      </p:sp>
    </p:spTree>
  </p:cSld>
  <p:clrMapOvr>
    <a:masterClrMapping/>
  </p:clrMapOvr>
</p:sld>
</file>

<file path=ppt/slides/slide5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wil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terug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in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tijd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gaan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Terug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allemaal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samen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zijn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5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Dan is het je geluksdag.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Manuela! Aletheia!</a:t>
            </a:r>
            <a:endParaRPr lang="en-US" sz="1800" dirty="0"/>
          </a:p>
        </p:txBody>
      </p:sp>
    </p:spTree>
  </p:cSld>
  <p:clrMapOvr>
    <a:masterClrMapping/>
  </p:clrMapOvr>
</p:sld>
</file>

<file path=ppt/slides/slide5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dachten dat jullie waren weggegaan...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zijn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tot bezinning gekomen.</a:t>
            </a:r>
            <a:endParaRPr lang="en-US" sz="1800" dirty="0"/>
          </a:p>
        </p:txBody>
      </p:sp>
    </p:spTree>
  </p:cSld>
  <p:clrMapOvr>
    <a:masterClrMapping/>
  </p:clrMapOvr>
</p:sld>
</file>

<file path=ppt/slides/slide5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 de wegen waren toch gesloten,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toch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Het deed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ons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nadenken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5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Voor het denken dat we het alleen konden.</a:t>
            </a:r>
            <a:endParaRPr lang="en-US" sz="1800" dirty="0"/>
          </a:p>
        </p:txBody>
      </p:sp>
    </p:spTree>
  </p:cSld>
  <p:clrMapOvr>
    <a:masterClrMapping/>
  </p:clrMapOvr>
</p:sld>
</file>

<file path=ppt/slides/slide5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29F9DD-E328-70AF-FC55-1D612F897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32D8036-9AAC-120D-5EE6-8147F7D14485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Voor het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denken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we het alleen konden.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1528422"/>
      </p:ext>
    </p:extLst>
  </p:cSld>
  <p:clrMapOvr>
    <a:masterClrMapping/>
  </p:clrMapOvr>
</p:sld>
</file>

<file path=ppt/slides/slide5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Wij alle twee.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Echt.</a:t>
            </a:r>
            <a:endParaRPr lang="en-US" sz="18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AC4F5A-68C0-1BCC-A961-9A0C6D620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374D2D6-034F-0ABB-F9F4-7A501755FFFE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Je zegt me te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wachten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Laat anderen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leiden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22433332"/>
      </p:ext>
    </p:extLst>
  </p:cSld>
  <p:clrMapOvr>
    <a:masterClrMapping/>
  </p:clrMapOvr>
</p:sld>
</file>

<file path=ppt/slides/slide5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0DA4E7-0CB9-5F37-BE21-CA50754C9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E13BCBA-2842-5073-D7D8-FD5ADD725827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Jullie zijn niet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enigen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die zich moeten verontschuldigen.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33929712"/>
      </p:ext>
    </p:extLst>
  </p:cSld>
  <p:clrMapOvr>
    <a:masterClrMapping/>
  </p:clrMapOvr>
</p:sld>
</file>

<file path=ppt/slides/slide5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strijd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dreef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ons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uit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elkaar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dachten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beter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te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weten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5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C2F4D7-3143-EAD8-5CBC-1189A87AD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88B0BB30-C18D-C9FF-075F-DCF539375B00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vergaten dat dit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alleen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werkt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we samen zijn.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07871617"/>
      </p:ext>
    </p:extLst>
  </p:cSld>
  <p:clrMapOvr>
    <a:masterClrMapping/>
  </p:clrMapOvr>
</p:sld>
</file>

<file path=ppt/slides/slide5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was een fout om uit elkaar te gaan.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dat hoeft niet het einde te zijn.</a:t>
            </a:r>
            <a:endParaRPr lang="en-US" sz="1800" dirty="0"/>
          </a:p>
        </p:txBody>
      </p:sp>
    </p:spTree>
  </p:cSld>
  <p:clrMapOvr>
    <a:masterClrMapping/>
  </p:clrMapOvr>
</p:sld>
</file>

<file path=ppt/slides/slide5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kunnen opnieuw beginnen, toch?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Als jullie nog bereid zijn...</a:t>
            </a:r>
            <a:endParaRPr lang="en-US" sz="1800" dirty="0"/>
          </a:p>
        </p:txBody>
      </p:sp>
    </p:spTree>
  </p:cSld>
  <p:clrMapOvr>
    <a:masterClrMapping/>
  </p:clrMapOvr>
</p:sld>
</file>

<file path=ppt/slides/slide5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hebben gezien wat er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gebeurt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we apart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zijn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5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A887D5-11B1-EC4E-317C-CBDC37AAA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B9E21C1-2815-7CBD-45AF-1BECD7030D8A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aarde schreeuwt om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hulp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42095865"/>
      </p:ext>
    </p:extLst>
  </p:cSld>
  <p:clrMapOvr>
    <a:masterClrMapping/>
  </p:clrMapOvr>
</p:sld>
</file>

<file path=ppt/slides/slide5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we kunnen het niet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duidelijk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horen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tenzij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we naar elkaar luisteren.</a:t>
            </a:r>
            <a:endParaRPr lang="en-US" sz="1800" dirty="0"/>
          </a:p>
        </p:txBody>
      </p:sp>
    </p:spTree>
  </p:cSld>
  <p:clrMapOvr>
    <a:masterClrMapping/>
  </p:clrMapOvr>
</p:sld>
</file>

<file path=ppt/slides/slide5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Dus ja, ik ben bereid. Ik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denk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...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de wereld ook bereid is.</a:t>
            </a:r>
            <a:endParaRPr lang="en-US" sz="1800" dirty="0"/>
          </a:p>
        </p:txBody>
      </p:sp>
    </p:spTree>
  </p:cSld>
  <p:clrMapOvr>
    <a:masterClrMapping/>
  </p:clrMapOvr>
</p:sld>
</file>

<file path=ppt/slides/slide5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B6AB1D-1250-F671-E14C-11E1A2554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9D24A7C-783D-01EE-24B1-CC36B933F107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 hebben al de bodem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bereikt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kan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alleen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maar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beter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 toch?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910034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85F9B3-615B-B701-33F0-C010ED408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CD94DE5-851D-7AD0-A41C-C3E5B46AE253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steeds meer mensen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bloeden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jaar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na jaar.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88714532"/>
      </p:ext>
    </p:extLst>
  </p:cSld>
  <p:clrMapOvr>
    <a:masterClrMapping/>
  </p:clrMapOvr>
</p:sld>
</file>

<file path=ppt/slides/slide5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boekrol is misschien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weg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niet verloren. We vinden hem.</a:t>
            </a:r>
            <a:endParaRPr lang="en-US" sz="1800" dirty="0"/>
          </a:p>
        </p:txBody>
      </p:sp>
    </p:spTree>
  </p:cSld>
  <p:clrMapOvr>
    <a:masterClrMapping/>
  </p:clrMapOvr>
</p:sld>
</file>

<file path=ppt/slides/slide5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7CD2C7-8006-EFF6-9B43-30D93E9D8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2E31A93-4F43-D356-BE0B-7463D4BFA9BA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 deze keer doen we het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goed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Samen.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0966208"/>
      </p:ext>
    </p:extLst>
  </p:cSld>
  <p:clrMapOvr>
    <a:masterClrMapping/>
  </p:clrMapOvr>
</p:sld>
</file>

<file path=ppt/slides/slide5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 deze keer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spelen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we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muziek zoals hij bedoeld is.</a:t>
            </a:r>
            <a:endParaRPr lang="en-US" sz="1800" dirty="0"/>
          </a:p>
        </p:txBody>
      </p:sp>
    </p:spTree>
  </p:cSld>
  <p:clrMapOvr>
    <a:masterClrMapping/>
  </p:clrMapOvr>
</p:sld>
</file>

<file path=ppt/slides/slide5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C22523-112E-4567-C00A-C1EE0EAE2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5785994-B39B-BDEA-E3A0-9873CC390683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Niet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voor onszelf. Voor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elkaar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Voor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aarde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38639320"/>
      </p:ext>
    </p:extLst>
  </p:cSld>
  <p:clrMapOvr>
    <a:masterClrMapping/>
  </p:clrMapOvr>
</p:sld>
</file>

<file path=ppt/slides/slide5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Voor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alles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waarvoor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we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strijden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Voor de aarde en voor elkaar!</a:t>
            </a:r>
            <a:endParaRPr lang="en-US" sz="1800" dirty="0"/>
          </a:p>
        </p:txBody>
      </p:sp>
    </p:spTree>
  </p:cSld>
  <p:clrMapOvr>
    <a:masterClrMapping/>
  </p:clrMapOvr>
</p:sld>
</file>

<file path=ppt/slides/slide5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921359"/>
      </p:ext>
    </p:extLst>
  </p:cSld>
  <p:clrMapOvr>
    <a:masterClrMapping/>
  </p:clrMapOvr>
</p:sld>
</file>

<file path=ppt/slides/slide5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Voor een lange tijd, helemaal alleen,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dacht ik dat ik geen verbinding zou vinden.</a:t>
            </a:r>
            <a:endParaRPr lang="en-US" sz="1800" dirty="0"/>
          </a:p>
        </p:txBody>
      </p:sp>
    </p:spTree>
  </p:cSld>
  <p:clrMapOvr>
    <a:masterClrMapping/>
  </p:clrMapOvr>
</p:sld>
</file>

<file path=ppt/slides/slide5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Alleen het noorderlicht kon me beschermen.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dan ontmoette ik jullie.</a:t>
            </a:r>
            <a:endParaRPr lang="en-US" sz="1800" dirty="0"/>
          </a:p>
        </p:txBody>
      </p:sp>
    </p:spTree>
  </p:cSld>
  <p:clrMapOvr>
    <a:masterClrMapping/>
  </p:clrMapOvr>
</p:sld>
</file>

<file path=ppt/slides/slide5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wist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je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kon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vertrouwen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mijn leed met je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delen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5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ECE323-429A-8989-526C-A843641BA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2978E19-B8A8-AEE4-CA28-C05B1EDCC261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vonden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raakvlakken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lied om ons te verenigen.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485866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kan niet blijven, Ik kan niet blijven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ook al verscheurt het me.</a:t>
            </a:r>
            <a:endParaRPr lang="en-US" sz="1800" dirty="0"/>
          </a:p>
        </p:txBody>
      </p:sp>
    </p:spTree>
  </p:cSld>
  <p:clrMapOvr>
    <a:masterClrMapping/>
  </p:clrMapOvr>
</p:sld>
</file>

<file path=ppt/slides/slide5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Ook al zijn we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anders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kunnen elkaar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altijd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vertrouwen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5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506166-0F10-4F49-9D88-8FCE3A867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157B2E8-C4FD-A8FE-187F-18593A49CDCC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Nu ik jullie gevonden heb.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37478693"/>
      </p:ext>
    </p:extLst>
  </p:cSld>
  <p:clrMapOvr>
    <a:masterClrMapping/>
  </p:clrMapOvr>
</p:sld>
</file>

<file path=ppt/slides/slide5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gingen bijna uit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elkaar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</p:txBody>
      </p:sp>
    </p:spTree>
  </p:cSld>
  <p:clrMapOvr>
    <a:masterClrMapping/>
  </p:clrMapOvr>
</p:sld>
</file>

<file path=ppt/slides/slide5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30536F-7232-CEA1-2625-F8A48D0D5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DEC5CE2-BE12-FDFB-DF1D-79A0F7E9D4F0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gingen bijna elk onze eigen weg.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we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blijven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verbonden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06201471"/>
      </p:ext>
    </p:extLst>
  </p:cSld>
  <p:clrMapOvr>
    <a:masterClrMapping/>
  </p:clrMapOvr>
</p:sld>
</file>

<file path=ppt/slides/slide5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Onze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vriendschap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is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oprecht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Daarom kunnen we onze weg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vinden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</p:txBody>
      </p:sp>
    </p:spTree>
  </p:cSld>
  <p:clrMapOvr>
    <a:masterClrMapping/>
  </p:clrMapOvr>
</p:sld>
</file>

<file path=ppt/slides/slide5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vonden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raakvlakken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lied om ons te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verenigen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5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6BBBD6-F1DD-573E-1BFB-36406397D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9CCE2D6-5C87-12AD-8B18-61B3CC711955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Ook al zijn we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anders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kunnen elkaar altijd vertrouwen.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10787418"/>
      </p:ext>
    </p:extLst>
  </p:cSld>
  <p:clrMapOvr>
    <a:masterClrMapping/>
  </p:clrMapOvr>
</p:sld>
</file>

<file path=ppt/slides/slide5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Nu ik jullie gevonden heb.</a:t>
            </a:r>
            <a:endParaRPr lang="en-US" sz="1800" dirty="0"/>
          </a:p>
        </p:txBody>
      </p:sp>
    </p:spTree>
  </p:cSld>
  <p:clrMapOvr>
    <a:masterClrMapping/>
  </p:clrMapOvr>
</p:sld>
</file>

<file path=ppt/slides/slide5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Misschien kunnen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monniken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ons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opnieuw helpen...</a:t>
            </a:r>
            <a:endParaRPr lang="en-US" sz="1800" dirty="0"/>
          </a:p>
        </p:txBody>
      </p:sp>
    </p:spTree>
  </p:cSld>
  <p:clrMapOvr>
    <a:masterClrMapping/>
  </p:clrMapOvr>
</p:sld>
</file>

<file path=ppt/slides/slide5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Waar zijn alle monniken?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Hé! Is er iemand?</a:t>
            </a:r>
            <a:endParaRPr lang="en-US" sz="18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moet mijn hart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volgen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5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Er komt iemand.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Kijk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!</a:t>
            </a:r>
            <a:endParaRPr lang="en-US" sz="1800" dirty="0"/>
          </a:p>
        </p:txBody>
      </p:sp>
    </p:spTree>
  </p:cSld>
  <p:clrMapOvr>
    <a:masterClrMapping/>
  </p:clrMapOvr>
</p:sld>
</file>

<file path=ppt/slides/slide5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8E157D-F324-62C4-C80B-2AB04C599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1F2CE09-C07C-71D8-CED7-7523444FE9BF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Kinderen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 jullie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leven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!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Er is misschien nog hoop!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63193939"/>
      </p:ext>
    </p:extLst>
  </p:cSld>
  <p:clrMapOvr>
    <a:masterClrMapping/>
  </p:clrMapOvr>
</p:sld>
</file>

<file path=ppt/slides/slide5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Wat is er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gebeurd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</a:t>
            </a:r>
            <a:endParaRPr lang="en-US" sz="1800" dirty="0"/>
          </a:p>
        </p:txBody>
      </p:sp>
    </p:spTree>
  </p:cSld>
  <p:clrMapOvr>
    <a:masterClrMapping/>
  </p:clrMapOvr>
</p:sld>
</file>

<file path=ppt/slides/slide5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3E117D-FB72-1833-68A8-5594280E1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C6BAEDE-796A-7832-6E89-811A8BD83946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Na de explosie kwamen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kwade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mensen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om de rol te stelen.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1494720"/>
      </p:ext>
    </p:extLst>
  </p:cSld>
  <p:clrMapOvr>
    <a:masterClrMapping/>
  </p:clrMapOvr>
</p:sld>
</file>

<file path=ppt/slides/slide5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hebben dapper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gevochten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alleen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overleefde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5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EDE865-66FE-74C7-C606-BF206A0F1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F2138C8D-4CE5-A8D2-6EF1-8EC43B2126C2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Ze droegen pakken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hadden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vreemde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tatoeages in hun gezicht...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33210501"/>
      </p:ext>
    </p:extLst>
  </p:cSld>
  <p:clrMapOvr>
    <a:masterClrMapping/>
  </p:clrMapOvr>
</p:sld>
</file>

<file path=ppt/slides/slide5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Vreemde tatoeages?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Als... oliedruppels.</a:t>
            </a:r>
            <a:endParaRPr lang="en-US" sz="1800" dirty="0"/>
          </a:p>
        </p:txBody>
      </p:sp>
    </p:spTree>
  </p:cSld>
  <p:clrMapOvr>
    <a:masterClrMapping/>
  </p:clrMapOvr>
</p:sld>
</file>

<file path=ppt/slides/slide5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Wacht... Louis had zo'n tatoeage.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 sommige mensen in de menigte ook!</a:t>
            </a:r>
            <a:endParaRPr lang="en-US" sz="1800" dirty="0"/>
          </a:p>
        </p:txBody>
      </p:sp>
    </p:spTree>
  </p:cSld>
  <p:clrMapOvr>
    <a:masterClrMapping/>
  </p:clrMapOvr>
</p:sld>
</file>

<file path=ppt/slides/slide5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spijt ons voor uw verlies...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hebben ze de rol?</a:t>
            </a:r>
            <a:endParaRPr lang="en-US" sz="1800" dirty="0"/>
          </a:p>
        </p:txBody>
      </p:sp>
    </p:spTree>
  </p:cSld>
  <p:clrMapOvr>
    <a:masterClrMapping/>
  </p:clrMapOvr>
</p:sld>
</file>

<file path=ppt/slides/slide5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Ja, dat deden ze.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spijt me,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kinderen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...</a:t>
            </a:r>
            <a:endParaRPr lang="en-US" sz="18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BA8F74-55A7-1978-5A14-E5ECD0F4C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8793168B-D00E-85C4-0E5F-C81092E75163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weet niet wat er op me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wacht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weet niet wat de waarheid is,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4610811"/>
      </p:ext>
    </p:extLst>
  </p:cSld>
  <p:clrMapOvr>
    <a:masterClrMapping/>
  </p:clrMapOvr>
</p:sld>
</file>

<file path=ppt/slides/slide5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2032F3-0921-D91B-BF8F-924441264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C6282E8-FD8C-5804-4FD4-B6F333B44F58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Nee, nee, NEE! Dit kan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niet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!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moeten hem terugkrijgen!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47904241"/>
      </p:ext>
    </p:extLst>
  </p:cSld>
  <p:clrMapOvr>
    <a:masterClrMapping/>
  </p:clrMapOvr>
</p:sld>
</file>

<file path=ppt/slides/slide5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Ze gingen naar het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zuiden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Volg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hen, kinderen, en red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wereld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5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Ze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zeiden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iets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over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alles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erger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maken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rekenen allemaal op jullie!</a:t>
            </a:r>
            <a:endParaRPr lang="en-US" sz="1800" dirty="0"/>
          </a:p>
        </p:txBody>
      </p:sp>
    </p:spTree>
  </p:cSld>
  <p:clrMapOvr>
    <a:masterClrMapping/>
  </p:clrMapOvr>
</p:sld>
</file>

<file path=ppt/slides/slide5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Wat gebeurt er?</a:t>
            </a:r>
            <a:endParaRPr lang="en-US" sz="1800" dirty="0"/>
          </a:p>
        </p:txBody>
      </p:sp>
    </p:spTree>
  </p:cSld>
  <p:clrMapOvr>
    <a:masterClrMapping/>
  </p:clrMapOvr>
</p:sld>
</file>

<file path=ppt/slides/slide5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5690464"/>
      </p:ext>
    </p:extLst>
  </p:cSld>
  <p:clrMapOvr>
    <a:masterClrMapping/>
  </p:clrMapOvr>
</p:sld>
</file>

<file path=ppt/slides/slide5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Louis!</a:t>
            </a:r>
            <a:endParaRPr lang="en-US" sz="1800" dirty="0"/>
          </a:p>
        </p:txBody>
      </p:sp>
    </p:spTree>
  </p:cSld>
  <p:clrMapOvr>
    <a:masterClrMapping/>
  </p:clrMapOvr>
</p:sld>
</file>

<file path=ppt/slides/slide5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Natuurlijk sta jij aan hun kant!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Jij hebt ons erin geluisd!</a:t>
            </a:r>
            <a:endParaRPr lang="en-US" sz="1800" dirty="0"/>
          </a:p>
        </p:txBody>
      </p:sp>
    </p:spTree>
  </p:cSld>
  <p:clrMapOvr>
    <a:masterClrMapping/>
  </p:clrMapOvr>
</p:sld>
</file>

<file path=ppt/slides/slide5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Jullie moeten deze muziek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spelen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Jullie hebben geen keuze.</a:t>
            </a:r>
            <a:endParaRPr lang="en-US" sz="1800" dirty="0"/>
          </a:p>
        </p:txBody>
      </p:sp>
    </p:spTree>
  </p:cSld>
  <p:clrMapOvr>
    <a:masterClrMapping/>
  </p:clrMapOvr>
</p:sld>
</file>

<file path=ppt/slides/slide5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Doe het. DOE HET NU!!!</a:t>
            </a:r>
            <a:endParaRPr lang="en-US" sz="1800" dirty="0"/>
          </a:p>
        </p:txBody>
      </p:sp>
    </p:spTree>
  </p:cSld>
  <p:clrMapOvr>
    <a:masterClrMapping/>
  </p:clrMapOvr>
</p:sld>
</file>

<file path=ppt/slides/slide5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Dat doen we niet!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Laat ons gewoon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gaan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!</a:t>
            </a:r>
            <a:endParaRPr lang="en-US" sz="18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ik keer niet terug,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ik keer niet terug</a:t>
            </a:r>
            <a:endParaRPr lang="en-US" sz="1800" dirty="0"/>
          </a:p>
        </p:txBody>
      </p:sp>
    </p:spTree>
  </p:cSld>
  <p:clrMapOvr>
    <a:masterClrMapping/>
  </p:clrMapOvr>
</p:sld>
</file>

<file path=ppt/slides/slide5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AE954A-B166-6A4F-FDCD-8029936F4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A01237C5-2AE5-94BE-C5E3-2839BE32D9F1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Je kunt ons niet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dwingen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!</a:t>
            </a:r>
          </a:p>
          <a:p>
            <a:pPr algn="ctr"/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Jawel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 Denk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na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meisje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70517657"/>
      </p:ext>
    </p:extLst>
  </p:cSld>
  <p:clrMapOvr>
    <a:masterClrMapping/>
  </p:clrMapOvr>
</p:sld>
</file>

<file path=ppt/slides/slide5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Als ik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degene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was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die jullie de uitnodigingen stuurde,</a:t>
            </a:r>
            <a:endParaRPr lang="en-US" sz="1800" dirty="0"/>
          </a:p>
        </p:txBody>
      </p:sp>
    </p:spTree>
  </p:cSld>
  <p:clrMapOvr>
    <a:masterClrMapping/>
  </p:clrMapOvr>
</p:sld>
</file>

<file path=ppt/slides/slide5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dan weet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ook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waar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jullie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wonen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staan machteloos...</a:t>
            </a:r>
            <a:endParaRPr lang="en-US" sz="1800" dirty="0"/>
          </a:p>
        </p:txBody>
      </p:sp>
    </p:spTree>
  </p:cSld>
  <p:clrMapOvr>
    <a:masterClrMapping/>
  </p:clrMapOvr>
</p:sld>
</file>

<file path=ppt/slides/slide5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Smeerlap! Je hebt ons bedrogen!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Waarom? Waarom in godsnaam?</a:t>
            </a:r>
            <a:endParaRPr lang="en-US" sz="1800" dirty="0"/>
          </a:p>
        </p:txBody>
      </p:sp>
    </p:spTree>
  </p:cSld>
  <p:clrMapOvr>
    <a:masterClrMapping/>
  </p:clrMapOvr>
</p:sld>
</file>

<file path=ppt/slides/slide5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Olie. Grote Tech.</a:t>
            </a:r>
          </a:p>
        </p:txBody>
      </p:sp>
    </p:spTree>
  </p:cSld>
  <p:clrMapOvr>
    <a:masterClrMapping/>
  </p:clrMapOvr>
</p:sld>
</file>

<file path=ppt/slides/slide5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672BCA-40D6-72DD-3CAB-C7E3B9CCB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0B12CC4-B7CE-2F1B-FF41-8555AD0DD39B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Ze geven niets om de planeet.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Wij geven om andere dingen...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2083182"/>
      </p:ext>
    </p:extLst>
  </p:cSld>
  <p:clrMapOvr>
    <a:masterClrMapping/>
  </p:clrMapOvr>
</p:sld>
</file>

<file path=ppt/slides/slide5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Je bent zo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misleid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...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laat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ons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gaan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!</a:t>
            </a:r>
            <a:endParaRPr lang="en-US" sz="1800" dirty="0"/>
          </a:p>
        </p:txBody>
      </p:sp>
    </p:spTree>
  </p:cSld>
  <p:clrMapOvr>
    <a:masterClrMapping/>
  </p:clrMapOvr>
</p:sld>
</file>

<file path=ppt/slides/slide5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B2BB24-43CC-675B-3783-5FE2F0367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0D13417-77AE-C1F2-3588-FE2FCB896059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Heb je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kinderen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aan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wie je deze wereld nalaat?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95994775"/>
      </p:ext>
    </p:extLst>
  </p:cSld>
  <p:clrMapOvr>
    <a:masterClrMapping/>
  </p:clrMapOvr>
</p:sld>
</file>

<file path=ppt/slides/slide5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Eigenlijk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wel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5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4005B4-9722-195F-95DD-DB9882292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2279884-58E6-8073-F567-6285328C78FB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 wat maakt je zo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zeker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zij er beter aan toe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zijn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780545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jaag, ik jaag het licht achterna!</a:t>
            </a:r>
            <a:endParaRPr lang="en-US" sz="1800" dirty="0"/>
          </a:p>
        </p:txBody>
      </p:sp>
    </p:spTree>
  </p:cSld>
  <p:clrMapOvr>
    <a:masterClrMapping/>
  </p:clrMapOvr>
</p:sld>
</file>

<file path=ppt/slides/slide5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 de wereld die jij aan het creëren bent?</a:t>
            </a:r>
            <a:endParaRPr lang="en-US" sz="1800" dirty="0"/>
          </a:p>
        </p:txBody>
      </p:sp>
    </p:spTree>
  </p:cSld>
  <p:clrMapOvr>
    <a:masterClrMapping/>
  </p:clrMapOvr>
</p:sld>
</file>

<file path=ppt/slides/slide5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2BC8CE-2AA3-4013-DFE3-46790AA54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C7A0A5F-CD1F-2E9A-CBB6-D59207EA0734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Louis, luister naar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ons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Luister naar de stem van de rede.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81254963"/>
      </p:ext>
    </p:extLst>
  </p:cSld>
  <p:clrMapOvr>
    <a:masterClrMapping/>
  </p:clrMapOvr>
</p:sld>
</file>

<file path=ppt/slides/slide58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weten dat je beter kunt dan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dit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!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Laat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ons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 Laat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ons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gaan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187B3D-5F90-E0EC-0782-6C32EF752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3C6E89A-7109-CC91-E9B0-DB6E9F8B8788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Je droomt van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liefde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Je droomt van vrede.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41627875"/>
      </p:ext>
    </p:extLst>
  </p:cSld>
  <p:clrMapOvr>
    <a:masterClrMapping/>
  </p:clrMapOvr>
</p:sld>
</file>

<file path=ppt/slides/slide5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Oh, wat een tragische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ziekte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5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B4BC6B-768D-FC6B-85C6-2E24C95AA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585406D-C8B0-5F58-55F6-793EE6A95057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Emoties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vervagen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diamanten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zijn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echt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43635670"/>
      </p:ext>
    </p:extLst>
  </p:cSld>
  <p:clrMapOvr>
    <a:masterClrMapping/>
  </p:clrMapOvr>
</p:sld>
</file>

<file path=ppt/slides/slide58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bouwden deze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wereld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lied is van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ons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5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9E08BC-F944-D503-7A26-747254E77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30E1F15-ED36-B9FA-438A-F96FBF5F3336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Jullie noten klinken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hol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koud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en wreed.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57384285"/>
      </p:ext>
    </p:extLst>
  </p:cSld>
  <p:clrMapOvr>
    <a:masterClrMapping/>
  </p:clrMapOvr>
</p:sld>
</file>

<file path=ppt/slides/slide5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04399"/>
      </p:ext>
    </p:extLst>
  </p:cSld>
  <p:clrMapOvr>
    <a:masterClrMapping/>
  </p:clrMapOvr>
</p:sld>
</file>

<file path=ppt/slides/slide58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lukte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ons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moeten snel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gaan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!</a:t>
            </a:r>
            <a:endParaRPr lang="en-US" sz="18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909763"/>
      </p:ext>
    </p:extLst>
  </p:cSld>
  <p:clrMapOvr>
    <a:masterClrMapping/>
  </p:clrMapOvr>
</p:sld>
</file>

<file path=ppt/slides/slide5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21D759-348B-DA0F-2F37-BF611F0E1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46C24A1-27D0-7DAE-A171-A89FAF39ABCB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halen het.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hoe geraken we hier buiten?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94961403"/>
      </p:ext>
    </p:extLst>
  </p:cSld>
  <p:clrMapOvr>
    <a:masterClrMapping/>
  </p:clrMapOvr>
</p:sld>
</file>

<file path=ppt/slides/slide59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moeten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ontsnappen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moeten hen tonen wie we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zijn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5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A62AC3-0A0D-5215-02A1-9E9D909F1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986108F-51D6-C78C-CBF4-246F9DCB4A49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zijn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sterk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7826645"/>
      </p:ext>
    </p:extLst>
  </p:cSld>
  <p:clrMapOvr>
    <a:masterClrMapping/>
  </p:clrMapOvr>
</p:sld>
</file>

<file path=ppt/slides/slide5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731801-60FC-F26F-1CF1-242B33144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A2755A0-E0DE-1F76-99A5-B0CACC5C7D09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om de wereld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redden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doen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we alles.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18599684"/>
      </p:ext>
    </p:extLst>
  </p:cSld>
  <p:clrMapOvr>
    <a:masterClrMapping/>
  </p:clrMapOvr>
</p:sld>
</file>

<file path=ppt/slides/slide59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Je kan de stroming niet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stoppen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5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FB509C-B3EC-5E6C-5061-DC06E3799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12A9979-A8AA-9125-1903-A7518FAC6FE9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zijn allemaal de eb 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vloed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zijn allemaal de golf.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25590195"/>
      </p:ext>
    </p:extLst>
  </p:cSld>
  <p:clrMapOvr>
    <a:masterClrMapping/>
  </p:clrMapOvr>
</p:sld>
</file>

<file path=ppt/slides/slide59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Neen, neen,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neen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Je zal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gehoorzamen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5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C912EF-2FFA-A02D-8095-0AB70D137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D7D8AEB-CC17-D6BF-AD33-5EA9F8C243CF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Geen leugens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meer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Geen ketens meer.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04165812"/>
      </p:ext>
    </p:extLst>
  </p:cSld>
  <p:clrMapOvr>
    <a:masterClrMapping/>
  </p:clrMapOvr>
</p:sld>
</file>

<file path=ppt/slides/slide59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zullen niet plooien voor jou.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Jongens!</a:t>
            </a:r>
            <a:endParaRPr lang="en-US" sz="1800" dirty="0"/>
          </a:p>
        </p:txBody>
      </p:sp>
    </p:spTree>
  </p:cSld>
  <p:clrMapOvr>
    <a:masterClrMapping/>
  </p:clrMapOvr>
</p:sld>
</file>

<file path=ppt/slides/slide59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Zie!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Ga!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FF8252-0A33-3C1D-60E8-9F9398C82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AFD298D-BB50-12C9-95B6-998CA48795DE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met één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boodschap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: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MOETEN HANDELEN!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444097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BA1E02-CBFD-0E0D-6D37-EF3735B974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CE72FD5-76FE-CE63-20D4-847AD20D7EFE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ITALIË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49713295"/>
      </p:ext>
    </p:extLst>
  </p:cSld>
  <p:clrMapOvr>
    <a:masterClrMapping/>
  </p:clrMapOvr>
</p:sld>
</file>

<file path=ppt/slides/slide60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Ren!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Snel!</a:t>
            </a:r>
            <a:endParaRPr lang="en-US" sz="1800" dirty="0"/>
          </a:p>
        </p:txBody>
      </p:sp>
    </p:spTree>
  </p:cSld>
  <p:clrMapOvr>
    <a:masterClrMapping/>
  </p:clrMapOvr>
</p:sld>
</file>

<file path=ppt/slides/slide60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Neeeeeeen!!</a:t>
            </a:r>
            <a:endParaRPr lang="en-US" sz="1800" dirty="0"/>
          </a:p>
        </p:txBody>
      </p:sp>
    </p:spTree>
  </p:cSld>
  <p:clrMapOvr>
    <a:masterClrMapping/>
  </p:clrMapOvr>
</p:sld>
</file>

<file path=ppt/slides/slide6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2BB881-2820-403E-F7F8-F34F39B0C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4090816"/>
      </p:ext>
    </p:extLst>
  </p:cSld>
  <p:clrMapOvr>
    <a:masterClrMapping/>
  </p:clrMapOvr>
</p:sld>
</file>

<file path=ppt/slides/slide60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 ben zo blij dat ik jullie heb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ontmoet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6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0BB659-281B-F9C5-6128-A9D21FA00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9606142-51C3-B499-8830-AB784340756E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Zonder jullie zouden we nooit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zo ver zijn gekomen.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79950606"/>
      </p:ext>
    </p:extLst>
  </p:cSld>
  <p:clrMapOvr>
    <a:masterClrMapping/>
  </p:clrMapOvr>
</p:sld>
</file>

<file path=ppt/slides/slide60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is eindelijk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tijd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</p:txBody>
      </p:sp>
    </p:spTree>
  </p:cSld>
  <p:clrMapOvr>
    <a:masterClrMapping/>
  </p:clrMapOvr>
</p:sld>
</file>

<file path=ppt/slides/slide6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1EC10F-33B8-698C-1E04-5C8F209BF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C7EB3EF-DF97-4795-F7E8-8E380EB0A8BF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Wanneer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iedereen stopte met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geloven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gingen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wij door.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95622758"/>
      </p:ext>
    </p:extLst>
  </p:cSld>
  <p:clrMapOvr>
    <a:masterClrMapping/>
  </p:clrMapOvr>
</p:sld>
</file>

<file path=ppt/slides/slide6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46EF36-CAFD-2191-066F-DC0E4BFB5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7A2D859-2E82-1693-2997-13F269018035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bleven wie we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zijn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verloren nooit de hoop.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29559684"/>
      </p:ext>
    </p:extLst>
  </p:cSld>
  <p:clrMapOvr>
    <a:masterClrMapping/>
  </p:clrMapOvr>
</p:sld>
</file>

<file path=ppt/slides/slide60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Jongens, stop, ik ga echt huilen.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kunnen dit. Ik geloof in ons,</a:t>
            </a:r>
            <a:endParaRPr lang="en-US" sz="1800" dirty="0"/>
          </a:p>
        </p:txBody>
      </p:sp>
    </p:spTree>
  </p:cSld>
  <p:clrMapOvr>
    <a:masterClrMapping/>
  </p:clrMapOvr>
</p:sld>
</file>

<file path=ppt/slides/slide60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muziek zal spreken voor onze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harten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probeerde te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luisteren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probeerde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blijven</a:t>
            </a:r>
            <a:endParaRPr lang="en-US" sz="1800" dirty="0"/>
          </a:p>
        </p:txBody>
      </p:sp>
    </p:spTree>
  </p:cSld>
  <p:clrMapOvr>
    <a:masterClrMapping/>
  </p:clrMapOvr>
</p:sld>
</file>

<file path=ppt/slides/slide6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E043C9-9D7E-BD65-8C24-C00A94420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B810568-AFA9-D07D-1FBC-5D85926BB5BE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Komaan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! Ik kan dit niet alleen!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28298313"/>
      </p:ext>
    </p:extLst>
  </p:cSld>
  <p:clrMapOvr>
    <a:masterClrMapping/>
  </p:clrMapOvr>
</p:sld>
</file>

<file path=ppt/slides/slide6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Ja! Dat is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prachtig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speel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door,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voel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er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iets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is!!</a:t>
            </a:r>
            <a:endParaRPr lang="en-US" sz="1800" dirty="0"/>
          </a:p>
        </p:txBody>
      </p:sp>
    </p:spTree>
  </p:cSld>
  <p:clrMapOvr>
    <a:masterClrMapping/>
  </p:clrMapOvr>
</p:sld>
</file>

<file path=ppt/slides/slide6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3584EE-DD8A-84D9-144B-56F79011D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5D01F1E-7694-4A04-8002-53A2ACF0ABC1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we zijn er nog niet buiten gevaar.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30755565"/>
      </p:ext>
    </p:extLst>
  </p:cSld>
  <p:clrMapOvr>
    <a:masterClrMapping/>
  </p:clrMapOvr>
</p:sld>
</file>

<file path=ppt/slides/slide6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Voel je de magie, de kracht, de harmonie?!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hij is nog niet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compleet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6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Ja! ja! ja!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Dat is geweldig, speel door, het werkt!</a:t>
            </a:r>
            <a:endParaRPr lang="en-US" sz="1800" dirty="0"/>
          </a:p>
        </p:txBody>
      </p:sp>
    </p:spTree>
  </p:cSld>
  <p:clrMapOvr>
    <a:masterClrMapping/>
  </p:clrMapOvr>
</p:sld>
</file>

<file path=ppt/slides/slide6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doen het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echt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!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kan het niet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geloven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6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CB314A-C812-C118-B70A-280C3CE54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FF0DD59-B5BD-AD28-7E0F-86608E0E8410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muziek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verspreidt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zich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over de hele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wereld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24010004"/>
      </p:ext>
    </p:extLst>
  </p:cSld>
  <p:clrMapOvr>
    <a:masterClrMapping/>
  </p:clrMapOvr>
</p:sld>
</file>

<file path=ppt/slides/slide6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0D8E34-AEB5-47C0-BD5E-6161EBB77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3079AB8-AC2E-2E18-A01C-9101ADFA42B4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groep kijkt werkelijk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naar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elkaar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voelt zich verbonden door het donker.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63534926"/>
      </p:ext>
    </p:extLst>
  </p:cSld>
  <p:clrMapOvr>
    <a:masterClrMapping/>
  </p:clrMapOvr>
</p:sld>
</file>

<file path=ppt/slides/slide6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2B74-91DD-E448-949B-B5E5BC682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E77DA322-CE4B-F227-EE21-0048FE0ED169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mensen in het park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zijn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verbaasd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door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muziek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07977067"/>
      </p:ext>
    </p:extLst>
  </p:cSld>
  <p:clrMapOvr>
    <a:masterClrMapping/>
  </p:clrMapOvr>
</p:sld>
</file>

<file path=ppt/slides/slide6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1C7E43-18C4-564E-ABFB-99E45ABD5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B1A5001-C19C-297E-6286-8ACA9363BF64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wereld is mooier dan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tevoren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Mensen langs de weg houden halt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567147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813105-0B44-6E75-3F88-8EF5547DC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B67E26F7-D4C2-7EB1-AABD-562863441F11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wereld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vervaagt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dag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na dag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7380479"/>
      </p:ext>
    </p:extLst>
  </p:cSld>
  <p:clrMapOvr>
    <a:masterClrMapping/>
  </p:clrMapOvr>
</p:sld>
</file>

<file path=ppt/slides/slide6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BCD3C5-E611-2A13-16AF-522A3EFFB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CB6DFF9-8301-E321-2091-AC298DB35A88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 zien opnieuw hoe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kostbaar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belangrijk de natuur is.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97763132"/>
      </p:ext>
    </p:extLst>
  </p:cSld>
  <p:clrMapOvr>
    <a:masterClrMapping/>
  </p:clrMapOvr>
</p:sld>
</file>

<file path=ppt/slides/slide6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E744C2-53A9-33B3-9361-80C8CB72D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231C459-0F65-87E7-A209-E857C5662F10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Iedereen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leeft... NOG LANG EN GELUKKIG!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84411830"/>
      </p:ext>
    </p:extLst>
  </p:cSld>
  <p:clrMapOvr>
    <a:masterClrMapping/>
  </p:clrMapOvr>
</p:sld>
</file>

<file path=ppt/slides/slide6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NEEN!</a:t>
            </a:r>
            <a:endParaRPr lang="en-US" sz="1800" dirty="0"/>
          </a:p>
        </p:txBody>
      </p:sp>
    </p:spTree>
  </p:cSld>
  <p:clrMapOvr>
    <a:masterClrMapping/>
  </p:clrMapOvr>
</p:sld>
</file>

<file path=ppt/slides/slide6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Misschien heeft de magie ons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gered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het zal jullie niet redden.</a:t>
            </a:r>
            <a:endParaRPr lang="en-US" sz="1800" dirty="0"/>
          </a:p>
        </p:txBody>
      </p:sp>
    </p:spTree>
  </p:cSld>
  <p:clrMapOvr>
    <a:masterClrMapping/>
  </p:clrMapOvr>
</p:sld>
</file>

<file path=ppt/slides/slide6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hebben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pratende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bomen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het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noorderlicht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</p:txBody>
      </p:sp>
    </p:spTree>
  </p:cSld>
  <p:clrMapOvr>
    <a:masterClrMapping/>
  </p:clrMapOvr>
</p:sld>
</file>

<file path=ppt/slides/slide6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E61704-5EB2-8BF3-7640-4604F84DA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F48CF324-1142-AB8F-9522-089E878B8A43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Magische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rollen</a:t>
            </a:r>
            <a:endParaRPr lang="en-US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epische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gevechten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99529770"/>
      </p:ext>
    </p:extLst>
  </p:cSld>
  <p:clrMapOvr>
    <a:masterClrMapping/>
  </p:clrMapOvr>
</p:sld>
</file>

<file path=ppt/slides/slide6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084255-E49F-8A44-3489-F2A0E1709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45DE7651-17A1-F6EF-C7E8-BB998EAE68B9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ons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verhaal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is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fantasie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Om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jullie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ogen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te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</a:rPr>
              <a:t>openen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65247235"/>
      </p:ext>
    </p:extLst>
  </p:cSld>
  <p:clrMapOvr>
    <a:masterClrMapping/>
  </p:clrMapOvr>
</p:sld>
</file>

<file path=ppt/slides/slide6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hebben actie nodig, nu.</a:t>
            </a:r>
            <a:endParaRPr lang="en-US" sz="1800" dirty="0"/>
          </a:p>
        </p:txBody>
      </p:sp>
    </p:spTree>
  </p:cSld>
  <p:clrMapOvr>
    <a:masterClrMapping/>
  </p:clrMapOvr>
</p:sld>
</file>

<file path=ppt/slides/slide6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hoeven niet langer te wachten.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worden sterker als we elkaar helpen.</a:t>
            </a:r>
            <a:endParaRPr lang="en-US" sz="1800" dirty="0"/>
          </a:p>
        </p:txBody>
      </p:sp>
    </p:spTree>
  </p:cSld>
  <p:clrMapOvr>
    <a:masterClrMapping/>
  </p:clrMapOvr>
</p:sld>
</file>

<file path=ppt/slides/slide6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Stap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voor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stap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bossen huilen, de bergen zuchten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moet gaan, ik moet het proberen.</a:t>
            </a:r>
            <a:endParaRPr lang="en-US" sz="1800" dirty="0"/>
          </a:p>
        </p:txBody>
      </p:sp>
    </p:spTree>
  </p:cSld>
  <p:clrMapOvr>
    <a:masterClrMapping/>
  </p:clrMapOvr>
</p:sld>
</file>

<file path=ppt/slides/slide6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33561C-6A1A-7164-223C-5F2C3883D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4BDB8C8-E2BC-0517-B37E-E6229027FFA3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Steeds meer mensen zullen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hun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ogen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openen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en zien wat op het spel staat.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36848674"/>
      </p:ext>
    </p:extLst>
  </p:cSld>
  <p:clrMapOvr>
    <a:masterClrMapping/>
  </p:clrMapOvr>
</p:sld>
</file>

<file path=ppt/slides/slide6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kan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meer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doen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 minder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vlees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eten,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om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natuur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geven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 je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kleding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doneren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6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9259E7-2CAD-A599-FF37-979A6DC09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AFA2C25-5CAC-6D4A-0EE6-9E01928ECA29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Er is zoveel dat je kan doen.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7874890"/>
      </p:ext>
    </p:extLst>
  </p:cSld>
  <p:clrMapOvr>
    <a:masterClrMapping/>
  </p:clrMapOvr>
</p:sld>
</file>

<file path=ppt/slides/slide6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Begin nu en doe niet langer of je het niet weet.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dacht dat ik goed bezig was.</a:t>
            </a:r>
            <a:endParaRPr lang="en-US" sz="1800" dirty="0"/>
          </a:p>
        </p:txBody>
      </p:sp>
    </p:spTree>
  </p:cSld>
  <p:clrMapOvr>
    <a:masterClrMapping/>
  </p:clrMapOvr>
</p:sld>
</file>

<file path=ppt/slides/slide6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Dat werd me toch verteld.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ik was verblind door geld.</a:t>
            </a:r>
            <a:endParaRPr lang="en-US" sz="1800" dirty="0"/>
          </a:p>
        </p:txBody>
      </p:sp>
    </p:spTree>
  </p:cSld>
  <p:clrMapOvr>
    <a:masterClrMapping/>
  </p:clrMapOvr>
</p:sld>
</file>

<file path=ppt/slides/slide6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Nu weet ik wat ik echt moet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doen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6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2BB217-95A3-6D19-D372-81F6DB961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46EC6D1-425E-2D0E-63E0-8133C4BC9346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Als we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samenwerken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onze krachten bundelen,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78851546"/>
      </p:ext>
    </p:extLst>
  </p:cSld>
  <p:clrMapOvr>
    <a:masterClrMapping/>
  </p:clrMapOvr>
</p:sld>
</file>

<file path=ppt/slides/slide6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zorgen we voor verandering.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toekomst is van ons.</a:t>
            </a:r>
            <a:endParaRPr lang="en-US" sz="1800" dirty="0"/>
          </a:p>
        </p:txBody>
      </p:sp>
    </p:spTree>
  </p:cSld>
  <p:clrMapOvr>
    <a:masterClrMapping/>
  </p:clrMapOvr>
</p:sld>
</file>

<file path=ppt/slides/slide6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hoeven niet langer te wachten.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worden sterker als we elkaar helpen.</a:t>
            </a:r>
            <a:endParaRPr lang="en-US" sz="1800" dirty="0"/>
          </a:p>
        </p:txBody>
      </p:sp>
    </p:spTree>
  </p:cSld>
  <p:clrMapOvr>
    <a:masterClrMapping/>
  </p:clrMapOvr>
</p:sld>
</file>

<file path=ppt/slides/slide6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Stap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voor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stap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wind zal je gids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zijn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sterren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zullen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schitteren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6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DF6E6F-BF82-0537-9030-D43876F7B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44F374E-B7FC-09AA-B3AC-F46EE1DC01F4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Steeds meer mensen zullen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hun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ogen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openen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en zien wat op het spel staat.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59670150"/>
      </p:ext>
    </p:extLst>
  </p:cSld>
  <p:clrMapOvr>
    <a:masterClrMapping/>
  </p:clrMapOvr>
</p:sld>
</file>

<file path=ppt/slides/slide6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Gebruik de fiets,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recycleer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Doe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meer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6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DD1EE0-825F-1A69-C6A0-44DDC7737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81A95737-B5CD-E0A2-E3DA-4901BD8238ED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Eet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minder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vlees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geef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om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natuur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doneer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je kledij.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70670670"/>
      </p:ext>
    </p:extLst>
  </p:cSld>
  <p:clrMapOvr>
    <a:masterClrMapping/>
  </p:clrMapOvr>
</p:sld>
</file>

<file path=ppt/slides/slide6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kan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zoveel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doen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 Begin nu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doe niet langer of je het niet weet.</a:t>
            </a:r>
            <a:endParaRPr lang="en-US" sz="1800" dirty="0"/>
          </a:p>
        </p:txBody>
      </p:sp>
    </p:spTree>
  </p:cSld>
  <p:clrMapOvr>
    <a:masterClrMapping/>
  </p:clrMapOvr>
</p:sld>
</file>

<file path=ppt/slides/slide6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hoeven niet langer te wachten.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 worden sterker als we elkaar helpen.</a:t>
            </a:r>
            <a:endParaRPr lang="en-US" sz="1800" dirty="0"/>
          </a:p>
        </p:txBody>
      </p:sp>
    </p:spTree>
  </p:cSld>
  <p:clrMapOvr>
    <a:masterClrMapping/>
  </p:clrMapOvr>
</p:sld>
</file>

<file path=ppt/slides/slide6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Stap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voor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stap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6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9E24C4-DD56-F8B6-AE02-56579AD83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E7D75961-4D93-F243-B3EB-E6CDB30B309F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Steeds meer mensen zullen hun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ogen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openen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zien wat op het spel staat.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20147749"/>
      </p:ext>
    </p:extLst>
  </p:cSld>
  <p:clrMapOvr>
    <a:masterClrMapping/>
  </p:clrMapOvr>
</p:sld>
</file>

<file path=ppt/slides/slide6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Gebruik de fiets, recycleer. Doe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meer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6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D94AC9-3938-A262-4B6D-51195C5F8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EF111D0C-F6EE-CFE4-A697-62C67FF4892F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Eet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minder vlees, geef om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natuur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doneer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je kledij.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88632644"/>
      </p:ext>
    </p:extLst>
  </p:cSld>
  <p:clrMapOvr>
    <a:masterClrMapping/>
  </p:clrMapOvr>
</p:sld>
</file>

<file path=ppt/slides/slide6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Er is zoveel dat je kan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doen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4C0ECC-637F-7ED9-EA3D-E43CD9FD8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206ABCBD-DE2A-75F1-A3C2-2E697B61E656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elke reiziger loopt alleen.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78364729"/>
      </p:ext>
    </p:extLst>
  </p:cSld>
  <p:clrMapOvr>
    <a:masterClrMapping/>
  </p:clrMapOvr>
</p:sld>
</file>

<file path=ppt/slides/slide6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C1C75C-601C-FDD7-F258-FB4E2AC2E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CE71053-8311-F48A-F695-C72627462A77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Begin nu en doe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niet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langer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of je het niet weet.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35410557"/>
      </p:ext>
    </p:extLst>
  </p:cSld>
  <p:clrMapOvr>
    <a:masterClrMapping/>
  </p:clrMapOvr>
</p:sld>
</file>

<file path=ppt/slides/slide6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Luister naar de klank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Luister naar de klank van verandering</a:t>
            </a:r>
            <a:endParaRPr lang="en-US" sz="1800" dirty="0"/>
          </a:p>
        </p:txBody>
      </p:sp>
    </p:spTree>
  </p:cSld>
  <p:clrMapOvr>
    <a:masterClrMapping/>
  </p:clrMapOvr>
</p:sld>
</file>

<file path=ppt/slides/slide6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73242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probeerde te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luisteren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probeerde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blijven</a:t>
            </a:r>
            <a:endParaRPr lang="en-US" sz="18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993E53-A04A-74ED-A222-18235FFA2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84305083-9118-ACFF-AE8D-EF863D64B795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wereld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vervaagt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dag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na dag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391683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moet gaan. Ik moet gaan.</a:t>
            </a:r>
            <a:endParaRPr lang="en-US" sz="18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12449E-A0F7-9C45-80F7-AC01AAD4D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999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Geacht publiek, u hoort zo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dadelijk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inspirerend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verhaal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627EE0-2A4D-B643-A784-1BF2AC264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F120B2B-0CC4-3135-A5AC-886349ED608C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</a:rPr>
              <a:t>LETLAND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781389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Je zegt dat ik te jong ben,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ik het niet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versta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A12C55-021F-44CD-3AE1-EF19AC906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840EFE5-083B-8A1D-6A18-A061A7D25594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de zee stijgt en slokt het land op.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685724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Je zegt me te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wachten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Laat anderen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leiden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5B5A5B-8F39-E9C0-BF5F-A4F388B48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7056C28-5C2E-5DEB-0258-8DD2B3E1C465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steeds meer mensen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bloeden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jaar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na jaar.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022391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Blijf, mijn kind,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jaag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het onbekende niet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achterna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8D4F9E-0C69-A251-D49C-5A575C131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33F3421-BE16-8D6F-ABB4-F8BA3EFDC457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wereld is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gemeen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Je zal alleen zijn.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3439652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84384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Fabrieken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ronken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lucht wordt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grijs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0C26AB-C4C8-8953-A9E0-A8FEA3CCF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5FFEE3C-2E36-EA9F-C2CA-562E018B0349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 jij zegt me weg te kijken?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2913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616DF1-FEC3-8FFF-D5C5-E8AE9E2B0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4867389-7024-3E7F-215A-8EABCB52E32B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Een verhaal over 5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jonge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tieners</a:t>
            </a:r>
            <a:endParaRPr lang="en-US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die strijden tegen allerlei hindernissen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3559771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kan niet blijven, ook al verscheurt het me.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weg roept me, ik moet mijn hart volgen.</a:t>
            </a:r>
            <a:endParaRPr lang="en-US" sz="1800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 weet niet wat er op me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wacht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weet niet wat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waarheid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is</a:t>
            </a:r>
            <a:endParaRPr lang="en-US" sz="1800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202A56-2198-31E1-29F8-2619AF7F0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00F5BD40-6DD3-D8A4-F248-184ED1F1D044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ik keer niet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terug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ik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jaag het licht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achterna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4057407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2106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Dit is pas een echte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stad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!</a:t>
            </a:r>
            <a:endParaRPr lang="en-US" sz="1800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F4861D-52A6-45AE-1C59-4D8E13C12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DFAAFD5C-B7D4-B79A-5D2C-ADEFC4E8601A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 kijk al die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mensen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  <a:endParaRPr lang="en-US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die samen hun leven leiden.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5484433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Hoe kunnen ze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gelukkig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zijn</a:t>
            </a:r>
            <a:endParaRPr lang="en-US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als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ze leven in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vuil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Als ze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overal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afval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achterlaten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Voelen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ze zich niet schuldig?</a:t>
            </a:r>
            <a:endParaRPr lang="en-US" sz="1800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 stadslichten schijnen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ik mis de sterren,</a:t>
            </a:r>
            <a:endParaRPr lang="en-US" sz="1800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Het leven is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natuurlijk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niet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kunstmatig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op zoek naar hun doel: het redden van de wereld.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Maak het uzelf gemakkelijk, en luister...</a:t>
            </a:r>
            <a:endParaRPr lang="en-US" sz="1800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EFE8982-1258-5568-743E-2318D27FD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52A38B1-8E13-EEDB-DB5F-FE8A2438B5EE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Nutteloze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ondeugden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vernietigen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alles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3324126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 toch moet ik mijn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debuut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maken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om iemand te vinden met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hart</a:t>
            </a:r>
            <a:endParaRPr lang="en-US" sz="1800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mijn hart ligt in de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stille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bossen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,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nee, ik kan niemand vertrouwen</a:t>
            </a:r>
            <a:endParaRPr lang="en-US" sz="1800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9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maar ik moet wel.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In deze razernij,</a:t>
            </a:r>
            <a:endParaRPr lang="en-US" sz="1800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in deze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uitzinnige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bossen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onder een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heldere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hemel</a:t>
            </a:r>
            <a:r>
              <a:rPr lang="en-US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F588C3-045C-3514-6B21-6563CC0B3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96061F01-9BCF-D92E-32B0-1E208706EAB1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moest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ik mijn huis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verlaten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verlang ik naar een beloning.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6044442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Maak je geen zorgen, Aletheia,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hier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ben je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veilig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D36AB9-118B-8D92-61A7-5ECEB7312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E01FDEA0-6D27-9279-F258-274CBF517428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Hoe weet je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dat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?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En hoe ken je mijn naam?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7686215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Wij bomen kunnen al van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ver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communiceren</a:t>
            </a:r>
            <a:endParaRPr lang="en-US" sz="1800" dirty="0">
              <a:solidFill>
                <a:srgbClr val="FFFFFF"/>
              </a:solidFill>
              <a:latin typeface="Arial Narrow" pitchFamily="34" charset="0"/>
              <a:ea typeface="Arial Narrow" pitchFamily="34" charset="-122"/>
              <a:cs typeface="Arial Narrow" pitchFamily="34" charset="-120"/>
            </a:endParaRP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voordat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mensen dat </a:t>
            </a: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konden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.</a:t>
            </a:r>
            <a:endParaRPr lang="en-US" sz="1800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470730-69E6-3F23-3E0E-6935F32A0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AA3AB81A-AA32-5701-6CEB-B4B6BF3A324E}"/>
              </a:ext>
            </a:extLst>
          </p:cNvPr>
          <p:cNvSpPr/>
          <p:nvPr/>
        </p:nvSpPr>
        <p:spPr>
          <a:xfrm>
            <a:off x="457200" y="360274"/>
            <a:ext cx="82296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Een uitgestrekt netwerk van schimmels</a:t>
            </a:r>
          </a:p>
          <a:p>
            <a:pPr marL="0" indent="0" algn="ctr">
              <a:buNone/>
            </a:pPr>
            <a:r>
              <a:rPr lang="en-US" sz="1800" dirty="0" err="1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draagt</a:t>
            </a:r>
            <a:r>
              <a:rPr lang="en-US" sz="1800" dirty="0">
                <a:solidFill>
                  <a:srgbClr val="FFFFFF"/>
                </a:solidFill>
                <a:latin typeface="Arial Narrow" pitchFamily="34" charset="0"/>
                <a:ea typeface="Arial Narrow" pitchFamily="34" charset="-122"/>
                <a:cs typeface="Arial Narrow" pitchFamily="34" charset="-120"/>
              </a:rPr>
              <a:t> onze waarschuwingssignalen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3900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7442</Words>
  <Application>Microsoft Office PowerPoint</Application>
  <PresentationFormat>Diavoorstelling (16:9)</PresentationFormat>
  <Paragraphs>1743</Paragraphs>
  <Slides>652</Slides>
  <Notes>623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652</vt:i4>
      </vt:variant>
    </vt:vector>
  </HeadingPairs>
  <TitlesOfParts>
    <vt:vector size="655" baseType="lpstr">
      <vt:lpstr>Arial</vt:lpstr>
      <vt:lpstr>Arial Narrow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Vanessa Van Goethem</cp:lastModifiedBy>
  <cp:revision>5</cp:revision>
  <dcterms:created xsi:type="dcterms:W3CDTF">2026-04-29T23:04:58Z</dcterms:created>
  <dcterms:modified xsi:type="dcterms:W3CDTF">2026-05-01T17:00:55Z</dcterms:modified>
</cp:coreProperties>
</file>