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na Koskensalo-Remes" userId="7902d22d-da6c-4dd1-8147-e0c13dadcc92" providerId="ADAL" clId="{76593C8E-9592-40F3-8494-F843870E88BE}"/>
    <pc:docChg chg="custSel modSld">
      <pc:chgData name="Sanna Koskensalo-Remes" userId="7902d22d-da6c-4dd1-8147-e0c13dadcc92" providerId="ADAL" clId="{76593C8E-9592-40F3-8494-F843870E88BE}" dt="2019-10-02T10:04:47.061" v="44" actId="255"/>
      <pc:docMkLst>
        <pc:docMk/>
      </pc:docMkLst>
      <pc:sldChg chg="modSp modAnim">
        <pc:chgData name="Sanna Koskensalo-Remes" userId="7902d22d-da6c-4dd1-8147-e0c13dadcc92" providerId="ADAL" clId="{76593C8E-9592-40F3-8494-F843870E88BE}" dt="2019-10-02T10:04:47.061" v="44" actId="255"/>
        <pc:sldMkLst>
          <pc:docMk/>
          <pc:sldMk cId="3723403728" sldId="260"/>
        </pc:sldMkLst>
        <pc:spChg chg="mod">
          <ac:chgData name="Sanna Koskensalo-Remes" userId="7902d22d-da6c-4dd1-8147-e0c13dadcc92" providerId="ADAL" clId="{76593C8E-9592-40F3-8494-F843870E88BE}" dt="2019-10-02T10:04:47.061" v="44" actId="255"/>
          <ac:spMkLst>
            <pc:docMk/>
            <pc:sldMk cId="3723403728" sldId="260"/>
            <ac:spMk id="3" creationId="{F247AD1A-9CF8-4DB9-A175-7DC0B252814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6264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85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0303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295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53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61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969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441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929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278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853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pPr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7555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B1BAFC-6017-49D1-B413-8FA5423EFC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Урок 6 Какой город! </a:t>
            </a:r>
            <a:br>
              <a:rPr lang="fi-FI" dirty="0"/>
            </a:br>
            <a:r>
              <a:rPr lang="ru-RU" dirty="0"/>
              <a:t>(Понятно 1)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B0487AC-ED40-4271-9963-99FE892E8B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Etsi ja alleviivaa tekstistä</a:t>
            </a:r>
          </a:p>
        </p:txBody>
      </p:sp>
    </p:spTree>
    <p:extLst>
      <p:ext uri="{BB962C8B-B14F-4D97-AF65-F5344CB8AC3E}">
        <p14:creationId xmlns:p14="http://schemas.microsoft.com/office/powerpoint/2010/main" val="1268448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63C4B6-24FF-47B1-B85C-DB82CA376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0CADC3-D176-4228-A915-E8DFA2398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982132"/>
            <a:ext cx="9601196" cy="4893736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fi-FI" b="1" dirty="0"/>
              <a:t>Talo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ru-RU" dirty="0"/>
              <a:t>д. </a:t>
            </a:r>
            <a:r>
              <a:rPr lang="ru-RU" dirty="0">
                <a:solidFill>
                  <a:schemeClr val="accent2"/>
                </a:solidFill>
              </a:rPr>
              <a:t>(дом)</a:t>
            </a:r>
            <a:endParaRPr lang="fi-FI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fi-FI" b="1" dirty="0"/>
              <a:t>2. Tietysti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ru-RU" dirty="0"/>
              <a:t>конечно</a:t>
            </a:r>
            <a:endParaRPr lang="fi-FI" dirty="0"/>
          </a:p>
          <a:p>
            <a:pPr marL="0" indent="0">
              <a:buNone/>
            </a:pPr>
            <a:r>
              <a:rPr lang="fi-FI" b="1" dirty="0"/>
              <a:t>3. Upea näkymä kaupungille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ru-RU" dirty="0"/>
              <a:t>прекрасный вид на город</a:t>
            </a:r>
            <a:endParaRPr lang="fi-FI" dirty="0"/>
          </a:p>
          <a:p>
            <a:pPr marL="0" indent="0">
              <a:buNone/>
            </a:pPr>
            <a:r>
              <a:rPr lang="fi-FI" b="1" dirty="0"/>
              <a:t>4. On auki ympäri vuorokauden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ru-RU" dirty="0"/>
              <a:t>работает круглосуточно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accent2"/>
                </a:solidFill>
              </a:rPr>
              <a:t>vrk = </a:t>
            </a:r>
            <a:r>
              <a:rPr lang="ru-RU" dirty="0">
                <a:solidFill>
                  <a:schemeClr val="accent2"/>
                </a:solidFill>
              </a:rPr>
              <a:t>сутки</a:t>
            </a:r>
            <a:endParaRPr lang="fi-FI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6066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38AB09-AC87-4EF3-A0C5-640C3C393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1024128" y="1"/>
            <a:ext cx="9720072" cy="140676"/>
          </a:xfrm>
        </p:spPr>
        <p:txBody>
          <a:bodyPr>
            <a:normAutofit fontScale="90000"/>
          </a:bodyPr>
          <a:lstStyle/>
          <a:p>
            <a:r>
              <a:rPr lang="fi-FI" dirty="0"/>
              <a:t>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511001-2C82-4493-9301-722E4BA02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386863"/>
            <a:ext cx="9720073" cy="6242538"/>
          </a:xfrm>
        </p:spPr>
        <p:txBody>
          <a:bodyPr>
            <a:normAutofit/>
          </a:bodyPr>
          <a:lstStyle/>
          <a:p>
            <a:r>
              <a:rPr lang="fi-FI" sz="2000" b="1" dirty="0"/>
              <a:t>4. sisäänkäynti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вход</a:t>
            </a:r>
          </a:p>
          <a:p>
            <a:pPr marL="128016" lvl="1" indent="0">
              <a:buNone/>
            </a:pPr>
            <a:r>
              <a:rPr lang="fi-FI" sz="2000" dirty="0"/>
              <a:t>		</a:t>
            </a:r>
            <a:r>
              <a:rPr lang="fi-FI" sz="2000" dirty="0">
                <a:solidFill>
                  <a:schemeClr val="accent2"/>
                </a:solidFill>
              </a:rPr>
              <a:t>uloskäynti = </a:t>
            </a:r>
            <a:r>
              <a:rPr lang="ru-RU" sz="2000" dirty="0">
                <a:solidFill>
                  <a:schemeClr val="accent2"/>
                </a:solidFill>
              </a:rPr>
              <a:t>выход</a:t>
            </a:r>
            <a:endParaRPr lang="fi-FI" sz="2000" dirty="0">
              <a:solidFill>
                <a:schemeClr val="accent2"/>
              </a:solidFill>
            </a:endParaRPr>
          </a:p>
          <a:p>
            <a:pPr marL="128016" lvl="1" indent="0">
              <a:buNone/>
            </a:pPr>
            <a:r>
              <a:rPr lang="fi-FI" sz="2000" b="1" dirty="0"/>
              <a:t>5. ilmaiseksi, maksutta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бесплатно</a:t>
            </a:r>
          </a:p>
          <a:p>
            <a:pPr marL="128016" lvl="1" indent="0">
              <a:buNone/>
            </a:pPr>
            <a:r>
              <a:rPr lang="fi-FI" sz="2000" dirty="0"/>
              <a:t>		</a:t>
            </a:r>
            <a:r>
              <a:rPr lang="fi-FI" sz="2000" dirty="0">
                <a:solidFill>
                  <a:schemeClr val="accent2"/>
                </a:solidFill>
              </a:rPr>
              <a:t>maksaa (antaa rahaa)  = </a:t>
            </a:r>
            <a:r>
              <a:rPr lang="ru-RU" sz="2000" dirty="0">
                <a:solidFill>
                  <a:schemeClr val="accent2"/>
                </a:solidFill>
              </a:rPr>
              <a:t>платить</a:t>
            </a:r>
            <a:r>
              <a:rPr lang="fi-FI" sz="2000" dirty="0">
                <a:solidFill>
                  <a:schemeClr val="accent2"/>
                </a:solidFill>
              </a:rPr>
              <a:t> II</a:t>
            </a:r>
          </a:p>
          <a:p>
            <a:pPr marL="128016" lvl="1" indent="0">
              <a:buNone/>
            </a:pPr>
            <a:r>
              <a:rPr lang="fi-FI" sz="2000" dirty="0">
                <a:solidFill>
                  <a:schemeClr val="accent2"/>
                </a:solidFill>
              </a:rPr>
              <a:t>		Paljonko maksaa? </a:t>
            </a:r>
          </a:p>
          <a:p>
            <a:pPr marL="128016" lvl="1" indent="0">
              <a:buNone/>
            </a:pPr>
            <a:r>
              <a:rPr lang="fi-FI" sz="2000" dirty="0">
                <a:solidFill>
                  <a:schemeClr val="accent2"/>
                </a:solidFill>
              </a:rPr>
              <a:t>		</a:t>
            </a:r>
            <a:r>
              <a:rPr lang="ru-RU" sz="2000" dirty="0">
                <a:solidFill>
                  <a:schemeClr val="accent2"/>
                </a:solidFill>
              </a:rPr>
              <a:t>Сколько стоит книга?</a:t>
            </a:r>
            <a:r>
              <a:rPr lang="fi-FI" sz="2000" dirty="0">
                <a:solidFill>
                  <a:schemeClr val="accent2"/>
                </a:solidFill>
              </a:rPr>
              <a:t> (yksikkö: yksi kirja)</a:t>
            </a:r>
            <a:endParaRPr lang="ru-RU" sz="2000" dirty="0">
              <a:solidFill>
                <a:schemeClr val="accent2"/>
              </a:solidFill>
            </a:endParaRPr>
          </a:p>
          <a:p>
            <a:pPr marL="128016" lvl="1" indent="0">
              <a:buNone/>
            </a:pPr>
            <a:r>
              <a:rPr lang="fi-FI" sz="2000" dirty="0">
                <a:solidFill>
                  <a:schemeClr val="accent2"/>
                </a:solidFill>
              </a:rPr>
              <a:t>		</a:t>
            </a:r>
            <a:r>
              <a:rPr lang="ru-RU" sz="2000" dirty="0">
                <a:solidFill>
                  <a:schemeClr val="accent2"/>
                </a:solidFill>
              </a:rPr>
              <a:t>Сколько стоят книги?</a:t>
            </a:r>
            <a:r>
              <a:rPr lang="fi-FI" sz="2000" dirty="0">
                <a:solidFill>
                  <a:schemeClr val="accent2"/>
                </a:solidFill>
              </a:rPr>
              <a:t> (monikko: kirjat)</a:t>
            </a:r>
          </a:p>
          <a:p>
            <a:pPr marL="128016" lvl="1" indent="0">
              <a:buNone/>
            </a:pPr>
            <a:r>
              <a:rPr lang="fi-FI" sz="2000" b="1" dirty="0"/>
              <a:t>6. Jälkeen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после</a:t>
            </a:r>
          </a:p>
          <a:p>
            <a:pPr marL="128016" lvl="1" indent="0">
              <a:buNone/>
            </a:pPr>
            <a:r>
              <a:rPr lang="fi-FI" sz="2000" dirty="0"/>
              <a:t>		</a:t>
            </a:r>
            <a:r>
              <a:rPr lang="fi-FI" sz="2000" dirty="0">
                <a:solidFill>
                  <a:schemeClr val="accent2"/>
                </a:solidFill>
              </a:rPr>
              <a:t>koulun jälkeen = </a:t>
            </a:r>
            <a:r>
              <a:rPr lang="ru-RU" sz="2000" dirty="0">
                <a:solidFill>
                  <a:schemeClr val="accent2"/>
                </a:solidFill>
              </a:rPr>
              <a:t>после школы</a:t>
            </a:r>
            <a:endParaRPr lang="fi-FI" sz="2000" dirty="0">
              <a:solidFill>
                <a:schemeClr val="accent2"/>
              </a:solidFill>
            </a:endParaRPr>
          </a:p>
          <a:p>
            <a:pPr marL="128016" lvl="1" indent="0">
              <a:buNone/>
            </a:pPr>
            <a:r>
              <a:rPr lang="fi-FI" sz="2000" b="1" dirty="0"/>
              <a:t>7. Koko päivän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 целый день</a:t>
            </a:r>
            <a:endParaRPr lang="fi-FI" sz="2000" dirty="0"/>
          </a:p>
          <a:p>
            <a:pPr marL="128016" lvl="1" indent="0">
              <a:buNone/>
            </a:pPr>
            <a:r>
              <a:rPr lang="fi-FI" sz="2000" b="1" dirty="0"/>
              <a:t>8. Liput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 билеты</a:t>
            </a:r>
            <a:endParaRPr lang="fi-FI" sz="2000" dirty="0"/>
          </a:p>
          <a:p>
            <a:pPr marL="128016" lvl="1" indent="0">
              <a:buNone/>
            </a:pPr>
            <a:r>
              <a:rPr lang="fi-FI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08011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D23A86-C648-4D37-AFF8-06710E5C2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9376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378161-FD84-4EDF-BF98-4533E217F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37392"/>
            <a:ext cx="9720073" cy="6497516"/>
          </a:xfrm>
        </p:spPr>
        <p:txBody>
          <a:bodyPr>
            <a:normAutofit/>
          </a:bodyPr>
          <a:lstStyle/>
          <a:p>
            <a:r>
              <a:rPr lang="fi-FI" sz="2000" b="1" dirty="0"/>
              <a:t>9. Miten pääsee?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Как добраться</a:t>
            </a:r>
            <a:endParaRPr lang="fi-FI" sz="2000" dirty="0"/>
          </a:p>
          <a:p>
            <a:pPr marL="128016" lvl="1" indent="0">
              <a:buNone/>
            </a:pPr>
            <a:r>
              <a:rPr lang="fi-FI" sz="2000" b="1" dirty="0"/>
              <a:t>10. Metroasemat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станции метро</a:t>
            </a:r>
            <a:endParaRPr lang="fi-FI" sz="2000" dirty="0"/>
          </a:p>
          <a:p>
            <a:pPr marL="128016" lvl="1" indent="0">
              <a:buNone/>
            </a:pPr>
            <a:r>
              <a:rPr lang="fi-FI" sz="2000" b="1" dirty="0"/>
              <a:t>11. Aukioloajat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 часы работы</a:t>
            </a:r>
            <a:endParaRPr lang="fi-FI" sz="2000" dirty="0"/>
          </a:p>
          <a:p>
            <a:pPr marL="128016" lvl="1" indent="0">
              <a:buNone/>
            </a:pPr>
            <a:r>
              <a:rPr lang="fi-FI" sz="2000" b="1" dirty="0"/>
              <a:t>12. Kaupat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 магазины</a:t>
            </a:r>
            <a:endParaRPr lang="fi-FI" sz="2000" dirty="0"/>
          </a:p>
          <a:p>
            <a:pPr marL="128016" lvl="1" indent="0">
              <a:buNone/>
            </a:pPr>
            <a:r>
              <a:rPr lang="fi-FI" sz="2000" b="1" dirty="0"/>
              <a:t>13. Vaatteet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 одежда</a:t>
            </a:r>
            <a:endParaRPr lang="fi-FI" sz="2000" dirty="0"/>
          </a:p>
          <a:p>
            <a:pPr marL="128016" lvl="1" indent="0">
              <a:buNone/>
            </a:pPr>
            <a:r>
              <a:rPr lang="fi-FI" sz="2000" b="1" dirty="0"/>
              <a:t>14. Urheilutarvikkeet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 спорттовары</a:t>
            </a:r>
            <a:endParaRPr lang="fi-FI" sz="2000" dirty="0"/>
          </a:p>
          <a:p>
            <a:pPr marL="128016" lvl="1" indent="0">
              <a:buNone/>
            </a:pPr>
            <a:r>
              <a:rPr lang="fi-FI" sz="2000" b="1" dirty="0"/>
              <a:t>15. Kengät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 обувь</a:t>
            </a:r>
            <a:endParaRPr lang="fi-FI" sz="2000" dirty="0"/>
          </a:p>
          <a:p>
            <a:pPr marL="128016" lvl="1" indent="0">
              <a:buNone/>
            </a:pPr>
            <a:r>
              <a:rPr lang="fi-FI" sz="2000" b="1" dirty="0"/>
              <a:t>16. Lahjat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 подарки</a:t>
            </a:r>
            <a:r>
              <a:rPr lang="fi-FI" sz="2000" dirty="0"/>
              <a:t> </a:t>
            </a:r>
            <a:r>
              <a:rPr lang="fi-FI" sz="2000" dirty="0">
                <a:solidFill>
                  <a:schemeClr val="accent2"/>
                </a:solidFill>
              </a:rPr>
              <a:t>(yksikössä </a:t>
            </a:r>
            <a:r>
              <a:rPr lang="ru-RU" sz="2000" dirty="0">
                <a:solidFill>
                  <a:schemeClr val="accent2"/>
                </a:solidFill>
              </a:rPr>
              <a:t>подарок</a:t>
            </a:r>
            <a:r>
              <a:rPr lang="fi-FI" sz="2000" dirty="0">
                <a:solidFill>
                  <a:schemeClr val="accent2"/>
                </a:solidFill>
              </a:rPr>
              <a:t>)</a:t>
            </a:r>
            <a:endParaRPr lang="ru-RU" sz="2000" dirty="0">
              <a:solidFill>
                <a:schemeClr val="accent2"/>
              </a:solidFill>
            </a:endParaRPr>
          </a:p>
          <a:p>
            <a:pPr marL="128016" lvl="1" indent="0">
              <a:buNone/>
            </a:pPr>
            <a:r>
              <a:rPr lang="fi-FI" sz="2000" dirty="0">
                <a:solidFill>
                  <a:schemeClr val="accent2"/>
                </a:solidFill>
              </a:rPr>
              <a:t>		antaa, lahjoittaa = </a:t>
            </a:r>
            <a:r>
              <a:rPr lang="ru-RU" sz="2000" dirty="0">
                <a:solidFill>
                  <a:schemeClr val="accent2"/>
                </a:solidFill>
              </a:rPr>
              <a:t>подарить</a:t>
            </a:r>
            <a:r>
              <a:rPr lang="fi-FI" sz="2000" dirty="0">
                <a:solidFill>
                  <a:schemeClr val="accent2"/>
                </a:solidFill>
              </a:rPr>
              <a:t> II</a:t>
            </a:r>
          </a:p>
          <a:p>
            <a:pPr marL="128016" lvl="1" indent="0">
              <a:buNone/>
            </a:pPr>
            <a:r>
              <a:rPr lang="fi-FI" dirty="0"/>
              <a:t>	</a:t>
            </a:r>
          </a:p>
          <a:p>
            <a:endParaRPr lang="fi-FI" dirty="0"/>
          </a:p>
          <a:p>
            <a:pPr marL="128016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301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71DE62-22D1-4E6F-A060-AE6367E28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816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47AD1A-9CF8-4DB9-A175-7DC0B2528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413238"/>
            <a:ext cx="9720073" cy="5896122"/>
          </a:xfrm>
        </p:spPr>
        <p:txBody>
          <a:bodyPr>
            <a:normAutofit lnSpcReduction="10000"/>
          </a:bodyPr>
          <a:lstStyle/>
          <a:p>
            <a:r>
              <a:rPr lang="fi-FI" sz="2000" b="1" dirty="0"/>
              <a:t>17. neljäs kerros</a:t>
            </a:r>
          </a:p>
          <a:p>
            <a:pPr marL="128016" lvl="1" indent="0">
              <a:buNone/>
            </a:pPr>
            <a:r>
              <a:rPr lang="fi-FI" sz="2000" b="1" dirty="0"/>
              <a:t>	</a:t>
            </a:r>
            <a:r>
              <a:rPr lang="ru-RU" sz="2000" b="1" dirty="0"/>
              <a:t>четвёртый этаж</a:t>
            </a:r>
            <a:endParaRPr lang="fi-FI" sz="2000" b="1" dirty="0"/>
          </a:p>
          <a:p>
            <a:r>
              <a:rPr lang="fi-FI" sz="2000" b="1" dirty="0"/>
              <a:t>18. rahan vaihto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обмен валюты</a:t>
            </a:r>
            <a:endParaRPr lang="fi-FI" sz="2000" dirty="0"/>
          </a:p>
          <a:p>
            <a:pPr marL="128016" lvl="1" indent="0">
              <a:buNone/>
            </a:pPr>
            <a:r>
              <a:rPr lang="fi-FI" sz="2000" b="1" dirty="0"/>
              <a:t>19. Pankkiautomaatit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 банкоматы</a:t>
            </a:r>
            <a:endParaRPr lang="fi-FI" sz="2000" dirty="0"/>
          </a:p>
          <a:p>
            <a:pPr marL="128016" lvl="1" indent="0">
              <a:buNone/>
            </a:pPr>
            <a:r>
              <a:rPr lang="fi-FI" sz="2000" b="1" dirty="0"/>
              <a:t>20. Sarja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 сериал</a:t>
            </a:r>
            <a:endParaRPr lang="fi-FI" sz="2000" dirty="0"/>
          </a:p>
          <a:p>
            <a:pPr marL="128016" lvl="1" indent="0">
              <a:buNone/>
            </a:pPr>
            <a:r>
              <a:rPr lang="fi-FI" sz="2000" b="1" dirty="0"/>
              <a:t>21. Hinta yöltä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 цена за ночь</a:t>
            </a:r>
            <a:endParaRPr lang="fi-FI" sz="2000" dirty="0"/>
          </a:p>
          <a:p>
            <a:pPr marL="128016" lvl="1" indent="0">
              <a:buNone/>
            </a:pPr>
            <a:r>
              <a:rPr lang="fi-FI" sz="2000" b="1" dirty="0"/>
              <a:t>22. Voi katsoa</a:t>
            </a:r>
          </a:p>
          <a:p>
            <a:pPr marL="128016" lvl="1" indent="0">
              <a:buNone/>
            </a:pPr>
            <a:r>
              <a:rPr lang="fi-FI" sz="2000" dirty="0"/>
              <a:t>	</a:t>
            </a:r>
            <a:r>
              <a:rPr lang="ru-RU" sz="2000" dirty="0"/>
              <a:t> можно смотреть</a:t>
            </a:r>
            <a:endParaRPr lang="fi-FI" sz="2000" dirty="0"/>
          </a:p>
          <a:p>
            <a:pPr marL="128016" lvl="1" indent="0">
              <a:buNone/>
            </a:pPr>
            <a:r>
              <a:rPr lang="fi-FI" sz="2000" dirty="0"/>
              <a:t>		</a:t>
            </a:r>
            <a:r>
              <a:rPr lang="fi-FI" sz="2000" dirty="0">
                <a:solidFill>
                  <a:schemeClr val="accent2"/>
                </a:solidFill>
              </a:rPr>
              <a:t>voi pelata =</a:t>
            </a:r>
          </a:p>
          <a:p>
            <a:pPr marL="128016" lvl="1" indent="0">
              <a:buNone/>
            </a:pPr>
            <a:r>
              <a:rPr lang="fi-FI" sz="2000" dirty="0">
                <a:solidFill>
                  <a:schemeClr val="accent2"/>
                </a:solidFill>
              </a:rPr>
              <a:t>		</a:t>
            </a:r>
            <a:r>
              <a:rPr lang="ru-RU" sz="2000" dirty="0">
                <a:solidFill>
                  <a:schemeClr val="accent2"/>
                </a:solidFill>
              </a:rPr>
              <a:t> можно играть</a:t>
            </a:r>
          </a:p>
          <a:p>
            <a:pPr marL="128016" lvl="1" indent="0">
              <a:buNone/>
            </a:pPr>
            <a:r>
              <a:rPr lang="fi-FI" sz="2000" dirty="0">
                <a:solidFill>
                  <a:schemeClr val="accent2"/>
                </a:solidFill>
              </a:rPr>
              <a:t>		</a:t>
            </a:r>
          </a:p>
          <a:p>
            <a:pPr marL="128016" lvl="1" indent="0">
              <a:buNone/>
            </a:pPr>
            <a:r>
              <a:rPr lang="fi-FI" sz="2000" dirty="0">
                <a:solidFill>
                  <a:schemeClr val="accent2"/>
                </a:solidFill>
              </a:rPr>
              <a:t>		voi tehdä jotakin: </a:t>
            </a:r>
            <a:r>
              <a:rPr lang="ru-RU" sz="2000" dirty="0">
                <a:solidFill>
                  <a:schemeClr val="accent2"/>
                </a:solidFill>
              </a:rPr>
              <a:t>можно</a:t>
            </a:r>
            <a:r>
              <a:rPr lang="fi-FI" sz="2000" dirty="0">
                <a:solidFill>
                  <a:schemeClr val="accent2"/>
                </a:solidFill>
              </a:rPr>
              <a:t> + verbin perusmuoto!</a:t>
            </a:r>
          </a:p>
          <a:p>
            <a:pPr marL="128016" lvl="1" indent="0">
              <a:buNone/>
            </a:pPr>
            <a:r>
              <a:rPr lang="fi-FI" sz="2000" dirty="0">
                <a:solidFill>
                  <a:schemeClr val="accent2"/>
                </a:solidFill>
              </a:rPr>
              <a:t>		(vrt. </a:t>
            </a:r>
            <a:r>
              <a:rPr lang="fi-FI" sz="2000" dirty="0" err="1">
                <a:solidFill>
                  <a:schemeClr val="accent2"/>
                </a:solidFill>
              </a:rPr>
              <a:t>can</a:t>
            </a:r>
            <a:r>
              <a:rPr lang="fi-FI" sz="2000" dirty="0">
                <a:solidFill>
                  <a:schemeClr val="accent2"/>
                </a:solidFill>
              </a:rPr>
              <a:t> play, </a:t>
            </a:r>
            <a:r>
              <a:rPr lang="fi-FI" sz="2000" dirty="0" err="1">
                <a:solidFill>
                  <a:schemeClr val="accent2"/>
                </a:solidFill>
              </a:rPr>
              <a:t>kan</a:t>
            </a:r>
            <a:r>
              <a:rPr lang="fi-FI" sz="2000" dirty="0">
                <a:solidFill>
                  <a:schemeClr val="accent2"/>
                </a:solidFill>
              </a:rPr>
              <a:t> </a:t>
            </a:r>
            <a:r>
              <a:rPr lang="fi-FI" sz="2000" dirty="0" err="1">
                <a:solidFill>
                  <a:schemeClr val="accent2"/>
                </a:solidFill>
              </a:rPr>
              <a:t>spela</a:t>
            </a:r>
            <a:r>
              <a:rPr lang="fi-FI" sz="2000" dirty="0">
                <a:solidFill>
                  <a:schemeClr val="accent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2340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834CB22AD55B44916B08C5F56BF707" ma:contentTypeVersion="8" ma:contentTypeDescription="Create a new document." ma:contentTypeScope="" ma:versionID="cef93b04e0358f8612355646f354b3fa">
  <xsd:schema xmlns:xsd="http://www.w3.org/2001/XMLSchema" xmlns:xs="http://www.w3.org/2001/XMLSchema" xmlns:p="http://schemas.microsoft.com/office/2006/metadata/properties" xmlns:ns3="fc8d5f5a-e74a-48c8-baf4-776dd9eae23c" targetNamespace="http://schemas.microsoft.com/office/2006/metadata/properties" ma:root="true" ma:fieldsID="e54abaa1b33b1b92d51e0ed57f056284" ns3:_="">
    <xsd:import namespace="fc8d5f5a-e74a-48c8-baf4-776dd9eae2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8d5f5a-e74a-48c8-baf4-776dd9eae2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E4209A-65E4-4E1F-92F0-B06C6C1D62D5}">
  <ds:schemaRefs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fc8d5f5a-e74a-48c8-baf4-776dd9eae23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A70F0B3-C477-4DE2-B584-2CEED65776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8d5f5a-e74a-48c8-baf4-776dd9eae2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2AF0AC9-8610-4FE7-9CDE-3485C7EAED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33</TotalTime>
  <Words>23</Words>
  <Application>Microsoft Office PowerPoint</Application>
  <PresentationFormat>Laajakuva</PresentationFormat>
  <Paragraphs>64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Calibri</vt:lpstr>
      <vt:lpstr>Tw Cen MT</vt:lpstr>
      <vt:lpstr>Tw Cen MT Condensed</vt:lpstr>
      <vt:lpstr>Wingdings 3</vt:lpstr>
      <vt:lpstr>Integraali</vt:lpstr>
      <vt:lpstr>Урок 6 Какой город!  (Понятно 1)</vt:lpstr>
      <vt:lpstr>PowerPoint-esitys</vt:lpstr>
      <vt:lpstr>2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6 Какой город!  (Понятно 1)</dc:title>
  <dc:creator>Sanna Koskensalo-Remes</dc:creator>
  <cp:lastModifiedBy>Sanna Koskensalo-Remes</cp:lastModifiedBy>
  <cp:revision>4</cp:revision>
  <dcterms:created xsi:type="dcterms:W3CDTF">2019-10-02T09:21:21Z</dcterms:created>
  <dcterms:modified xsi:type="dcterms:W3CDTF">2019-10-02T10:05:20Z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0x01010041834CB22AD55B44916B08C5F56BF707</vt:lpwstr>
  </property>
</Properties>
</file>