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0016C-B794-4B1E-A2D6-1C90B13F34BC}" v="2" dt="2024-01-12T07:46:19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nen, Anu" userId="1c232b8f-3040-4ae9-8dc3-35342d495b5a" providerId="ADAL" clId="{3460016C-B794-4B1E-A2D6-1C90B13F34BC}"/>
    <pc:docChg chg="custSel modSld">
      <pc:chgData name="Penttinen, Anu" userId="1c232b8f-3040-4ae9-8dc3-35342d495b5a" providerId="ADAL" clId="{3460016C-B794-4B1E-A2D6-1C90B13F34BC}" dt="2024-01-12T07:48:48.744" v="140" actId="14100"/>
      <pc:docMkLst>
        <pc:docMk/>
      </pc:docMkLst>
      <pc:sldChg chg="modSp mod">
        <pc:chgData name="Penttinen, Anu" userId="1c232b8f-3040-4ae9-8dc3-35342d495b5a" providerId="ADAL" clId="{3460016C-B794-4B1E-A2D6-1C90B13F34BC}" dt="2024-01-12T07:48:12.488" v="135" actId="207"/>
        <pc:sldMkLst>
          <pc:docMk/>
          <pc:sldMk cId="176151088" sldId="257"/>
        </pc:sldMkLst>
        <pc:spChg chg="mod">
          <ac:chgData name="Penttinen, Anu" userId="1c232b8f-3040-4ae9-8dc3-35342d495b5a" providerId="ADAL" clId="{3460016C-B794-4B1E-A2D6-1C90B13F34BC}" dt="2024-01-12T07:47:30.340" v="121" actId="14100"/>
          <ac:spMkLst>
            <pc:docMk/>
            <pc:sldMk cId="176151088" sldId="257"/>
            <ac:spMk id="2" creationId="{5ABE6D83-78E3-2DD6-88E2-5FC00ADAE98F}"/>
          </ac:spMkLst>
        </pc:spChg>
        <pc:spChg chg="mod">
          <ac:chgData name="Penttinen, Anu" userId="1c232b8f-3040-4ae9-8dc3-35342d495b5a" providerId="ADAL" clId="{3460016C-B794-4B1E-A2D6-1C90B13F34BC}" dt="2024-01-12T07:48:12.488" v="135" actId="207"/>
          <ac:spMkLst>
            <pc:docMk/>
            <pc:sldMk cId="176151088" sldId="257"/>
            <ac:spMk id="3" creationId="{96F059D4-2D5F-746E-2E22-56A3CC1E6EEF}"/>
          </ac:spMkLst>
        </pc:spChg>
        <pc:picChg chg="mod">
          <ac:chgData name="Penttinen, Anu" userId="1c232b8f-3040-4ae9-8dc3-35342d495b5a" providerId="ADAL" clId="{3460016C-B794-4B1E-A2D6-1C90B13F34BC}" dt="2024-01-12T07:47:21.434" v="120" actId="1076"/>
          <ac:picMkLst>
            <pc:docMk/>
            <pc:sldMk cId="176151088" sldId="257"/>
            <ac:picMk id="5" creationId="{EF7D679E-CCD0-F40C-47D1-3A12242C4445}"/>
          </ac:picMkLst>
        </pc:picChg>
      </pc:sldChg>
      <pc:sldChg chg="addSp modSp mod setBg">
        <pc:chgData name="Penttinen, Anu" userId="1c232b8f-3040-4ae9-8dc3-35342d495b5a" providerId="ADAL" clId="{3460016C-B794-4B1E-A2D6-1C90B13F34BC}" dt="2024-01-12T07:48:07.671" v="134" actId="207"/>
        <pc:sldMkLst>
          <pc:docMk/>
          <pc:sldMk cId="2894884895" sldId="258"/>
        </pc:sldMkLst>
        <pc:spChg chg="mod">
          <ac:chgData name="Penttinen, Anu" userId="1c232b8f-3040-4ae9-8dc3-35342d495b5a" providerId="ADAL" clId="{3460016C-B794-4B1E-A2D6-1C90B13F34BC}" dt="2024-01-12T07:32:14.427" v="101" actId="14100"/>
          <ac:spMkLst>
            <pc:docMk/>
            <pc:sldMk cId="2894884895" sldId="258"/>
            <ac:spMk id="2" creationId="{F42DE7DB-8476-C5CC-536F-E275E07530A1}"/>
          </ac:spMkLst>
        </pc:spChg>
        <pc:spChg chg="mod">
          <ac:chgData name="Penttinen, Anu" userId="1c232b8f-3040-4ae9-8dc3-35342d495b5a" providerId="ADAL" clId="{3460016C-B794-4B1E-A2D6-1C90B13F34BC}" dt="2024-01-12T07:48:07.671" v="134" actId="207"/>
          <ac:spMkLst>
            <pc:docMk/>
            <pc:sldMk cId="2894884895" sldId="258"/>
            <ac:spMk id="3" creationId="{5A8A3378-8FA5-64F2-796D-1562D1162BEF}"/>
          </ac:spMkLst>
        </pc:spChg>
        <pc:spChg chg="add">
          <ac:chgData name="Penttinen, Anu" userId="1c232b8f-3040-4ae9-8dc3-35342d495b5a" providerId="ADAL" clId="{3460016C-B794-4B1E-A2D6-1C90B13F34BC}" dt="2024-01-12T07:31:48.267" v="95" actId="26606"/>
          <ac:spMkLst>
            <pc:docMk/>
            <pc:sldMk cId="2894884895" sldId="258"/>
            <ac:spMk id="11" creationId="{1B15ED52-F352-441B-82BF-E0EA34836D08}"/>
          </ac:spMkLst>
        </pc:spChg>
        <pc:spChg chg="add">
          <ac:chgData name="Penttinen, Anu" userId="1c232b8f-3040-4ae9-8dc3-35342d495b5a" providerId="ADAL" clId="{3460016C-B794-4B1E-A2D6-1C90B13F34BC}" dt="2024-01-12T07:31:48.267" v="95" actId="26606"/>
          <ac:spMkLst>
            <pc:docMk/>
            <pc:sldMk cId="2894884895" sldId="258"/>
            <ac:spMk id="13" creationId="{61707E60-CEC9-4661-AA82-69242EB4BDC3}"/>
          </ac:spMkLst>
        </pc:spChg>
        <pc:spChg chg="add">
          <ac:chgData name="Penttinen, Anu" userId="1c232b8f-3040-4ae9-8dc3-35342d495b5a" providerId="ADAL" clId="{3460016C-B794-4B1E-A2D6-1C90B13F34BC}" dt="2024-01-12T07:31:48.267" v="95" actId="26606"/>
          <ac:spMkLst>
            <pc:docMk/>
            <pc:sldMk cId="2894884895" sldId="258"/>
            <ac:spMk id="15" creationId="{8F035CD8-AE30-4146-96F2-036B0CE5E4F3}"/>
          </ac:spMkLst>
        </pc:spChg>
        <pc:picChg chg="add mod">
          <ac:chgData name="Penttinen, Anu" userId="1c232b8f-3040-4ae9-8dc3-35342d495b5a" providerId="ADAL" clId="{3460016C-B794-4B1E-A2D6-1C90B13F34BC}" dt="2024-01-12T07:31:48.267" v="95" actId="26606"/>
          <ac:picMkLst>
            <pc:docMk/>
            <pc:sldMk cId="2894884895" sldId="258"/>
            <ac:picMk id="6" creationId="{B4B95A4B-7AB6-1BEB-5404-A81C1CB5DC93}"/>
          </ac:picMkLst>
        </pc:picChg>
      </pc:sldChg>
      <pc:sldChg chg="addSp delSp modSp mod">
        <pc:chgData name="Penttinen, Anu" userId="1c232b8f-3040-4ae9-8dc3-35342d495b5a" providerId="ADAL" clId="{3460016C-B794-4B1E-A2D6-1C90B13F34BC}" dt="2024-01-12T07:48:48.744" v="140" actId="14100"/>
        <pc:sldMkLst>
          <pc:docMk/>
          <pc:sldMk cId="1740162249" sldId="259"/>
        </pc:sldMkLst>
        <pc:spChg chg="mod">
          <ac:chgData name="Penttinen, Anu" userId="1c232b8f-3040-4ae9-8dc3-35342d495b5a" providerId="ADAL" clId="{3460016C-B794-4B1E-A2D6-1C90B13F34BC}" dt="2024-01-12T07:46:35.905" v="116" actId="14100"/>
          <ac:spMkLst>
            <pc:docMk/>
            <pc:sldMk cId="1740162249" sldId="259"/>
            <ac:spMk id="2" creationId="{95E77340-60A5-9667-6FB9-0B2E83A8C64E}"/>
          </ac:spMkLst>
        </pc:spChg>
        <pc:spChg chg="mod">
          <ac:chgData name="Penttinen, Anu" userId="1c232b8f-3040-4ae9-8dc3-35342d495b5a" providerId="ADAL" clId="{3460016C-B794-4B1E-A2D6-1C90B13F34BC}" dt="2024-01-12T07:48:48.744" v="140" actId="14100"/>
          <ac:spMkLst>
            <pc:docMk/>
            <pc:sldMk cId="1740162249" sldId="259"/>
            <ac:spMk id="3" creationId="{13954C9A-63F8-52C4-9581-DD0DEFE9A8D1}"/>
          </ac:spMkLst>
        </pc:spChg>
        <pc:spChg chg="del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9" creationId="{1B15ED52-F352-441B-82BF-E0EA34836D08}"/>
          </ac:spMkLst>
        </pc:spChg>
        <pc:spChg chg="del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11" creationId="{61707E60-CEC9-4661-AA82-69242EB4BDC3}"/>
          </ac:spMkLst>
        </pc:spChg>
        <pc:spChg chg="del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13" creationId="{8F035CD8-AE30-4146-96F2-036B0CE5E4F3}"/>
          </ac:spMkLst>
        </pc:spChg>
        <pc:spChg chg="add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18" creationId="{1B15ED52-F352-441B-82BF-E0EA34836D08}"/>
          </ac:spMkLst>
        </pc:spChg>
        <pc:spChg chg="add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20" creationId="{61707E60-CEC9-4661-AA82-69242EB4BDC3}"/>
          </ac:spMkLst>
        </pc:spChg>
        <pc:spChg chg="add">
          <ac:chgData name="Penttinen, Anu" userId="1c232b8f-3040-4ae9-8dc3-35342d495b5a" providerId="ADAL" clId="{3460016C-B794-4B1E-A2D6-1C90B13F34BC}" dt="2024-01-12T07:46:28.640" v="115" actId="26606"/>
          <ac:spMkLst>
            <pc:docMk/>
            <pc:sldMk cId="1740162249" sldId="259"/>
            <ac:spMk id="22" creationId="{8F035CD8-AE30-4146-96F2-036B0CE5E4F3}"/>
          </ac:spMkLst>
        </pc:spChg>
        <pc:picChg chg="add mod">
          <ac:chgData name="Penttinen, Anu" userId="1c232b8f-3040-4ae9-8dc3-35342d495b5a" providerId="ADAL" clId="{3460016C-B794-4B1E-A2D6-1C90B13F34BC}" dt="2024-01-12T07:46:28.640" v="115" actId="26606"/>
          <ac:picMkLst>
            <pc:docMk/>
            <pc:sldMk cId="1740162249" sldId="259"/>
            <ac:picMk id="4" creationId="{37058774-B483-668C-3FBE-8D299B837C3D}"/>
          </ac:picMkLst>
        </pc:picChg>
        <pc:picChg chg="del">
          <ac:chgData name="Penttinen, Anu" userId="1c232b8f-3040-4ae9-8dc3-35342d495b5a" providerId="ADAL" clId="{3460016C-B794-4B1E-A2D6-1C90B13F34BC}" dt="2024-01-12T07:46:25.765" v="114" actId="478"/>
          <ac:picMkLst>
            <pc:docMk/>
            <pc:sldMk cId="1740162249" sldId="259"/>
            <ac:picMk id="5" creationId="{8DF85E77-5D8F-DC5D-4CB0-D62A92F1CE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0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7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Friday, January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Friday, January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183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join/885245e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19DE0E-F039-443E-AF60-E4B6AA72D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4">
                  <a:alpha val="80000"/>
                </a:schemeClr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1000">
                <a:schemeClr val="accent2">
                  <a:alpha val="43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5638801" cy="6886827"/>
          </a:xfrm>
          <a:prstGeom prst="rect">
            <a:avLst/>
          </a:prstGeom>
          <a:gradFill>
            <a:gsLst>
              <a:gs pos="49000">
                <a:schemeClr val="accent6">
                  <a:lumMod val="75000"/>
                  <a:alpha val="0"/>
                </a:schemeClr>
              </a:gs>
              <a:gs pos="99000">
                <a:schemeClr val="accent6">
                  <a:alpha val="79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609180" y="724988"/>
            <a:ext cx="5121259" cy="5458067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FAEBA-25C9-99F2-81FD-F36D7F2E7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51" y="2920878"/>
            <a:ext cx="6292690" cy="2992576"/>
          </a:xfrm>
        </p:spPr>
        <p:txBody>
          <a:bodyPr anchor="t">
            <a:normAutofit/>
          </a:bodyPr>
          <a:lstStyle/>
          <a:p>
            <a:pPr algn="l"/>
            <a:r>
              <a:rPr lang="fi-FI" dirty="0">
                <a:solidFill>
                  <a:schemeClr val="bg1"/>
                </a:solidFill>
              </a:rPr>
              <a:t>Rytmiikka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535F1-7DBA-E213-F314-6575497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151" y="1017038"/>
            <a:ext cx="5392495" cy="1248274"/>
          </a:xfrm>
        </p:spPr>
        <p:txBody>
          <a:bodyPr anchor="b">
            <a:normAutofit/>
          </a:bodyPr>
          <a:lstStyle/>
          <a:p>
            <a:pPr algn="l"/>
            <a:r>
              <a:rPr lang="fi-FI" sz="1400" dirty="0">
                <a:solidFill>
                  <a:schemeClr val="bg1"/>
                </a:solidFill>
              </a:rPr>
              <a:t>Anu </a:t>
            </a:r>
            <a:r>
              <a:rPr lang="fi-FI" sz="1400" dirty="0" err="1">
                <a:solidFill>
                  <a:schemeClr val="bg1"/>
                </a:solidFill>
              </a:rPr>
              <a:t>penttinen</a:t>
            </a:r>
            <a:endParaRPr lang="fi-FI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C0DE2216-3A04-378E-6239-3AF01ADD0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66" r="7829" b="-1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E6D83-78E3-2DD6-88E2-5FC00ADA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09" y="286602"/>
            <a:ext cx="7324531" cy="1227874"/>
          </a:xfrm>
        </p:spPr>
        <p:txBody>
          <a:bodyPr>
            <a:normAutofit/>
          </a:bodyPr>
          <a:lstStyle/>
          <a:p>
            <a:r>
              <a:rPr lang="fi-FI" sz="3800" dirty="0"/>
              <a:t>Mitä  rytmiikka 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059D4-2D5F-746E-2E22-56A3CC1E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4" y="2152651"/>
            <a:ext cx="7567127" cy="37909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i-FI" sz="1800" dirty="0">
                <a:solidFill>
                  <a:schemeClr val="tx2"/>
                </a:solidFill>
              </a:rPr>
              <a:t>Rytmiikkaa on liikkeessä, musiikissa, runoissa, loruissa, lauluissa &gt;&gt; taukojen ja iskujen vaihtelua  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chemeClr val="tx2"/>
                </a:solidFill>
              </a:rPr>
              <a:t>Rytmiikka ei varsinaisesti ole oma opetusalue liikunnassa (enemmänkin käytetään musiikinopetuksessa)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chemeClr val="tx2"/>
                </a:solidFill>
              </a:rPr>
              <a:t>Tällä rytmiikan kurssilla tutustutaan siihen, mitä elementtejä musiikissa on ja miksi kappaleet ovat rakennettu siten, kuin ne ovat.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chemeClr val="tx2"/>
                </a:solidFill>
              </a:rPr>
              <a:t>Harjoittelemme myös musiikin ja liikkeen yhdistämistaitoa (A. Penttinen 2007), eli liikkeen ohjaamista musiikkiin. Tätä taitoa tulet tarvitsemaan opintojen aikana voimistelu-, tanssi- ja ryhmäliikuntakursseilla.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lje kappaleen sommittelu">
            <a:extLst>
              <a:ext uri="{FF2B5EF4-FFF2-40B4-BE49-F238E27FC236}">
                <a16:creationId xmlns:a16="http://schemas.microsoft.com/office/drawing/2014/main" id="{EF7D679E-CCD0-F40C-47D1-3A12242C4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6" r="29448" b="-2"/>
          <a:stretch/>
        </p:blipFill>
        <p:spPr>
          <a:xfrm>
            <a:off x="8753473" y="1019253"/>
            <a:ext cx="3438525" cy="54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2DE7DB-8476-C5CC-536F-E275E075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601"/>
            <a:ext cx="6852458" cy="856399"/>
          </a:xfrm>
        </p:spPr>
        <p:txBody>
          <a:bodyPr>
            <a:normAutofit/>
          </a:bodyPr>
          <a:lstStyle/>
          <a:p>
            <a:r>
              <a:rPr lang="fi-FI" sz="3100" dirty="0"/>
              <a:t>Osaamistavoitteet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A3378-8FA5-64F2-796D-1562D1162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5"/>
            <a:ext cx="7410450" cy="473392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u="sng" dirty="0">
                <a:solidFill>
                  <a:schemeClr val="tx2"/>
                </a:solidFill>
              </a:rPr>
              <a:t>Opintojakson suoritettuaan opiskelija: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tietää mistä musiikki rakentuu (peruselementit)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kuulee musiikista peruselementtejä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hahmottaa musiikin muotorakennetta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osaa havainnoida tempossa liikkumista (omaa ja toisten liikkumista)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osaa tuottaa rytmejä eri tavoin (liikkuen, puhuen, soittaen)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ymmärtää rytmittämisen periaatteet ja osaa harjoitella itsenäisesti liikkeen rytmittämistä sanoilla</a:t>
            </a:r>
          </a:p>
          <a:p>
            <a:pPr>
              <a:lnSpc>
                <a:spcPct val="110000"/>
              </a:lnSpc>
            </a:pPr>
            <a:r>
              <a:rPr lang="fi-FI" dirty="0">
                <a:solidFill>
                  <a:schemeClr val="tx2"/>
                </a:solidFill>
              </a:rPr>
              <a:t>ymmärtää ennakoimisen periaatteet ja osaa harjoitella itsenäisesti liikkeiden ennakoimista musiikkiin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key on a string&#10;&#10;Description automatically generated">
            <a:extLst>
              <a:ext uri="{FF2B5EF4-FFF2-40B4-BE49-F238E27FC236}">
                <a16:creationId xmlns:a16="http://schemas.microsoft.com/office/drawing/2014/main" id="{B4B95A4B-7AB6-1BEB-5404-A81C1CB5D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3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8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77340-60A5-9667-6FB9-0B2E83A8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5" y="286601"/>
            <a:ext cx="6747683" cy="1852976"/>
          </a:xfrm>
        </p:spPr>
        <p:txBody>
          <a:bodyPr>
            <a:normAutofit/>
          </a:bodyPr>
          <a:lstStyle/>
          <a:p>
            <a:r>
              <a:rPr lang="fi-FI" sz="4000" dirty="0"/>
              <a:t>Kurssin arviointi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54C9A-63F8-52C4-9581-DD0DEFE9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621381"/>
            <a:ext cx="6747684" cy="3623971"/>
          </a:xfrm>
        </p:spPr>
        <p:txBody>
          <a:bodyPr>
            <a:normAutofit/>
          </a:bodyPr>
          <a:lstStyle/>
          <a:p>
            <a:r>
              <a:rPr lang="fi-FI" sz="1800" dirty="0"/>
              <a:t>Arvosanaan vaikuttavat:</a:t>
            </a:r>
          </a:p>
          <a:p>
            <a:pPr lvl="1"/>
            <a:r>
              <a:rPr lang="fi-FI" sz="1800" dirty="0"/>
              <a:t> tiedot &amp; taidot (75%)  sekä </a:t>
            </a:r>
          </a:p>
          <a:p>
            <a:pPr lvl="1"/>
            <a:r>
              <a:rPr lang="fi-FI" sz="1800" dirty="0"/>
              <a:t>työskentelytaidot (25%)</a:t>
            </a:r>
          </a:p>
          <a:p>
            <a:r>
              <a:rPr lang="fi-FI" sz="1800" dirty="0"/>
              <a:t>Arviointikriteerit eri arvosanoille löydät </a:t>
            </a:r>
            <a:r>
              <a:rPr lang="fi-FI" sz="1800" dirty="0" err="1"/>
              <a:t>peda.netistä</a:t>
            </a:r>
            <a:r>
              <a:rPr lang="fi-FI" sz="1800" dirty="0"/>
              <a:t> (rytmiikan sivuilta)</a:t>
            </a:r>
          </a:p>
          <a:p>
            <a:r>
              <a:rPr lang="fi-FI" sz="1800" dirty="0"/>
              <a:t>Mikäli rytmiikan / musiikin sisällöt ja taitojen oppiminen on sinulle haastavaa, muista että pääset harjoittelemaan näitä taitoja eri kursseilla, joissa liikuntaa ohjataan musiikkiin.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58774-B483-668C-3FBE-8D299B837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4" r="28831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8CBB-E708-8628-2438-58E02854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7" y="795528"/>
            <a:ext cx="8836090" cy="1234440"/>
          </a:xfrm>
        </p:spPr>
        <p:txBody>
          <a:bodyPr>
            <a:normAutofit/>
          </a:bodyPr>
          <a:lstStyle/>
          <a:p>
            <a:r>
              <a:rPr lang="fi-FI" sz="3200" dirty="0"/>
              <a:t>Työskentely rytmiikan kurssilla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D52-04F8-AC37-9D41-0C1A2E34C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2112264"/>
            <a:ext cx="8649478" cy="3959352"/>
          </a:xfrm>
        </p:spPr>
        <p:txBody>
          <a:bodyPr/>
          <a:lstStyle/>
          <a:p>
            <a:r>
              <a:rPr lang="fi-FI" dirty="0" err="1"/>
              <a:t>Pedanet</a:t>
            </a:r>
            <a:r>
              <a:rPr lang="fi-FI" dirty="0"/>
              <a:t> (liittymiskoodi: 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885245e7 </a:t>
            </a:r>
            <a:r>
              <a:rPr lang="fi-FI" b="1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tai linkki 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  <a:hlinkClick r:id="rId2"/>
              </a:rPr>
              <a:t>https://peda.net/join/885245e7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Löydät rytmiikan sivuilta: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Tuntimateriaalit: teoriatietoa sekä videolinkkejä, joiden avulla voit harjoitella taitoja itsenäisesti ja palauttaa mieleesi tunnilla käytyjä asioita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Artikkeleita musiikin vaikutuksesta oppimiseen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Kurssin tehtävät ja ohjeet niihin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Open Sans" panose="020B0606030504020204" pitchFamily="34" charset="0"/>
              </a:rPr>
              <a:t>Palautuskansiot tehtäville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74931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252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Avenir Next LT Pro</vt:lpstr>
      <vt:lpstr>Open Sans</vt:lpstr>
      <vt:lpstr>GradientRiseVTI</vt:lpstr>
      <vt:lpstr>Rytmiikka</vt:lpstr>
      <vt:lpstr>Mitä  rytmiikka  on?</vt:lpstr>
      <vt:lpstr>Osaamistavoitteet</vt:lpstr>
      <vt:lpstr>Kurssin arviointi</vt:lpstr>
      <vt:lpstr>Työskentely rytmiikan kurssilla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Rytmiikka</dc:title>
  <dc:creator>Penttinen, Anu</dc:creator>
  <cp:lastModifiedBy>Penttinen, Anu</cp:lastModifiedBy>
  <cp:revision>1</cp:revision>
  <dcterms:created xsi:type="dcterms:W3CDTF">2024-01-12T07:03:33Z</dcterms:created>
  <dcterms:modified xsi:type="dcterms:W3CDTF">2024-01-12T07:48:51Z</dcterms:modified>
</cp:coreProperties>
</file>