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FD7CB3-7C04-4DB7-95E3-F2C769B97BE3}" type="datetimeFigureOut">
              <a:rPr lang="fi-FI" smtClean="0"/>
              <a:t>11.3.2018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13EAC8-C3B9-4BF4-A933-BD50C081EAC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46648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Dian kuvan paikkamerkki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Huomautusten paikkamerkki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 altLang="fi-FI"/>
          </a:p>
        </p:txBody>
      </p:sp>
      <p:sp>
        <p:nvSpPr>
          <p:cNvPr id="27652" name="Dian numeron paikkamerkki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fld id="{99030F2B-38D3-4A75-977A-1AAAAF3144D1}" type="slidenum">
              <a:rPr lang="fi-FI" altLang="fi-FI" sz="1200"/>
              <a:pPr/>
              <a:t>1</a:t>
            </a:fld>
            <a:endParaRPr lang="fi-FI" altLang="fi-FI" sz="1200"/>
          </a:p>
        </p:txBody>
      </p:sp>
    </p:spTree>
    <p:extLst>
      <p:ext uri="{BB962C8B-B14F-4D97-AF65-F5344CB8AC3E}">
        <p14:creationId xmlns:p14="http://schemas.microsoft.com/office/powerpoint/2010/main" val="19850112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Dian kuvan paikkamerkki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Huomautusten paikkamerkki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 altLang="fi-FI"/>
          </a:p>
        </p:txBody>
      </p:sp>
      <p:sp>
        <p:nvSpPr>
          <p:cNvPr id="29700" name="Dian numeron paikkamerkki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fld id="{DDE9EF4D-02BB-4C7A-BA46-DE63BF70899D}" type="slidenum">
              <a:rPr lang="fi-FI" altLang="fi-FI" sz="1200"/>
              <a:pPr/>
              <a:t>2</a:t>
            </a:fld>
            <a:endParaRPr lang="fi-FI" altLang="fi-FI" sz="1200"/>
          </a:p>
        </p:txBody>
      </p:sp>
    </p:spTree>
    <p:extLst>
      <p:ext uri="{BB962C8B-B14F-4D97-AF65-F5344CB8AC3E}">
        <p14:creationId xmlns:p14="http://schemas.microsoft.com/office/powerpoint/2010/main" val="27449843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7FE0069-0A65-4C39-AB17-4C3EE4045C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3E3BE74-4039-4916-B5BE-F6CD133DA5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98886C7-4FE3-4AE3-B2E9-AF64D880BD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DEED8-AA55-4DCA-986E-74CC04943218}" type="datetimeFigureOut">
              <a:rPr lang="fi-FI" smtClean="0"/>
              <a:t>11.3.2018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63FFA06-C6E6-4DD4-9FCB-48C513FBA9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5B2C83A-C987-467D-B4A0-FBD837910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F5111-8CB0-49A0-A947-9056318E36D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59653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E262389-49B1-47D6-B04D-194453C72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560890CD-15C9-4BBD-B655-0062D79523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3015906-E0F6-4E55-B750-91429832CC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DEED8-AA55-4DCA-986E-74CC04943218}" type="datetimeFigureOut">
              <a:rPr lang="fi-FI" smtClean="0"/>
              <a:t>11.3.2018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B45CBA8-9736-4F60-9579-E3A035FE6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ABD1401-2BAB-44A4-853E-66BAB491C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F5111-8CB0-49A0-A947-9056318E36D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7533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89FFCC3D-9892-4600-89B2-EE890E6A12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00BD92B7-E320-49DC-A964-A2E2D080BE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E17317A-5457-40CD-8E5A-07F60CDE4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DEED8-AA55-4DCA-986E-74CC04943218}" type="datetimeFigureOut">
              <a:rPr lang="fi-FI" smtClean="0"/>
              <a:t>11.3.2018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7F5B88C-EC65-4735-B01E-BBD67DE53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0BC02A8-4A8A-458D-B884-8BF65E941E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F5111-8CB0-49A0-A947-9056318E36D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59914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80CD86D-E0D1-4F78-8982-01BC14A984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119E06B-A226-49E3-8BE5-EA1CD1DEAE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D3EB0F8-8E1F-4EFD-9A43-86512C7DB2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DEED8-AA55-4DCA-986E-74CC04943218}" type="datetimeFigureOut">
              <a:rPr lang="fi-FI" smtClean="0"/>
              <a:t>11.3.2018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FC741C1-E6ED-4F69-B7FF-ECE74C893B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4BD94DF-1BDE-4053-9772-1B2EF90534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F5111-8CB0-49A0-A947-9056318E36D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1012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6CA19C8-A132-49FF-B006-14E895156A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DC4A493-A2C0-4A34-A07B-743182A607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994A314-9193-4D9C-9F0F-F6F597B238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DEED8-AA55-4DCA-986E-74CC04943218}" type="datetimeFigureOut">
              <a:rPr lang="fi-FI" smtClean="0"/>
              <a:t>11.3.2018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55CE042-7E69-4ED1-A0BD-06AB2FFB2C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EA83F73-404D-4B1E-90A5-A1D274763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F5111-8CB0-49A0-A947-9056318E36D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83277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862DD6B-D3BE-4ECD-9229-971930CCE2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DCB752F-8EC0-4EB7-862E-6173544925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A73D118-7E44-499A-A2A0-9E2ECA6530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488C9F6-6AAF-403B-9CA0-1E6A4ACE7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DEED8-AA55-4DCA-986E-74CC04943218}" type="datetimeFigureOut">
              <a:rPr lang="fi-FI" smtClean="0"/>
              <a:t>11.3.2018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D2A8E48-D664-44B8-A971-7A78987478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8D5196F-1FCA-434A-B049-58D5D7C97D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F5111-8CB0-49A0-A947-9056318E36D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66011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DE67777-2F87-4F61-96F9-020F2F997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7EF4946-8E48-47FE-BC6D-B15FA19297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0D19878D-90E1-4F6A-B2E1-5E02A8BB2D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CADA581C-9FE3-4317-80EE-71D353BFA4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AE4ACF36-C139-4A33-B078-BF10B9D2DD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34F2DDAC-A557-425D-8EA7-D17060674A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DEED8-AA55-4DCA-986E-74CC04943218}" type="datetimeFigureOut">
              <a:rPr lang="fi-FI" smtClean="0"/>
              <a:t>11.3.2018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15709CCF-F836-465F-A812-90DE74604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486CA8C3-E863-419A-B397-676FE6D8E5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F5111-8CB0-49A0-A947-9056318E36D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96079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D6B94B3-A7AF-432E-A9A8-056D8BFC8A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824C1E6B-E6CF-4C4D-9762-FDCFCC9411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DEED8-AA55-4DCA-986E-74CC04943218}" type="datetimeFigureOut">
              <a:rPr lang="fi-FI" smtClean="0"/>
              <a:t>11.3.2018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0B7B4FDD-3500-40D7-9642-A0F6B46EF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1BBF1044-4340-4771-BD1E-F221063D31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F5111-8CB0-49A0-A947-9056318E36D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2291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C79328B7-7B46-4B11-99F3-7C06DB3449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DEED8-AA55-4DCA-986E-74CC04943218}" type="datetimeFigureOut">
              <a:rPr lang="fi-FI" smtClean="0"/>
              <a:t>11.3.2018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39C7B4FD-0A91-464F-8B0D-58B47121EB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43386F31-3CDF-43F1-8280-35FD2E2AD0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F5111-8CB0-49A0-A947-9056318E36D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27525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BDFACBE-D9C4-425A-988D-35B1F1C78F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60A060A-B5B5-4C53-84D8-1D8C791010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A4F84A2B-CBA0-4F7E-9629-29DF367678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29130B5-F0A9-4061-B562-69A7077A0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DEED8-AA55-4DCA-986E-74CC04943218}" type="datetimeFigureOut">
              <a:rPr lang="fi-FI" smtClean="0"/>
              <a:t>11.3.2018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54DF60E-021E-453C-8AC0-E14DFE9EB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3847954-7F64-4BAA-9DFC-91C489EC1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F5111-8CB0-49A0-A947-9056318E36D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55733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0A56FA4-5003-45A2-AB57-9B42ECBEE0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67C54921-FB47-4A48-85D2-1B7D6C81ED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AFC46FD1-25A8-41E2-BC5F-C808A816BD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B3CE034-CFD0-4ED6-A1B3-2F168307A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DEED8-AA55-4DCA-986E-74CC04943218}" type="datetimeFigureOut">
              <a:rPr lang="fi-FI" smtClean="0"/>
              <a:t>11.3.2018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B953DA3-48CE-4177-BF0F-2B8476F65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0B12A10-87FF-456B-B24F-1E909AD55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F5111-8CB0-49A0-A947-9056318E36D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9743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CD6EBEFF-C05A-4403-81C2-D532DC229B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E840E71-F010-4AE2-9D50-AA6FEE0559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00A0C86-8EED-4726-A31D-45D5BE9DB2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1DEED8-AA55-4DCA-986E-74CC04943218}" type="datetimeFigureOut">
              <a:rPr lang="fi-FI" smtClean="0"/>
              <a:t>11.3.2018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FE5B511-8DCA-4222-8E0B-A8B087D789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4846841-F63E-449F-B39E-2B6F0082A5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F5111-8CB0-49A0-A947-9056318E36D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36542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Otsikko 1"/>
          <p:cNvSpPr>
            <a:spLocks noGrp="1"/>
          </p:cNvSpPr>
          <p:nvPr>
            <p:ph type="title"/>
          </p:nvPr>
        </p:nvSpPr>
        <p:spPr>
          <a:xfrm>
            <a:off x="1406770" y="274638"/>
            <a:ext cx="8019805" cy="1143000"/>
          </a:xfrm>
        </p:spPr>
        <p:txBody>
          <a:bodyPr/>
          <a:lstStyle/>
          <a:p>
            <a:pPr eaLnBrk="1" hangingPunct="1">
              <a:defRPr/>
            </a:pPr>
            <a:r>
              <a:rPr lang="fi-FI" sz="2800" dirty="0">
                <a:latin typeface="Calibri" pitchFamily="34" charset="0"/>
                <a:cs typeface="Arial" charset="0"/>
              </a:rPr>
              <a:t>Euron syntyhistoria</a:t>
            </a:r>
          </a:p>
        </p:txBody>
      </p:sp>
      <p:sp>
        <p:nvSpPr>
          <p:cNvPr id="48131" name="Sisällön paikkamerkki 2"/>
          <p:cNvSpPr>
            <a:spLocks noGrp="1"/>
          </p:cNvSpPr>
          <p:nvPr>
            <p:ph idx="1"/>
          </p:nvPr>
        </p:nvSpPr>
        <p:spPr>
          <a:xfrm>
            <a:off x="1406769" y="1341438"/>
            <a:ext cx="8145217" cy="5287962"/>
          </a:xfrm>
        </p:spPr>
        <p:txBody>
          <a:bodyPr/>
          <a:lstStyle/>
          <a:p>
            <a:pPr marL="514350" indent="-514350">
              <a:defRPr/>
            </a:pPr>
            <a:r>
              <a:rPr lang="fi-FI" sz="2400" dirty="0">
                <a:latin typeface="Calibri" pitchFamily="34" charset="0"/>
                <a:cs typeface="Arial" charset="0"/>
              </a:rPr>
              <a:t>1998 EU päätti toteuttaa talous- ja rahaliiton</a:t>
            </a:r>
          </a:p>
          <a:p>
            <a:pPr marL="514350" indent="-514350">
              <a:defRPr/>
            </a:pPr>
            <a:r>
              <a:rPr lang="fi-FI" sz="2400" dirty="0">
                <a:latin typeface="Calibri" pitchFamily="34" charset="0"/>
                <a:cs typeface="Arial" charset="0"/>
              </a:rPr>
              <a:t>1998 EKP aloitti toimintansa Frankfurt am Mainissa Saksassa</a:t>
            </a:r>
          </a:p>
          <a:p>
            <a:pPr marL="514350" indent="-514350">
              <a:defRPr/>
            </a:pPr>
            <a:r>
              <a:rPr lang="fi-FI" sz="2400" dirty="0">
                <a:latin typeface="Calibri" pitchFamily="34" charset="0"/>
                <a:cs typeface="Arial" charset="0"/>
              </a:rPr>
              <a:t>1999 jäsenmaiden valuutat kytkettiin yhteisvaluuttaan</a:t>
            </a:r>
          </a:p>
          <a:p>
            <a:pPr marL="514350" indent="-514350">
              <a:defRPr/>
            </a:pPr>
            <a:r>
              <a:rPr lang="fi-FI" sz="2400" dirty="0">
                <a:latin typeface="Calibri" pitchFamily="34" charset="0"/>
                <a:cs typeface="Arial" charset="0"/>
              </a:rPr>
              <a:t>2002 eurokolikot ja -setelit käyttöön 12 jäsenmaassa</a:t>
            </a:r>
          </a:p>
          <a:p>
            <a:pPr marL="514350" indent="-514350">
              <a:defRPr/>
            </a:pPr>
            <a:r>
              <a:rPr lang="fi-FI" sz="2400" dirty="0">
                <a:latin typeface="Calibri" pitchFamily="34" charset="0"/>
                <a:cs typeface="Arial" charset="0"/>
              </a:rPr>
              <a:t>Euron ulkopuolelle jäivät Iso-Britannia, Tanska ja Ruotsi</a:t>
            </a:r>
          </a:p>
          <a:p>
            <a:pPr marL="514350" indent="-514350">
              <a:defRPr/>
            </a:pPr>
            <a:r>
              <a:rPr lang="fi-FI" sz="2400" dirty="0">
                <a:latin typeface="Calibri" pitchFamily="34" charset="0"/>
                <a:cs typeface="Arial" charset="0"/>
              </a:rPr>
              <a:t>Uusista jäsenmaista maista euro käytössä: Slovenia, Malta, Kypros, Slovakia, Viro, Latvia ja Liettua</a:t>
            </a:r>
          </a:p>
          <a:p>
            <a:pPr eaLnBrk="1" hangingPunct="1">
              <a:buFont typeface="Wingdings 2" panose="05020102010507070707" pitchFamily="18" charset="2"/>
              <a:buNone/>
              <a:defRPr/>
            </a:pPr>
            <a:endParaRPr lang="fi-FI" sz="2400" dirty="0">
              <a:latin typeface="Calibri" pitchFamily="34" charset="0"/>
              <a:cs typeface="Arial" charset="0"/>
            </a:endParaRPr>
          </a:p>
          <a:p>
            <a:pPr marL="514350" indent="-514350">
              <a:buNone/>
              <a:defRPr/>
            </a:pPr>
            <a:endParaRPr lang="fi-FI" sz="2400" dirty="0">
              <a:latin typeface="Calibri" pitchFamily="34" charset="0"/>
              <a:cs typeface="Arial" charset="0"/>
            </a:endParaRPr>
          </a:p>
        </p:txBody>
      </p:sp>
      <p:sp>
        <p:nvSpPr>
          <p:cNvPr id="26628" name="Dian numeron paikkamerkki 4"/>
          <p:cNvSpPr>
            <a:spLocks noGrp="1"/>
          </p:cNvSpPr>
          <p:nvPr>
            <p:ph type="sldNum" sz="quarter" idx="12"/>
          </p:nvPr>
        </p:nvSpPr>
        <p:spPr bwMode="auto">
          <a:xfrm>
            <a:off x="7239000" y="6305550"/>
            <a:ext cx="2895600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l"/>
            <a:fld id="{E695CDB6-1B44-4881-9149-DF7173AA1C5F}" type="slidenum">
              <a:rPr lang="fi-FI" altLang="fi-FI" sz="1200">
                <a:solidFill>
                  <a:srgbClr val="B5A788"/>
                </a:solidFill>
              </a:rPr>
              <a:pPr algn="l"/>
              <a:t>1</a:t>
            </a:fld>
            <a:endParaRPr lang="fi-FI" altLang="fi-FI" sz="1200">
              <a:solidFill>
                <a:srgbClr val="B5A788"/>
              </a:solidFill>
            </a:endParaRPr>
          </a:p>
        </p:txBody>
      </p:sp>
      <p:sp>
        <p:nvSpPr>
          <p:cNvPr id="48133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5105400" y="6305550"/>
            <a:ext cx="2133600" cy="476250"/>
          </a:xfrm>
        </p:spPr>
        <p:txBody>
          <a:bodyPr/>
          <a:lstStyle/>
          <a:p>
            <a:pPr algn="r">
              <a:defRPr/>
            </a:pPr>
            <a:r>
              <a:rPr lang="fi-FI">
                <a:latin typeface="Arial" charset="0"/>
                <a:cs typeface="Arial" charset="0"/>
              </a:rPr>
              <a:t>Kansalainen ja Eurooppa</a:t>
            </a:r>
          </a:p>
        </p:txBody>
      </p:sp>
      <p:pic>
        <p:nvPicPr>
          <p:cNvPr id="26630" name="Kuva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09113" y="549275"/>
            <a:ext cx="463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uorakulmio 6"/>
          <p:cNvSpPr/>
          <p:nvPr/>
        </p:nvSpPr>
        <p:spPr>
          <a:xfrm>
            <a:off x="1461866" y="4854283"/>
            <a:ext cx="6786562" cy="10588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fi-FI" sz="2000" dirty="0"/>
              <a:t>Euroa käyttävät myös unionin ulkopuoliset: Andorra, Kosovo, Monaco, Montenegro, San Marino ja Vatikaanivaltio</a:t>
            </a:r>
          </a:p>
        </p:txBody>
      </p:sp>
    </p:spTree>
    <p:extLst>
      <p:ext uri="{BB962C8B-B14F-4D97-AF65-F5344CB8AC3E}">
        <p14:creationId xmlns:p14="http://schemas.microsoft.com/office/powerpoint/2010/main" val="194929448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8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Otsikko 1"/>
          <p:cNvSpPr>
            <a:spLocks noGrp="1"/>
          </p:cNvSpPr>
          <p:nvPr>
            <p:ph type="title"/>
          </p:nvPr>
        </p:nvSpPr>
        <p:spPr>
          <a:xfrm>
            <a:off x="1280160" y="333375"/>
            <a:ext cx="8004517" cy="719138"/>
          </a:xfrm>
        </p:spPr>
        <p:txBody>
          <a:bodyPr/>
          <a:lstStyle/>
          <a:p>
            <a:pPr eaLnBrk="1" hangingPunct="1">
              <a:defRPr/>
            </a:pPr>
            <a:r>
              <a:rPr lang="fi-FI" sz="2800" dirty="0" err="1">
                <a:latin typeface="Calibri" pitchFamily="34" charset="0"/>
                <a:cs typeface="Arial" charset="0"/>
              </a:rPr>
              <a:t>EMU:n</a:t>
            </a:r>
            <a:r>
              <a:rPr lang="fi-FI" sz="2800" dirty="0">
                <a:latin typeface="Calibri" pitchFamily="34" charset="0"/>
                <a:cs typeface="Arial" charset="0"/>
              </a:rPr>
              <a:t> lähentymiskriteerit</a:t>
            </a:r>
          </a:p>
        </p:txBody>
      </p:sp>
      <p:sp>
        <p:nvSpPr>
          <p:cNvPr id="50179" name="Sisällön paikkamerkki 2"/>
          <p:cNvSpPr>
            <a:spLocks noGrp="1"/>
          </p:cNvSpPr>
          <p:nvPr>
            <p:ph idx="1"/>
          </p:nvPr>
        </p:nvSpPr>
        <p:spPr>
          <a:xfrm>
            <a:off x="1280160" y="1052514"/>
            <a:ext cx="8004517" cy="5576887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  <a:defRPr/>
            </a:pPr>
            <a:r>
              <a:rPr lang="fi-FI" altLang="fi-FI" sz="2400" dirty="0">
                <a:latin typeface="Calibri" panose="020F0502020204030204" pitchFamily="34" charset="0"/>
                <a:cs typeface="Arial" panose="020B0604020202020204" pitchFamily="34" charset="0"/>
              </a:rPr>
              <a:t>Maa pääsee EMU:n 3. vaiheeseen ja saa euron käyttöön täytettyään lähentymiskriteerit:</a:t>
            </a:r>
          </a:p>
          <a:p>
            <a:pPr marL="971550" lvl="1" indent="-514350">
              <a:buFont typeface="Arial" panose="020B0604020202020204" pitchFamily="34" charset="0"/>
              <a:buAutoNum type="arabicParenR"/>
              <a:defRPr/>
            </a:pPr>
            <a:r>
              <a:rPr lang="fi-FI" altLang="fi-FI" sz="2400" dirty="0">
                <a:latin typeface="Calibri" panose="020F0502020204030204" pitchFamily="34" charset="0"/>
                <a:cs typeface="Arial" panose="020B0604020202020204" pitchFamily="34" charset="0"/>
              </a:rPr>
              <a:t>matala inflaatio: inflaatio korkeintaan 1,5 %-yksikköä yli kolmen hintavakaudeltaan parhaan EMU-maan</a:t>
            </a:r>
          </a:p>
          <a:p>
            <a:pPr marL="971550" lvl="1" indent="-514350">
              <a:buFont typeface="Arial" panose="020B0604020202020204" pitchFamily="34" charset="0"/>
              <a:buAutoNum type="arabicParenR"/>
              <a:defRPr/>
            </a:pPr>
            <a:r>
              <a:rPr lang="fi-FI" altLang="fi-FI" sz="2400" dirty="0">
                <a:latin typeface="Calibri" panose="020F0502020204030204" pitchFamily="34" charset="0"/>
                <a:cs typeface="Arial" panose="020B0604020202020204" pitchFamily="34" charset="0"/>
              </a:rPr>
              <a:t>matala valtionvelan korkotaso: korkeintaan 2 %-yksikköä yli kolmen hintavakaudeltaan parhaan EMU-maan</a:t>
            </a:r>
          </a:p>
          <a:p>
            <a:pPr marL="971550" lvl="1" indent="-514350">
              <a:buFont typeface="Arial" panose="020B0604020202020204" pitchFamily="34" charset="0"/>
              <a:buAutoNum type="arabicParenR"/>
              <a:defRPr/>
            </a:pPr>
            <a:r>
              <a:rPr lang="fi-FI" altLang="fi-FI" sz="2400" dirty="0">
                <a:latin typeface="Calibri" panose="020F0502020204030204" pitchFamily="34" charset="0"/>
                <a:cs typeface="Arial" panose="020B0604020202020204" pitchFamily="34" charset="0"/>
              </a:rPr>
              <a:t>julkisen talouden alijäämä oltava pieni: alle 3 % maan bruttokansantuotteen määrästä</a:t>
            </a:r>
          </a:p>
          <a:p>
            <a:pPr marL="971550" lvl="1" indent="-514350">
              <a:buFont typeface="Arial" panose="020B0604020202020204" pitchFamily="34" charset="0"/>
              <a:buAutoNum type="arabicParenR"/>
              <a:defRPr/>
            </a:pPr>
            <a:r>
              <a:rPr lang="fi-FI" altLang="fi-FI" sz="2400" dirty="0">
                <a:latin typeface="Calibri" panose="020F0502020204030204" pitchFamily="34" charset="0"/>
                <a:cs typeface="Arial" panose="020B0604020202020204" pitchFamily="34" charset="0"/>
              </a:rPr>
              <a:t>vakaa valuutan ulkoinen arvo</a:t>
            </a:r>
          </a:p>
          <a:p>
            <a:pPr marL="457200" lvl="1" indent="0">
              <a:buNone/>
              <a:defRPr/>
            </a:pPr>
            <a:endParaRPr lang="fi-FI" altLang="fi-FI" sz="240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8676" name="Dian numeron paikkamerkki 4"/>
          <p:cNvSpPr>
            <a:spLocks noGrp="1"/>
          </p:cNvSpPr>
          <p:nvPr>
            <p:ph type="sldNum" sz="quarter" idx="12"/>
          </p:nvPr>
        </p:nvSpPr>
        <p:spPr bwMode="auto">
          <a:xfrm>
            <a:off x="7239000" y="6305550"/>
            <a:ext cx="2895600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l"/>
            <a:fld id="{515B842F-59EA-4EFF-A451-9063D404D28A}" type="slidenum">
              <a:rPr lang="fi-FI" altLang="fi-FI" sz="1200">
                <a:solidFill>
                  <a:srgbClr val="B5A788"/>
                </a:solidFill>
              </a:rPr>
              <a:pPr algn="l"/>
              <a:t>2</a:t>
            </a:fld>
            <a:endParaRPr lang="fi-FI" altLang="fi-FI" sz="1200">
              <a:solidFill>
                <a:srgbClr val="B5A788"/>
              </a:solidFill>
            </a:endParaRPr>
          </a:p>
        </p:txBody>
      </p:sp>
      <p:sp>
        <p:nvSpPr>
          <p:cNvPr id="50181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5105400" y="6305550"/>
            <a:ext cx="2133600" cy="476250"/>
          </a:xfrm>
        </p:spPr>
        <p:txBody>
          <a:bodyPr/>
          <a:lstStyle/>
          <a:p>
            <a:pPr algn="r">
              <a:defRPr/>
            </a:pPr>
            <a:r>
              <a:rPr lang="fi-FI">
                <a:latin typeface="Arial" charset="0"/>
                <a:cs typeface="Arial" charset="0"/>
              </a:rPr>
              <a:t>Kansalainen ja Eurooppa</a:t>
            </a:r>
          </a:p>
        </p:txBody>
      </p:sp>
      <p:pic>
        <p:nvPicPr>
          <p:cNvPr id="28678" name="Kuva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09113" y="620713"/>
            <a:ext cx="463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9169434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9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Laajakuva</PresentationFormat>
  <Paragraphs>20</Paragraphs>
  <Slides>2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Wingdings 2</vt:lpstr>
      <vt:lpstr>Office-teema</vt:lpstr>
      <vt:lpstr>Euron syntyhistoria</vt:lpstr>
      <vt:lpstr>EMU:n lähentymiskriteerit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Euron syntyhistoria</dc:title>
  <dc:creator>Ahlström Heidi</dc:creator>
  <cp:lastModifiedBy>Ahlström Heidi</cp:lastModifiedBy>
  <cp:revision>1</cp:revision>
  <dcterms:created xsi:type="dcterms:W3CDTF">2018-03-11T15:26:00Z</dcterms:created>
  <dcterms:modified xsi:type="dcterms:W3CDTF">2018-03-11T15:26:47Z</dcterms:modified>
</cp:coreProperties>
</file>