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99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47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43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3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1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50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8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80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45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23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0DBF-D0AF-4081-A4BA-52B43E07AB23}" type="datetimeFigureOut">
              <a:rPr lang="fi-FI" smtClean="0"/>
              <a:t>26.4.2016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F1B8-0698-4A67-A2DE-9653317AB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7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8"/>
            <a:ext cx="12191999" cy="6846821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Finnisch</a:t>
            </a:r>
            <a:r>
              <a:rPr lang="fi-FI" dirty="0" smtClean="0"/>
              <a:t> Sauna</a:t>
            </a:r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/>
        </p:nvSpPr>
        <p:spPr>
          <a:xfrm>
            <a:off x="1828800" y="1621367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30" y="1773779"/>
            <a:ext cx="8535140" cy="3615241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70" y="299900"/>
            <a:ext cx="8535140" cy="361524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48" y="4005397"/>
            <a:ext cx="1728651" cy="7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Saunakultur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effectLst/>
              </a:rPr>
              <a:t>Der Besuch einer Sauna wird </a:t>
            </a:r>
            <a:r>
              <a:rPr lang="de-DE" i="1" dirty="0" smtClean="0">
                <a:effectLst/>
              </a:rPr>
              <a:t>saunieren</a:t>
            </a:r>
            <a:r>
              <a:rPr lang="de-DE" dirty="0" smtClean="0">
                <a:effectLst/>
              </a:rPr>
              <a:t> oder </a:t>
            </a:r>
            <a:r>
              <a:rPr lang="de-DE" i="1" dirty="0" smtClean="0">
                <a:effectLst/>
              </a:rPr>
              <a:t>saunen</a:t>
            </a:r>
            <a:r>
              <a:rPr lang="de-DE" dirty="0" smtClean="0">
                <a:effectLst/>
              </a:rPr>
              <a:t> genannt.</a:t>
            </a:r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dirty="0" smtClean="0">
                <a:effectLst/>
              </a:rPr>
              <a:t>an trifft sich in der Sauna. Man ist nackt in der Sauna. In Finnland haben wir  Birkenzweigen in der Sauna. In der Sauna </a:t>
            </a:r>
            <a:r>
              <a:rPr lang="de-DE" dirty="0" smtClean="0"/>
              <a:t>T</a:t>
            </a:r>
            <a:r>
              <a:rPr lang="de-DE" dirty="0" smtClean="0">
                <a:effectLst/>
              </a:rPr>
              <a:t>emperatur ist über 90 grad. Man kann selbst Wasser </a:t>
            </a:r>
            <a:r>
              <a:rPr lang="de-DE" dirty="0" err="1" smtClean="0">
                <a:effectLst/>
              </a:rPr>
              <a:t>giessen</a:t>
            </a:r>
            <a:r>
              <a:rPr lang="de-DE" dirty="0" smtClean="0">
                <a:effectLst/>
              </a:rPr>
              <a:t>.  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294"/>
            <a:ext cx="4549194" cy="284125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355" y="3892081"/>
            <a:ext cx="4361645" cy="29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/>
              <a:t>Sauna </a:t>
            </a:r>
            <a:r>
              <a:rPr lang="fi-FI" dirty="0" err="1" smtClean="0"/>
              <a:t>wettkampf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Die</a:t>
            </a:r>
            <a:r>
              <a:rPr lang="fi-FI" dirty="0"/>
              <a:t> </a:t>
            </a:r>
            <a:r>
              <a:rPr lang="fi-FI" dirty="0" smtClean="0"/>
              <a:t>Sauna-</a:t>
            </a:r>
            <a:r>
              <a:rPr lang="fi-FI" dirty="0" err="1" smtClean="0"/>
              <a:t>Weltmeisterschaft</a:t>
            </a:r>
            <a:r>
              <a:rPr lang="fi-FI" dirty="0"/>
              <a:t> </a:t>
            </a:r>
            <a:r>
              <a:rPr lang="de-DE" dirty="0"/>
              <a:t>war eine von 1999 bis 2010 jährlich in der südfinnischen Stadt </a:t>
            </a:r>
            <a:r>
              <a:rPr lang="de-DE" dirty="0" err="1"/>
              <a:t>Heinola</a:t>
            </a:r>
            <a:r>
              <a:rPr lang="de-DE" dirty="0"/>
              <a:t> ausgetragene Veranstaltung</a:t>
            </a:r>
            <a:r>
              <a:rPr lang="de-DE" dirty="0" smtClean="0"/>
              <a:t>. </a:t>
            </a:r>
            <a:r>
              <a:rPr lang="de-DE" dirty="0"/>
              <a:t>Die Temperatur in der Sauna betrug zu Beginn 110 °C. Alle 30 Sekunden wurde etwa ein halber Liter Wasser auf den Ofen gegossen</a:t>
            </a:r>
            <a:r>
              <a:rPr lang="de-DE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5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Das</a:t>
            </a:r>
            <a:r>
              <a:rPr lang="fi-FI" dirty="0" smtClean="0"/>
              <a:t> </a:t>
            </a:r>
            <a:r>
              <a:rPr lang="fi-FI" dirty="0" err="1" smtClean="0"/>
              <a:t>grösste</a:t>
            </a:r>
            <a:r>
              <a:rPr lang="fi-FI" dirty="0" smtClean="0"/>
              <a:t> </a:t>
            </a:r>
            <a:r>
              <a:rPr lang="fi-FI" dirty="0" err="1" smtClean="0"/>
              <a:t>Saunadorf</a:t>
            </a:r>
            <a:r>
              <a:rPr lang="fi-FI" dirty="0" smtClean="0"/>
              <a:t> in </a:t>
            </a:r>
            <a:r>
              <a:rPr lang="fi-FI" dirty="0" err="1" smtClean="0"/>
              <a:t>der</a:t>
            </a:r>
            <a:r>
              <a:rPr lang="fi-FI" dirty="0" smtClean="0"/>
              <a:t> Welt </a:t>
            </a:r>
            <a:r>
              <a:rPr lang="fi-FI" dirty="0" err="1" smtClean="0"/>
              <a:t>kommt</a:t>
            </a:r>
            <a:r>
              <a:rPr lang="fi-FI" dirty="0" smtClean="0"/>
              <a:t> </a:t>
            </a:r>
            <a:r>
              <a:rPr lang="fi-FI" dirty="0" err="1" smtClean="0"/>
              <a:t>nach</a:t>
            </a:r>
            <a:r>
              <a:rPr lang="fi-FI" dirty="0" smtClean="0"/>
              <a:t> </a:t>
            </a:r>
            <a:r>
              <a:rPr lang="fi-FI" dirty="0" err="1" smtClean="0"/>
              <a:t>Juokslahti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 </a:t>
            </a:r>
            <a:r>
              <a:rPr lang="fi-FI" dirty="0" err="1" smtClean="0"/>
              <a:t>gibt</a:t>
            </a:r>
            <a:r>
              <a:rPr lang="fi-FI" dirty="0" smtClean="0"/>
              <a:t> </a:t>
            </a:r>
            <a:r>
              <a:rPr lang="fi-FI" dirty="0" err="1" smtClean="0"/>
              <a:t>dort</a:t>
            </a:r>
            <a:r>
              <a:rPr lang="fi-FI" dirty="0" smtClean="0"/>
              <a:t> 20 </a:t>
            </a:r>
            <a:r>
              <a:rPr lang="fi-FI" dirty="0" err="1" smtClean="0"/>
              <a:t>Saunas</a:t>
            </a:r>
            <a:r>
              <a:rPr lang="fi-FI" dirty="0" smtClean="0"/>
              <a:t> </a:t>
            </a:r>
            <a:r>
              <a:rPr lang="fi-FI" dirty="0" err="1" smtClean="0"/>
              <a:t>und</a:t>
            </a:r>
            <a:r>
              <a:rPr lang="fi-FI" dirty="0" smtClean="0"/>
              <a:t> </a:t>
            </a:r>
            <a:r>
              <a:rPr lang="fi-FI" dirty="0" err="1" smtClean="0"/>
              <a:t>auch</a:t>
            </a:r>
            <a:r>
              <a:rPr lang="fi-FI" dirty="0" smtClean="0"/>
              <a:t> </a:t>
            </a:r>
            <a:r>
              <a:rPr lang="fi-FI" dirty="0" err="1" smtClean="0"/>
              <a:t>Rauchsauna</a:t>
            </a:r>
            <a:r>
              <a:rPr lang="fi-FI" dirty="0" smtClean="0"/>
              <a:t>. 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97</Words>
  <Application>Microsoft Office PowerPoint</Application>
  <PresentationFormat>Laajakuva</PresentationFormat>
  <Paragraphs>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Finnisch Sauna</vt:lpstr>
      <vt:lpstr>Saunakultur</vt:lpstr>
      <vt:lpstr>Sauna wettkampf </vt:lpstr>
      <vt:lpstr>Das grösste Saunadorf in der Welt kommt nach Juokslahti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Finnisch Sauna</dc:title>
  <dc:creator>Jämsän lukio Vierastunnus</dc:creator>
  <cp:lastModifiedBy>Jämsän lukio Vierastunnus</cp:lastModifiedBy>
  <cp:revision>6</cp:revision>
  <dcterms:created xsi:type="dcterms:W3CDTF">2016-04-22T11:16:20Z</dcterms:created>
  <dcterms:modified xsi:type="dcterms:W3CDTF">2016-04-26T07:24:31Z</dcterms:modified>
</cp:coreProperties>
</file>