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0"/>
  </p:notesMasterIdLst>
  <p:sldIdLst>
    <p:sldId id="256" r:id="rId5"/>
    <p:sldId id="273" r:id="rId6"/>
    <p:sldId id="274" r:id="rId7"/>
    <p:sldId id="279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0448A-286E-4619-8430-AC16E35368AD}" v="1" dt="2023-01-31T07:46:59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9.8.2023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Mitä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persoonallisuus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on?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157859"/>
          </a:xfrm>
        </p:spPr>
        <p:txBody>
          <a:bodyPr>
            <a:normAutofit fontScale="90000"/>
          </a:bodyPr>
          <a:lstStyle/>
          <a:p>
            <a:r>
              <a:rPr lang="fi-FI" dirty="0"/>
              <a:t>Yksilölliset ominaisuudet ja tilannetekijät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62151"/>
            <a:ext cx="7014972" cy="4150472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Yksilöiden toiminnassa on toistuvuutta ja jatkuvuutta</a:t>
            </a: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Yksilölliset ominaisuudet </a:t>
            </a:r>
            <a:r>
              <a:rPr lang="fi-FI" sz="2400" dirty="0"/>
              <a:t>muovautuvat vähitellen kehityksen aikana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dirty="0"/>
              <a:t>nämä ominaisuudet </a:t>
            </a:r>
            <a:r>
              <a:rPr lang="fi-FI" sz="2400" b="1" dirty="0"/>
              <a:t>erottavat</a:t>
            </a:r>
            <a:r>
              <a:rPr lang="fi-FI" sz="2400" dirty="0"/>
              <a:t> yksilöitä toisistaan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Yksilöllisiä ominaisuuksia ovat esimerkiksi </a:t>
            </a:r>
            <a:r>
              <a:rPr lang="fi-FI" sz="2400" b="1" dirty="0"/>
              <a:t>persoonallisuus, luovuus ja älykkyys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Yksilön toimintaa ei voida selittää vain näiden perusteella, vaan </a:t>
            </a:r>
            <a:r>
              <a:rPr lang="fi-FI" sz="2400" b="1" dirty="0"/>
              <a:t>tilannetekijät</a:t>
            </a:r>
            <a:r>
              <a:rPr lang="fi-FI" sz="2400" dirty="0"/>
              <a:t> ovat myös suuressa roolissa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Free Cool black teenager doing skateboard trick Stock Photo">
            <a:extLst>
              <a:ext uri="{FF2B5EF4-FFF2-40B4-BE49-F238E27FC236}">
                <a16:creationId xmlns:a16="http://schemas.microsoft.com/office/drawing/2014/main" id="{26A9DCFC-BE96-B59E-67C4-B0503EB4A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950" y="781050"/>
            <a:ext cx="3448050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Persoonallisuuden määritelmä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1985582"/>
            <a:ext cx="7490048" cy="3989638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Persoonallisuus: </a:t>
            </a:r>
            <a:r>
              <a:rPr lang="fi-FI" sz="2400" dirty="0">
                <a:ea typeface="+mn-lt"/>
                <a:cs typeface="+mn-lt"/>
              </a:rPr>
              <a:t>yksilöiden väliset erot taipumuksissa käyttäytyä, ajatella ja tuntea sekä sopeutua ympäröivään fyysiseen ja sosiaaliseen maailmaan </a:t>
            </a:r>
            <a:endParaRPr lang="en-US" dirty="0">
              <a:ea typeface="+mn-lt"/>
              <a:cs typeface="+mn-lt"/>
            </a:endParaRP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kattaa sekä sisäiset kokemukset että ulkoisen toiminnan</a:t>
            </a:r>
            <a:endParaRPr lang="en-US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Taipumukset ajatella, tuntea ja käyttäytyä ovat </a:t>
            </a:r>
            <a:r>
              <a:rPr lang="fi-FI" sz="2400" b="1" dirty="0">
                <a:ea typeface="+mn-lt"/>
                <a:cs typeface="+mn-lt"/>
              </a:rPr>
              <a:t>suhteellisen pysyviä </a:t>
            </a:r>
            <a:r>
              <a:rPr lang="fi-FI" sz="2400" dirty="0">
                <a:ea typeface="+mn-lt"/>
                <a:cs typeface="+mn-lt"/>
              </a:rPr>
              <a:t>eli ne toistuvat tilanteesta toiseen jossakin määrin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Muuttuvuus</a:t>
            </a:r>
            <a:r>
              <a:rPr lang="fi-FI" sz="2400" dirty="0">
                <a:ea typeface="+mn-lt"/>
                <a:cs typeface="+mn-lt"/>
              </a:rPr>
              <a:t>: persoonallisuus muuttuu ajan kuluessa eri tavoilla</a:t>
            </a: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Perimä</a:t>
            </a:r>
            <a:r>
              <a:rPr lang="fi-FI" sz="2400" dirty="0">
                <a:ea typeface="+mn-lt"/>
                <a:cs typeface="+mn-lt"/>
              </a:rPr>
              <a:t> ja </a:t>
            </a:r>
            <a:r>
              <a:rPr lang="fi-FI" sz="2400" b="1" dirty="0">
                <a:ea typeface="+mn-lt"/>
                <a:cs typeface="+mn-lt"/>
              </a:rPr>
              <a:t>ympäristö</a:t>
            </a:r>
            <a:r>
              <a:rPr lang="fi-FI" sz="2400" dirty="0">
                <a:ea typeface="+mn-lt"/>
                <a:cs typeface="+mn-lt"/>
              </a:rPr>
              <a:t> muovaavat molemmat persoonallisuutta</a:t>
            </a:r>
            <a:endParaRPr lang="fi-FI" sz="28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r>
              <a:rPr lang="fi-FI" dirty="0">
                <a:ea typeface="+mj-lt"/>
                <a:cs typeface="+mj-lt"/>
              </a:rPr>
              <a:t>, KUVA: PEXELS</a:t>
            </a:r>
          </a:p>
        </p:txBody>
      </p:sp>
      <p:pic>
        <p:nvPicPr>
          <p:cNvPr id="2050" name="Picture 2" descr="Free Carnival mask decorated with pink flower Stock Photo">
            <a:extLst>
              <a:ext uri="{FF2B5EF4-FFF2-40B4-BE49-F238E27FC236}">
                <a16:creationId xmlns:a16="http://schemas.microsoft.com/office/drawing/2014/main" id="{E6EA8954-864D-ABCC-E619-B82E474C3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70" y="2036252"/>
            <a:ext cx="3168206" cy="388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492953" cy="681609"/>
          </a:xfrm>
        </p:spPr>
        <p:txBody>
          <a:bodyPr>
            <a:normAutofit fontScale="90000"/>
          </a:bodyPr>
          <a:lstStyle/>
          <a:p>
            <a:r>
              <a:rPr lang="fi-FI" dirty="0"/>
              <a:t>Persoonallisuuspsykologia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678" y="1270254"/>
            <a:ext cx="8100417" cy="259229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Tarkastellaan ihmisen persoonallisuutta tieteellisen tutkimuksen avulla</a:t>
            </a: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Hyödyntää eri psykologian osa-alueiden tuottamaa tietoa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Persoonallisuutta voidaan tarkastella psyykkisestä biologisesta, sosiaalisesta tai kulttuurisesta näkökulmasta käsin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8CD6E2DB-B89B-4020-AB50-4C1F45828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93" y="3574297"/>
            <a:ext cx="8060977" cy="269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90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7"/>
            <a:ext cx="10143744" cy="481584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MCAdamsin</a:t>
            </a:r>
            <a:r>
              <a:rPr lang="fi-FI" dirty="0"/>
              <a:t> teoria persoonallisuudesta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190625"/>
            <a:ext cx="10143744" cy="4711411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Teoria yhdistää useiden eri psykologisten teorioiden ja tutkimusten tuottamaa tietoa</a:t>
            </a: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Selittää persoonallisuuden kokonaisuutta ja sen kehittymistä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Sisältää kolme tasoa: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b="1" dirty="0"/>
              <a:t>Taso I, Taipumukselliset piirteet: </a:t>
            </a:r>
            <a:r>
              <a:rPr lang="fi-FI" sz="2400" dirty="0"/>
              <a:t>perustavanlaatuisia, suhteellisen pysyviä ominaisuuksia, kuten temperamentti ja persoonallisuuden piirteet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b="1" dirty="0"/>
              <a:t>Taso II, Tyypilliset sopeutumistavat:</a:t>
            </a:r>
            <a:r>
              <a:rPr lang="fi-FI" sz="2400" dirty="0"/>
              <a:t> aikaan, paikkaan ja rooleihin sidoksissa olevia tapoja sopeutua erilaisiin elinympäristöihin ja selviytyä erilaisista haasteista 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b="1" dirty="0"/>
              <a:t>Taso III, Tarinamuotoinen identiteetti: </a:t>
            </a:r>
            <a:r>
              <a:rPr lang="fi-FI" sz="2400" dirty="0"/>
              <a:t>yksilön itsestään ja elämästään tuottamaa ja sisäistämää jatkuvasti kehittyvää tarinaa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Taso I on vahvimmin pysyvä ja biologinen, kun taas korkeammat tasot muovautuvat enemmän elämän aikana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92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5" ma:contentTypeDescription="Create a new document." ma:contentTypeScope="" ma:versionID="d8926d342639aeecf37d8d28c8bb79dd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6723cf66d04a47ce7ee5db992ac3edff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35406F-F7F3-4D5D-9D41-BA02080309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13415</TotalTime>
  <Words>307</Words>
  <Application>Microsoft Office PowerPoint</Application>
  <PresentationFormat>Laajakuva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Tw Cen MT</vt:lpstr>
      <vt:lpstr>Tw Cen MT Condensed</vt:lpstr>
      <vt:lpstr>Wingdings 3</vt:lpstr>
      <vt:lpstr>Integraali</vt:lpstr>
      <vt:lpstr>1 Mitä persoonallisuus on?</vt:lpstr>
      <vt:lpstr>Yksilölliset ominaisuudet ja tilannetekijät</vt:lpstr>
      <vt:lpstr>Persoonallisuuden määritelmä</vt:lpstr>
      <vt:lpstr>Persoonallisuuspsykologia</vt:lpstr>
      <vt:lpstr>MCAdamsin teoria persoonallisuudesta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Ikonen Marko</cp:lastModifiedBy>
  <cp:revision>684</cp:revision>
  <dcterms:created xsi:type="dcterms:W3CDTF">2021-05-18T05:21:46Z</dcterms:created>
  <dcterms:modified xsi:type="dcterms:W3CDTF">2023-08-09T06:03:32Z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  <property fmtid="{D5CDD505-2E9C-101B-9397-08002B2CF9AE}" pid="3" name="MediaServiceImageTags">
    <vt:lpwstr/>
  </property>
</Properties>
</file>