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7" r:id="rId5"/>
    <p:sldId id="273" r:id="rId6"/>
    <p:sldId id="274" r:id="rId7"/>
    <p:sldId id="281" r:id="rId8"/>
    <p:sldId id="278" r:id="rId9"/>
    <p:sldId id="286" r:id="rId10"/>
    <p:sldId id="287" r:id="rId11"/>
    <p:sldId id="288" r:id="rId12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3FBF31-7D71-46EC-8CD9-7C714C39BACE}" v="1" dt="2023-02-27T12:09:10.8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645"/>
  </p:normalViewPr>
  <p:slideViewPr>
    <p:cSldViewPr snapToGrid="0">
      <p:cViewPr varScale="1">
        <p:scale>
          <a:sx n="118" d="100"/>
          <a:sy n="118" d="100"/>
        </p:scale>
        <p:origin x="120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a Viljakainen" userId="31f03692-df5d-4046-a9e0-25d0beb92039" providerId="ADAL" clId="{4C3FBF31-7D71-46EC-8CD9-7C714C39BACE}"/>
    <pc:docChg chg="undo custSel modSld modMainMaster">
      <pc:chgData name="Nea Viljakainen" userId="31f03692-df5d-4046-a9e0-25d0beb92039" providerId="ADAL" clId="{4C3FBF31-7D71-46EC-8CD9-7C714C39BACE}" dt="2023-02-27T12:24:14.443" v="113" actId="20577"/>
      <pc:docMkLst>
        <pc:docMk/>
      </pc:docMkLst>
      <pc:sldChg chg="modSp mod">
        <pc:chgData name="Nea Viljakainen" userId="31f03692-df5d-4046-a9e0-25d0beb92039" providerId="ADAL" clId="{4C3FBF31-7D71-46EC-8CD9-7C714C39BACE}" dt="2023-02-27T12:06:21.339" v="17" actId="20577"/>
        <pc:sldMkLst>
          <pc:docMk/>
          <pc:sldMk cId="2555081870" sldId="273"/>
        </pc:sldMkLst>
        <pc:spChg chg="mod">
          <ac:chgData name="Nea Viljakainen" userId="31f03692-df5d-4046-a9e0-25d0beb92039" providerId="ADAL" clId="{4C3FBF31-7D71-46EC-8CD9-7C714C39BACE}" dt="2023-02-27T12:06:21.339" v="17" actId="20577"/>
          <ac:spMkLst>
            <pc:docMk/>
            <pc:sldMk cId="2555081870" sldId="273"/>
            <ac:spMk id="3" creationId="{326DDE45-A503-5A45-A106-78A97ECA3897}"/>
          </ac:spMkLst>
        </pc:spChg>
      </pc:sldChg>
      <pc:sldChg chg="modSp mod">
        <pc:chgData name="Nea Viljakainen" userId="31f03692-df5d-4046-a9e0-25d0beb92039" providerId="ADAL" clId="{4C3FBF31-7D71-46EC-8CD9-7C714C39BACE}" dt="2023-02-27T12:23:17.440" v="86" actId="20577"/>
        <pc:sldMkLst>
          <pc:docMk/>
          <pc:sldMk cId="2176725611" sldId="274"/>
        </pc:sldMkLst>
        <pc:spChg chg="mod">
          <ac:chgData name="Nea Viljakainen" userId="31f03692-df5d-4046-a9e0-25d0beb92039" providerId="ADAL" clId="{4C3FBF31-7D71-46EC-8CD9-7C714C39BACE}" dt="2023-02-27T12:23:17.440" v="86" actId="20577"/>
          <ac:spMkLst>
            <pc:docMk/>
            <pc:sldMk cId="2176725611" sldId="274"/>
            <ac:spMk id="3" creationId="{852ED41E-AFA3-7E44-B34B-610010AA32E4}"/>
          </ac:spMkLst>
        </pc:spChg>
      </pc:sldChg>
      <pc:sldChg chg="modSp mod">
        <pc:chgData name="Nea Viljakainen" userId="31f03692-df5d-4046-a9e0-25d0beb92039" providerId="ADAL" clId="{4C3FBF31-7D71-46EC-8CD9-7C714C39BACE}" dt="2023-02-27T12:23:42.402" v="108" actId="20577"/>
        <pc:sldMkLst>
          <pc:docMk/>
          <pc:sldMk cId="265808681" sldId="278"/>
        </pc:sldMkLst>
        <pc:spChg chg="mod">
          <ac:chgData name="Nea Viljakainen" userId="31f03692-df5d-4046-a9e0-25d0beb92039" providerId="ADAL" clId="{4C3FBF31-7D71-46EC-8CD9-7C714C39BACE}" dt="2023-02-27T12:23:42.402" v="108" actId="20577"/>
          <ac:spMkLst>
            <pc:docMk/>
            <pc:sldMk cId="265808681" sldId="278"/>
            <ac:spMk id="3" creationId="{852ED41E-AFA3-7E44-B34B-610010AA32E4}"/>
          </ac:spMkLst>
        </pc:spChg>
        <pc:spChg chg="mod">
          <ac:chgData name="Nea Viljakainen" userId="31f03692-df5d-4046-a9e0-25d0beb92039" providerId="ADAL" clId="{4C3FBF31-7D71-46EC-8CD9-7C714C39BACE}" dt="2023-02-27T12:10:24.291" v="29" actId="20577"/>
          <ac:spMkLst>
            <pc:docMk/>
            <pc:sldMk cId="265808681" sldId="278"/>
            <ac:spMk id="4" creationId="{A8F48052-DD01-E94C-B6C8-DBA3C6F82C78}"/>
          </ac:spMkLst>
        </pc:spChg>
      </pc:sldChg>
      <pc:sldChg chg="addSp delSp modSp mod">
        <pc:chgData name="Nea Viljakainen" userId="31f03692-df5d-4046-a9e0-25d0beb92039" providerId="ADAL" clId="{4C3FBF31-7D71-46EC-8CD9-7C714C39BACE}" dt="2023-02-27T12:10:15.323" v="28" actId="1076"/>
        <pc:sldMkLst>
          <pc:docMk/>
          <pc:sldMk cId="1519059922" sldId="281"/>
        </pc:sldMkLst>
        <pc:spChg chg="del mod">
          <ac:chgData name="Nea Viljakainen" userId="31f03692-df5d-4046-a9e0-25d0beb92039" providerId="ADAL" clId="{4C3FBF31-7D71-46EC-8CD9-7C714C39BACE}" dt="2023-02-27T12:09:10.834" v="19" actId="931"/>
          <ac:spMkLst>
            <pc:docMk/>
            <pc:sldMk cId="1519059922" sldId="281"/>
            <ac:spMk id="3" creationId="{83F96B9E-C0BC-7A2C-4060-4362B2B54B36}"/>
          </ac:spMkLst>
        </pc:spChg>
        <pc:spChg chg="mod">
          <ac:chgData name="Nea Viljakainen" userId="31f03692-df5d-4046-a9e0-25d0beb92039" providerId="ADAL" clId="{4C3FBF31-7D71-46EC-8CD9-7C714C39BACE}" dt="2023-02-27T12:10:12.455" v="27"/>
          <ac:spMkLst>
            <pc:docMk/>
            <pc:sldMk cId="1519059922" sldId="281"/>
            <ac:spMk id="4" creationId="{F3E141AB-F9A6-9F06-C93A-E22A602D2713}"/>
          </ac:spMkLst>
        </pc:spChg>
        <pc:picChg chg="add mod">
          <ac:chgData name="Nea Viljakainen" userId="31f03692-df5d-4046-a9e0-25d0beb92039" providerId="ADAL" clId="{4C3FBF31-7D71-46EC-8CD9-7C714C39BACE}" dt="2023-02-27T12:10:15.323" v="28" actId="1076"/>
          <ac:picMkLst>
            <pc:docMk/>
            <pc:sldMk cId="1519059922" sldId="281"/>
            <ac:picMk id="6" creationId="{CCE5D1FD-F325-1A89-4DE2-269DDA972963}"/>
          </ac:picMkLst>
        </pc:picChg>
      </pc:sldChg>
      <pc:sldChg chg="modSp mod">
        <pc:chgData name="Nea Viljakainen" userId="31f03692-df5d-4046-a9e0-25d0beb92039" providerId="ADAL" clId="{4C3FBF31-7D71-46EC-8CD9-7C714C39BACE}" dt="2023-02-27T12:23:52.224" v="111" actId="20577"/>
        <pc:sldMkLst>
          <pc:docMk/>
          <pc:sldMk cId="1471998503" sldId="286"/>
        </pc:sldMkLst>
        <pc:spChg chg="mod">
          <ac:chgData name="Nea Viljakainen" userId="31f03692-df5d-4046-a9e0-25d0beb92039" providerId="ADAL" clId="{4C3FBF31-7D71-46EC-8CD9-7C714C39BACE}" dt="2023-02-27T12:23:52.224" v="111" actId="20577"/>
          <ac:spMkLst>
            <pc:docMk/>
            <pc:sldMk cId="1471998503" sldId="286"/>
            <ac:spMk id="3" creationId="{326DDE45-A503-5A45-A106-78A97ECA3897}"/>
          </ac:spMkLst>
        </pc:spChg>
      </pc:sldChg>
      <pc:sldChg chg="modSp mod">
        <pc:chgData name="Nea Viljakainen" userId="31f03692-df5d-4046-a9e0-25d0beb92039" providerId="ADAL" clId="{4C3FBF31-7D71-46EC-8CD9-7C714C39BACE}" dt="2023-02-27T12:24:14.443" v="113" actId="20577"/>
        <pc:sldMkLst>
          <pc:docMk/>
          <pc:sldMk cId="670334009" sldId="287"/>
        </pc:sldMkLst>
        <pc:spChg chg="mod">
          <ac:chgData name="Nea Viljakainen" userId="31f03692-df5d-4046-a9e0-25d0beb92039" providerId="ADAL" clId="{4C3FBF31-7D71-46EC-8CD9-7C714C39BACE}" dt="2023-02-27T12:24:14.443" v="113" actId="20577"/>
          <ac:spMkLst>
            <pc:docMk/>
            <pc:sldMk cId="670334009" sldId="287"/>
            <ac:spMk id="3" creationId="{326DDE45-A503-5A45-A106-78A97ECA3897}"/>
          </ac:spMkLst>
        </pc:spChg>
      </pc:sldChg>
      <pc:sldChg chg="modSp mod">
        <pc:chgData name="Nea Viljakainen" userId="31f03692-df5d-4046-a9e0-25d0beb92039" providerId="ADAL" clId="{4C3FBF31-7D71-46EC-8CD9-7C714C39BACE}" dt="2023-02-27T12:23:09.664" v="84" actId="20577"/>
        <pc:sldMkLst>
          <pc:docMk/>
          <pc:sldMk cId="3976263223" sldId="288"/>
        </pc:sldMkLst>
        <pc:spChg chg="mod">
          <ac:chgData name="Nea Viljakainen" userId="31f03692-df5d-4046-a9e0-25d0beb92039" providerId="ADAL" clId="{4C3FBF31-7D71-46EC-8CD9-7C714C39BACE}" dt="2023-02-27T12:23:09.664" v="84" actId="20577"/>
          <ac:spMkLst>
            <pc:docMk/>
            <pc:sldMk cId="3976263223" sldId="288"/>
            <ac:spMk id="3" creationId="{852ED41E-AFA3-7E44-B34B-610010AA32E4}"/>
          </ac:spMkLst>
        </pc:spChg>
      </pc:sldChg>
      <pc:sldMasterChg chg="modSldLayout">
        <pc:chgData name="Nea Viljakainen" userId="31f03692-df5d-4046-a9e0-25d0beb92039" providerId="ADAL" clId="{4C3FBF31-7D71-46EC-8CD9-7C714C39BACE}" dt="2023-02-27T12:09:59.961" v="26"/>
        <pc:sldMasterMkLst>
          <pc:docMk/>
          <pc:sldMasterMk cId="2515849069" sldId="2147483660"/>
        </pc:sldMasterMkLst>
        <pc:sldLayoutChg chg="modSp mod">
          <pc:chgData name="Nea Viljakainen" userId="31f03692-df5d-4046-a9e0-25d0beb92039" providerId="ADAL" clId="{4C3FBF31-7D71-46EC-8CD9-7C714C39BACE}" dt="2023-02-27T12:02:42.782" v="0"/>
          <pc:sldLayoutMkLst>
            <pc:docMk/>
            <pc:sldMasterMk cId="2515849069" sldId="2147483660"/>
            <pc:sldLayoutMk cId="967833757" sldId="2147483661"/>
          </pc:sldLayoutMkLst>
          <pc:spChg chg="mod">
            <ac:chgData name="Nea Viljakainen" userId="31f03692-df5d-4046-a9e0-25d0beb92039" providerId="ADAL" clId="{4C3FBF31-7D71-46EC-8CD9-7C714C39BACE}" dt="2023-02-27T12:02:42.782" v="0"/>
            <ac:spMkLst>
              <pc:docMk/>
              <pc:sldMasterMk cId="2515849069" sldId="2147483660"/>
              <pc:sldLayoutMk cId="967833757" sldId="2147483661"/>
              <ac:spMk id="5" creationId="{00000000-0000-0000-0000-000000000000}"/>
            </ac:spMkLst>
          </pc:spChg>
        </pc:sldLayoutChg>
        <pc:sldLayoutChg chg="modSp mod">
          <pc:chgData name="Nea Viljakainen" userId="31f03692-df5d-4046-a9e0-25d0beb92039" providerId="ADAL" clId="{4C3FBF31-7D71-46EC-8CD9-7C714C39BACE}" dt="2023-02-27T12:02:48.754" v="1"/>
          <pc:sldLayoutMkLst>
            <pc:docMk/>
            <pc:sldMasterMk cId="2515849069" sldId="2147483660"/>
            <pc:sldLayoutMk cId="2577409843" sldId="2147483662"/>
          </pc:sldLayoutMkLst>
          <pc:spChg chg="mod">
            <ac:chgData name="Nea Viljakainen" userId="31f03692-df5d-4046-a9e0-25d0beb92039" providerId="ADAL" clId="{4C3FBF31-7D71-46EC-8CD9-7C714C39BACE}" dt="2023-02-27T12:02:48.754" v="1"/>
            <ac:spMkLst>
              <pc:docMk/>
              <pc:sldMasterMk cId="2515849069" sldId="2147483660"/>
              <pc:sldLayoutMk cId="2577409843" sldId="2147483662"/>
              <ac:spMk id="5" creationId="{00000000-0000-0000-0000-000000000000}"/>
            </ac:spMkLst>
          </pc:spChg>
        </pc:sldLayoutChg>
        <pc:sldLayoutChg chg="modSp mod">
          <pc:chgData name="Nea Viljakainen" userId="31f03692-df5d-4046-a9e0-25d0beb92039" providerId="ADAL" clId="{4C3FBF31-7D71-46EC-8CD9-7C714C39BACE}" dt="2023-02-27T12:02:53.100" v="2"/>
          <pc:sldLayoutMkLst>
            <pc:docMk/>
            <pc:sldMasterMk cId="2515849069" sldId="2147483660"/>
            <pc:sldLayoutMk cId="3326186724" sldId="2147483663"/>
          </pc:sldLayoutMkLst>
          <pc:spChg chg="mod">
            <ac:chgData name="Nea Viljakainen" userId="31f03692-df5d-4046-a9e0-25d0beb92039" providerId="ADAL" clId="{4C3FBF31-7D71-46EC-8CD9-7C714C39BACE}" dt="2023-02-27T12:02:53.100" v="2"/>
            <ac:spMkLst>
              <pc:docMk/>
              <pc:sldMasterMk cId="2515849069" sldId="2147483660"/>
              <pc:sldLayoutMk cId="3326186724" sldId="2147483663"/>
              <ac:spMk id="5" creationId="{00000000-0000-0000-0000-000000000000}"/>
            </ac:spMkLst>
          </pc:spChg>
        </pc:sldLayoutChg>
        <pc:sldLayoutChg chg="modSp mod">
          <pc:chgData name="Nea Viljakainen" userId="31f03692-df5d-4046-a9e0-25d0beb92039" providerId="ADAL" clId="{4C3FBF31-7D71-46EC-8CD9-7C714C39BACE}" dt="2023-02-27T12:02:55.609" v="3"/>
          <pc:sldLayoutMkLst>
            <pc:docMk/>
            <pc:sldMasterMk cId="2515849069" sldId="2147483660"/>
            <pc:sldLayoutMk cId="597638306" sldId="2147483664"/>
          </pc:sldLayoutMkLst>
          <pc:spChg chg="mod">
            <ac:chgData name="Nea Viljakainen" userId="31f03692-df5d-4046-a9e0-25d0beb92039" providerId="ADAL" clId="{4C3FBF31-7D71-46EC-8CD9-7C714C39BACE}" dt="2023-02-27T12:02:55.609" v="3"/>
            <ac:spMkLst>
              <pc:docMk/>
              <pc:sldMasterMk cId="2515849069" sldId="2147483660"/>
              <pc:sldLayoutMk cId="597638306" sldId="2147483664"/>
              <ac:spMk id="6" creationId="{00000000-0000-0000-0000-000000000000}"/>
            </ac:spMkLst>
          </pc:spChg>
        </pc:sldLayoutChg>
        <pc:sldLayoutChg chg="modSp mod">
          <pc:chgData name="Nea Viljakainen" userId="31f03692-df5d-4046-a9e0-25d0beb92039" providerId="ADAL" clId="{4C3FBF31-7D71-46EC-8CD9-7C714C39BACE}" dt="2023-02-27T12:03:02.906" v="6"/>
          <pc:sldLayoutMkLst>
            <pc:docMk/>
            <pc:sldMasterMk cId="2515849069" sldId="2147483660"/>
            <pc:sldLayoutMk cId="1421618577" sldId="2147483665"/>
          </pc:sldLayoutMkLst>
          <pc:spChg chg="mod">
            <ac:chgData name="Nea Viljakainen" userId="31f03692-df5d-4046-a9e0-25d0beb92039" providerId="ADAL" clId="{4C3FBF31-7D71-46EC-8CD9-7C714C39BACE}" dt="2023-02-27T12:03:02.906" v="6"/>
            <ac:spMkLst>
              <pc:docMk/>
              <pc:sldMasterMk cId="2515849069" sldId="2147483660"/>
              <pc:sldLayoutMk cId="1421618577" sldId="2147483665"/>
              <ac:spMk id="8" creationId="{00000000-0000-0000-0000-000000000000}"/>
            </ac:spMkLst>
          </pc:spChg>
        </pc:sldLayoutChg>
        <pc:sldLayoutChg chg="modSp mod">
          <pc:chgData name="Nea Viljakainen" userId="31f03692-df5d-4046-a9e0-25d0beb92039" providerId="ADAL" clId="{4C3FBF31-7D71-46EC-8CD9-7C714C39BACE}" dt="2023-02-27T12:03:06.490" v="7"/>
          <pc:sldLayoutMkLst>
            <pc:docMk/>
            <pc:sldMasterMk cId="2515849069" sldId="2147483660"/>
            <pc:sldLayoutMk cId="3652851878" sldId="2147483666"/>
          </pc:sldLayoutMkLst>
          <pc:spChg chg="mod">
            <ac:chgData name="Nea Viljakainen" userId="31f03692-df5d-4046-a9e0-25d0beb92039" providerId="ADAL" clId="{4C3FBF31-7D71-46EC-8CD9-7C714C39BACE}" dt="2023-02-27T12:03:06.490" v="7"/>
            <ac:spMkLst>
              <pc:docMk/>
              <pc:sldMasterMk cId="2515849069" sldId="2147483660"/>
              <pc:sldLayoutMk cId="3652851878" sldId="2147483666"/>
              <ac:spMk id="4" creationId="{00000000-0000-0000-0000-000000000000}"/>
            </ac:spMkLst>
          </pc:spChg>
        </pc:sldLayoutChg>
        <pc:sldLayoutChg chg="modSp mod">
          <pc:chgData name="Nea Viljakainen" userId="31f03692-df5d-4046-a9e0-25d0beb92039" providerId="ADAL" clId="{4C3FBF31-7D71-46EC-8CD9-7C714C39BACE}" dt="2023-02-27T12:09:44.838" v="22"/>
          <pc:sldLayoutMkLst>
            <pc:docMk/>
            <pc:sldMasterMk cId="2515849069" sldId="2147483660"/>
            <pc:sldLayoutMk cId="837532179" sldId="2147483667"/>
          </pc:sldLayoutMkLst>
          <pc:spChg chg="mod">
            <ac:chgData name="Nea Viljakainen" userId="31f03692-df5d-4046-a9e0-25d0beb92039" providerId="ADAL" clId="{4C3FBF31-7D71-46EC-8CD9-7C714C39BACE}" dt="2023-02-27T12:09:44.838" v="22"/>
            <ac:spMkLst>
              <pc:docMk/>
              <pc:sldMasterMk cId="2515849069" sldId="2147483660"/>
              <pc:sldLayoutMk cId="837532179" sldId="2147483667"/>
              <ac:spMk id="3" creationId="{00000000-0000-0000-0000-000000000000}"/>
            </ac:spMkLst>
          </pc:spChg>
        </pc:sldLayoutChg>
        <pc:sldLayoutChg chg="modSp mod">
          <pc:chgData name="Nea Viljakainen" userId="31f03692-df5d-4046-a9e0-25d0beb92039" providerId="ADAL" clId="{4C3FBF31-7D71-46EC-8CD9-7C714C39BACE}" dt="2023-02-27T12:09:48.474" v="23"/>
          <pc:sldLayoutMkLst>
            <pc:docMk/>
            <pc:sldMasterMk cId="2515849069" sldId="2147483660"/>
            <pc:sldLayoutMk cId="927150887" sldId="2147483668"/>
          </pc:sldLayoutMkLst>
          <pc:spChg chg="mod">
            <ac:chgData name="Nea Viljakainen" userId="31f03692-df5d-4046-a9e0-25d0beb92039" providerId="ADAL" clId="{4C3FBF31-7D71-46EC-8CD9-7C714C39BACE}" dt="2023-02-27T12:09:48.474" v="23"/>
            <ac:spMkLst>
              <pc:docMk/>
              <pc:sldMasterMk cId="2515849069" sldId="2147483660"/>
              <pc:sldLayoutMk cId="927150887" sldId="2147483668"/>
              <ac:spMk id="6" creationId="{00000000-0000-0000-0000-000000000000}"/>
            </ac:spMkLst>
          </pc:spChg>
        </pc:sldLayoutChg>
        <pc:sldLayoutChg chg="modSp mod">
          <pc:chgData name="Nea Viljakainen" userId="31f03692-df5d-4046-a9e0-25d0beb92039" providerId="ADAL" clId="{4C3FBF31-7D71-46EC-8CD9-7C714C39BACE}" dt="2023-02-27T12:09:51.189" v="24"/>
          <pc:sldLayoutMkLst>
            <pc:docMk/>
            <pc:sldMasterMk cId="2515849069" sldId="2147483660"/>
            <pc:sldLayoutMk cId="969702266" sldId="2147483669"/>
          </pc:sldLayoutMkLst>
          <pc:spChg chg="mod">
            <ac:chgData name="Nea Viljakainen" userId="31f03692-df5d-4046-a9e0-25d0beb92039" providerId="ADAL" clId="{4C3FBF31-7D71-46EC-8CD9-7C714C39BACE}" dt="2023-02-27T12:09:51.189" v="24"/>
            <ac:spMkLst>
              <pc:docMk/>
              <pc:sldMasterMk cId="2515849069" sldId="2147483660"/>
              <pc:sldLayoutMk cId="969702266" sldId="2147483669"/>
              <ac:spMk id="6" creationId="{00000000-0000-0000-0000-000000000000}"/>
            </ac:spMkLst>
          </pc:spChg>
        </pc:sldLayoutChg>
        <pc:sldLayoutChg chg="modSp mod">
          <pc:chgData name="Nea Viljakainen" userId="31f03692-df5d-4046-a9e0-25d0beb92039" providerId="ADAL" clId="{4C3FBF31-7D71-46EC-8CD9-7C714C39BACE}" dt="2023-02-27T12:09:56.705" v="25"/>
          <pc:sldLayoutMkLst>
            <pc:docMk/>
            <pc:sldMasterMk cId="2515849069" sldId="2147483660"/>
            <pc:sldLayoutMk cId="3395010612" sldId="2147483670"/>
          </pc:sldLayoutMkLst>
          <pc:spChg chg="mod">
            <ac:chgData name="Nea Viljakainen" userId="31f03692-df5d-4046-a9e0-25d0beb92039" providerId="ADAL" clId="{4C3FBF31-7D71-46EC-8CD9-7C714C39BACE}" dt="2023-02-27T12:09:56.705" v="25"/>
            <ac:spMkLst>
              <pc:docMk/>
              <pc:sldMasterMk cId="2515849069" sldId="2147483660"/>
              <pc:sldLayoutMk cId="3395010612" sldId="2147483670"/>
              <ac:spMk id="5" creationId="{00000000-0000-0000-0000-000000000000}"/>
            </ac:spMkLst>
          </pc:spChg>
        </pc:sldLayoutChg>
        <pc:sldLayoutChg chg="modSp mod">
          <pc:chgData name="Nea Viljakainen" userId="31f03692-df5d-4046-a9e0-25d0beb92039" providerId="ADAL" clId="{4C3FBF31-7D71-46EC-8CD9-7C714C39BACE}" dt="2023-02-27T12:09:59.961" v="26"/>
          <pc:sldLayoutMkLst>
            <pc:docMk/>
            <pc:sldMasterMk cId="2515849069" sldId="2147483660"/>
            <pc:sldLayoutMk cId="2215784284" sldId="2147483671"/>
          </pc:sldLayoutMkLst>
          <pc:spChg chg="mod">
            <ac:chgData name="Nea Viljakainen" userId="31f03692-df5d-4046-a9e0-25d0beb92039" providerId="ADAL" clId="{4C3FBF31-7D71-46EC-8CD9-7C714C39BACE}" dt="2023-02-27T12:09:59.961" v="26"/>
            <ac:spMkLst>
              <pc:docMk/>
              <pc:sldMasterMk cId="2515849069" sldId="2147483660"/>
              <pc:sldLayoutMk cId="2215784284" sldId="2147483671"/>
              <ac:spMk id="5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3A0B2C-D2E3-4EBB-9D29-6E1D7EF51402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833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BFBE-ED4A-49B3-8CF2-71B16D2FBFF7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© Sanoma Pro, Tekijät ● Mieli 5 yksilöllinen ja yhteisöllinen ihminen</a:t>
            </a:r>
            <a:endParaRPr kumimoji="0" lang="en-US" sz="10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10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7834-8D20-4628-9DB5-F4F9C9A2E20A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© Sanoma Pro, Tekijät ● Mieli 5 yksilöllinen ja yhteisöllinen ihminen</a:t>
            </a:r>
            <a:endParaRPr kumimoji="0" lang="en-US" sz="10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78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BEAF-6588-4B56-9159-A9C659AA5420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0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4E11-7B9F-4675-88EB-6ADBCB86B04E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18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0EB-3ED8-49FE-8ADC-4C2A8C6109B5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638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1BC4-FAE0-42BA-8F3A-3225962DB9D8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61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DF27-0B0C-4655-A362-EB43717F08F5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851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3BE0-8B4C-4B67-BEBC-D7A372458030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© Sanoma Pro, Tekijät ● Mieli 5 yksilöllinen ja yhteisöllinen ihminen</a:t>
            </a:r>
            <a:endParaRPr kumimoji="0" lang="en-US" sz="10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532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9B4-0592-4CF2-A891-88EF580F41E3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© Sanoma Pro, Tekijät ● Mieli 5 yksilöllinen ja yhteisöllinen ihminen</a:t>
            </a:r>
            <a:endParaRPr kumimoji="0" lang="en-US" sz="10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15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A319-85C9-41D9-AC37-640CA490AA1D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© Sanoma Pro, Tekijät ● Mieli 5 yksilöllinen ja yhteisöllinen ihminen</a:t>
            </a:r>
            <a:endParaRPr kumimoji="0" lang="en-US" sz="10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702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3D1478-D419-4D74-9895-567795DF00D5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84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70784CE-9DD4-4C2D-88B9-D219730A4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8134" y="1834907"/>
            <a:ext cx="6293689" cy="2341020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10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Luovuus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ja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vahvuudet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1524" y="4460708"/>
            <a:ext cx="6280299" cy="175317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0A410A-1838-4131-95A6-2BE4F8D41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09640" y="4388141"/>
            <a:ext cx="5852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80E3AA-5F2B-49D9-9BA5-74D9B579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© Sanoma Pro, Tekijät ● Mieli 5 yksilöllinen ja yhteisöllinen ihminen</a:t>
            </a:r>
            <a:endParaRPr kumimoji="0" lang="en-US" sz="10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pic>
        <p:nvPicPr>
          <p:cNvPr id="7" name="Kuva 6" descr="Kuva, joka sisältää kohteen teksti, käsine, vektorigrafiikka&#10;&#10;Kuvaus luotu automaattisesti">
            <a:extLst>
              <a:ext uri="{FF2B5EF4-FFF2-40B4-BE49-F238E27FC236}">
                <a16:creationId xmlns:a16="http://schemas.microsoft.com/office/drawing/2014/main" id="{0DAAF39F-07AD-4781-8266-0F71D1A05D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3596" y="2668161"/>
            <a:ext cx="3847863" cy="150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Luovuus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85"/>
            <a:ext cx="6696486" cy="3826537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 </a:t>
            </a:r>
            <a:r>
              <a:rPr lang="fi-FI" b="1" dirty="0">
                <a:ea typeface="+mn-lt"/>
                <a:cs typeface="+mn-lt"/>
              </a:rPr>
              <a:t>Luovuus: </a:t>
            </a:r>
            <a:r>
              <a:rPr lang="fi-FI" dirty="0">
                <a:ea typeface="+mn-lt"/>
                <a:cs typeface="+mn-lt"/>
              </a:rPr>
              <a:t>kyky luoda jotakin korkealaatuista, aineellisesti tai aineettomasti uutta ja sovellettavissa olevaa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jokaisella on luovuutta, mutta luovuuden aste vaihtelee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Luovuutta tutkitaan useissa eri tieteenaloissa, kuten psykologiassa, kasvatustieteissä ja taloustieteissä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Luovan tuotoksen tulee olla jotakin uutta tai yllättävää eikä suoraan kopioitua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Luovuudessa tärkeää usein myös käyttökelpoisuus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luovan tuotoksen tulee sopia tilanteeseen tai toimintaan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j-lt"/>
                <a:cs typeface="+mj-lt"/>
              </a:rPr>
              <a:t>© SANOMA PRO, TEKIJÄT ● MIELI 5 YKSILÖLLINEN JA YHTEISÖLLINEN IHMINEN</a:t>
            </a:r>
            <a:r>
              <a:rPr kumimoji="0" lang="fi-FI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, Kuva: </a:t>
            </a:r>
            <a:r>
              <a:rPr kumimoji="0" lang="fi-FI" sz="1000" b="0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Pexels</a:t>
            </a:r>
            <a:endParaRPr kumimoji="0" lang="en-US" sz="10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pic>
        <p:nvPicPr>
          <p:cNvPr id="1026" name="Picture 2" descr="Free Person Holding a Coloring Material on Blue Art Work Stock Photo">
            <a:extLst>
              <a:ext uri="{FF2B5EF4-FFF2-40B4-BE49-F238E27FC236}">
                <a16:creationId xmlns:a16="http://schemas.microsoft.com/office/drawing/2014/main" id="{887F7F9B-A229-67E6-8CA3-43E44A498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595" y="164592"/>
            <a:ext cx="4080741" cy="611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081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144" y="599810"/>
            <a:ext cx="5806440" cy="1499616"/>
          </a:xfrm>
        </p:spPr>
        <p:txBody>
          <a:bodyPr/>
          <a:lstStyle/>
          <a:p>
            <a:r>
              <a:rPr lang="fi-FI" dirty="0"/>
              <a:t>Luovuuden neljä astetta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2774" y="2307783"/>
            <a:ext cx="7258780" cy="3989638"/>
          </a:xfrm>
        </p:spPr>
        <p:txBody>
          <a:bodyPr vert="horz" lIns="45720" tIns="45720" rIns="45720" bIns="45720" rtlCol="0" anchor="t">
            <a:normAutofit lnSpcReduction="10000"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</a:t>
            </a:r>
            <a:r>
              <a:rPr lang="fi-FI" sz="2400" dirty="0">
                <a:ea typeface="+mn-lt"/>
                <a:cs typeface="+mn-lt"/>
              </a:rPr>
              <a:t>Kaufman ja </a:t>
            </a:r>
            <a:r>
              <a:rPr lang="fi-FI" sz="2400" dirty="0" err="1">
                <a:ea typeface="+mn-lt"/>
                <a:cs typeface="+mn-lt"/>
              </a:rPr>
              <a:t>Beghetto</a:t>
            </a:r>
            <a:r>
              <a:rPr lang="fi-FI" sz="2400" dirty="0">
                <a:ea typeface="+mn-lt"/>
                <a:cs typeface="+mn-lt"/>
              </a:rPr>
              <a:t> kehittivät teorian luovuuden neljästä asteesta.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Teorian mukaan on tärkeä tarkastella luovuutta myös kehityksellisestä näkökulmasta.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lapsilla esiintyvät luovuuden osoitukset eivät välttämättä ole objektiivisesti luovia, mutta oman kehitystason kannalta tärkeitä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Luovuuden asteet: 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Miniluovuus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Pieni luovuus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Asiantuntijaluovuus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Suuri luovuus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© SANOMA PRO, TEKIJÄT ● MIELI 5 YKSILÖLLINEN JA YHTEISÖLLINEN IHMINEN</a:t>
            </a:r>
            <a:r>
              <a:rPr kumimoji="0" lang="fi-FI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j-lt"/>
                <a:cs typeface="+mj-lt"/>
              </a:rPr>
              <a:t>, KUVA: PEXELS</a:t>
            </a:r>
          </a:p>
        </p:txBody>
      </p:sp>
      <p:pic>
        <p:nvPicPr>
          <p:cNvPr id="2050" name="Picture 2" descr="Free Back View of Grandfather and Granddaughter Playing the Piano Stock Photo">
            <a:extLst>
              <a:ext uri="{FF2B5EF4-FFF2-40B4-BE49-F238E27FC236}">
                <a16:creationId xmlns:a16="http://schemas.microsoft.com/office/drawing/2014/main" id="{11CA695C-1403-9173-68F7-8DB20B421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46" y="2024563"/>
            <a:ext cx="3200957" cy="480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725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42DEA-FDBE-D1CD-C811-C2D428D0B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Luovuuden asteet</a:t>
            </a:r>
          </a:p>
        </p:txBody>
      </p:sp>
      <p:pic>
        <p:nvPicPr>
          <p:cNvPr id="6" name="Sisällön paikkamerkki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CE5D1FD-F325-1A89-4DE2-269DDA9729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41" y="1820944"/>
            <a:ext cx="6535062" cy="365811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E141AB-F9A6-9F06-C93A-E22A602D2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© Sanoma Pro, Tekijät ● Mieli 5 yksilöllinen ja yhteisöllinen ihminen</a:t>
            </a:r>
            <a:endParaRPr kumimoji="0" lang="en-US" sz="10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059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78" y="567385"/>
            <a:ext cx="9543482" cy="1499616"/>
          </a:xfrm>
        </p:spPr>
        <p:txBody>
          <a:bodyPr/>
          <a:lstStyle/>
          <a:p>
            <a:r>
              <a:rPr lang="fi-FI" dirty="0"/>
              <a:t>Luovuuden tutkiminen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181" y="2326404"/>
            <a:ext cx="9560993" cy="4005851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 </a:t>
            </a:r>
            <a:r>
              <a:rPr lang="fi-FI" b="1" dirty="0">
                <a:ea typeface="+mn-lt"/>
                <a:cs typeface="+mn-lt"/>
              </a:rPr>
              <a:t>Luovuutta tutkitaan usein divergentin ajattelun tehtävillä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dirty="0"/>
              <a:t> Divergentti ajattelu: uutta luovia ja tilanteita monesta näkökulmasta tarkastelevia ajattelutapoja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Konvergentti ajattelu: divergentin ajattelun vastakohta, pyritään yhteen oikeaan ratkaisuun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 Tapaustutkimuksilla</a:t>
            </a:r>
            <a:r>
              <a:rPr lang="fi-FI" dirty="0">
                <a:ea typeface="+mn-lt"/>
                <a:cs typeface="+mn-lt"/>
              </a:rPr>
              <a:t> voidaan tarkastella esimerkiksi erityisen luovia yksilöitä tai yhteisöjä.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Tutkijat ovat kiinnostuneita siitä, miten luovuus on yhteydessä muihin yksilöllisiin ominaisuuksiin ja esimerkiksi motivaatioon.</a:t>
            </a:r>
            <a:endParaRPr lang="fi-FI" sz="24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fi-FI" dirty="0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808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Luovuutta edistäviä tekijöitä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85"/>
            <a:ext cx="6691122" cy="4407323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</a:t>
            </a:r>
            <a:r>
              <a:rPr lang="fi-FI" b="1" dirty="0">
                <a:ea typeface="+mn-lt"/>
                <a:cs typeface="+mn-lt"/>
              </a:rPr>
              <a:t>Älykkyys</a:t>
            </a:r>
            <a:r>
              <a:rPr lang="fi-FI" dirty="0">
                <a:ea typeface="+mn-lt"/>
                <a:cs typeface="+mn-lt"/>
              </a:rPr>
              <a:t> on yhteydessä luovuuteen, mutta ei välttämätöntä luovuudelle.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</a:t>
            </a:r>
            <a:r>
              <a:rPr lang="fi-FI" b="1" dirty="0">
                <a:ea typeface="+mn-lt"/>
                <a:cs typeface="+mn-lt"/>
              </a:rPr>
              <a:t>Avoimuus uusille kokemuksille </a:t>
            </a:r>
            <a:r>
              <a:rPr lang="fi-FI" dirty="0">
                <a:ea typeface="+mn-lt"/>
                <a:cs typeface="+mn-lt"/>
              </a:rPr>
              <a:t>(</a:t>
            </a:r>
            <a:r>
              <a:rPr lang="fi-FI" dirty="0" err="1">
                <a:ea typeface="+mn-lt"/>
                <a:cs typeface="+mn-lt"/>
              </a:rPr>
              <a:t>Big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dirty="0" err="1">
                <a:ea typeface="+mn-lt"/>
                <a:cs typeface="+mn-lt"/>
              </a:rPr>
              <a:t>Five</a:t>
            </a:r>
            <a:r>
              <a:rPr lang="fi-FI" dirty="0">
                <a:ea typeface="+mn-lt"/>
                <a:cs typeface="+mn-lt"/>
              </a:rPr>
              <a:t>) tukee luovuuden ilmenemistä.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 Motivaatio</a:t>
            </a:r>
            <a:r>
              <a:rPr lang="fi-FI" dirty="0">
                <a:ea typeface="+mn-lt"/>
                <a:cs typeface="+mn-lt"/>
              </a:rPr>
              <a:t> tukee luovuutta.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sisäinen motivaatio </a:t>
            </a:r>
            <a:r>
              <a:rPr lang="fi-FI" dirty="0">
                <a:ea typeface="+mn-lt"/>
                <a:cs typeface="+mn-lt"/>
              </a:rPr>
              <a:t>on tärkeää luovuudelle, mutta myös </a:t>
            </a:r>
            <a:r>
              <a:rPr lang="fi-FI" b="1" dirty="0">
                <a:ea typeface="+mn-lt"/>
                <a:cs typeface="+mn-lt"/>
              </a:rPr>
              <a:t>ulkoinen motivaatio </a:t>
            </a:r>
            <a:r>
              <a:rPr lang="fi-FI" dirty="0">
                <a:ea typeface="+mn-lt"/>
                <a:cs typeface="+mn-lt"/>
              </a:rPr>
              <a:t>voi joissakin tilanteissa, kuten työssä, tukea luovuutta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</a:t>
            </a:r>
            <a:r>
              <a:rPr lang="fi-FI" dirty="0" err="1">
                <a:ea typeface="+mn-lt"/>
                <a:cs typeface="+mn-lt"/>
              </a:rPr>
              <a:t>Flow</a:t>
            </a:r>
            <a:r>
              <a:rPr lang="fi-FI" dirty="0">
                <a:ea typeface="+mn-lt"/>
                <a:cs typeface="+mn-lt"/>
              </a:rPr>
              <a:t>: mielentila, jossa yksilö on uppoutunut mielekkääseen tekemiseen niin, että tekeminen on vaivatonta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sisäinen motivaatio ja sopivan haastavat tehtävät tärkeitä </a:t>
            </a:r>
            <a:r>
              <a:rPr lang="fi-FI" dirty="0" err="1">
                <a:ea typeface="+mn-lt"/>
                <a:cs typeface="+mn-lt"/>
              </a:rPr>
              <a:t>flow’lle</a:t>
            </a:r>
            <a:endParaRPr lang="fi-FI" dirty="0">
              <a:ea typeface="+mn-lt"/>
              <a:cs typeface="+mn-lt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j-lt"/>
                <a:cs typeface="+mj-lt"/>
              </a:rPr>
              <a:t>© SANOMA PRO, TEKIJÄT ● MIELI 5 YKSILÖLLINEN JA YHTEISÖLLINEN IHMINEN</a:t>
            </a:r>
            <a:r>
              <a:rPr kumimoji="0" lang="fi-FI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, Kuva: </a:t>
            </a:r>
            <a:r>
              <a:rPr kumimoji="0" lang="fi-FI" sz="1000" b="0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Pexels</a:t>
            </a:r>
            <a:endParaRPr kumimoji="0" lang="en-US" sz="10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pic>
        <p:nvPicPr>
          <p:cNvPr id="3074" name="Picture 2" descr="Free Creative Photo of Person Holding Glass Mason Jar Under A Starry Sky Stock Photo">
            <a:extLst>
              <a:ext uri="{FF2B5EF4-FFF2-40B4-BE49-F238E27FC236}">
                <a16:creationId xmlns:a16="http://schemas.microsoft.com/office/drawing/2014/main" id="{DB3EE9D7-9AD4-F8D2-212A-4E9FE0A76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288" y="0"/>
            <a:ext cx="4176712" cy="626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998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Tylsyys voi edistää luovuutta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85"/>
            <a:ext cx="6691122" cy="4407323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Aivojen joutokäynti: aivojen kypsyttelyaika, jolloin yksilö ei tee mitään tiedonkäsittelyllisesti vaativaa.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esimerkiksi automaattiset toiminnot ja rutiininomainen tekeminen voivat tuottaa joutokäyntiä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ajatusten vapaa vaeltelu tukee joutokäyntiä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Joutokäynnin aikana aktivoituvat tietyt aivoalueet kuten otsalohkot ja ohimolohkot.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hippokampus: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myös tärkeä osa joutokäyntiverkostoa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tärkeä aivojen alue muistojen vahvistumiselle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j-lt"/>
                <a:cs typeface="+mj-lt"/>
              </a:rPr>
              <a:t>© SANOMA PRO, TEKIJÄT ● MIELI 5 YKSILÖLLINEN JA YHTEISÖLLINEN IHMINEN</a:t>
            </a:r>
            <a:r>
              <a:rPr kumimoji="0" lang="fi-FI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, Kuva: </a:t>
            </a:r>
            <a:r>
              <a:rPr kumimoji="0" lang="fi-FI" sz="1000" b="0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Pexels</a:t>
            </a:r>
            <a:endParaRPr kumimoji="0" lang="en-US" sz="10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pic>
        <p:nvPicPr>
          <p:cNvPr id="4098" name="Picture 2" descr="Free Thoughtful young ethnic teen student reading textbook in cafeteria Stock Photo">
            <a:extLst>
              <a:ext uri="{FF2B5EF4-FFF2-40B4-BE49-F238E27FC236}">
                <a16:creationId xmlns:a16="http://schemas.microsoft.com/office/drawing/2014/main" id="{B1182E0A-500F-FA1F-70D3-2F0B8EB15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9" y="0"/>
            <a:ext cx="4233862" cy="635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334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143" y="599810"/>
            <a:ext cx="7494469" cy="1551354"/>
          </a:xfrm>
        </p:spPr>
        <p:txBody>
          <a:bodyPr/>
          <a:lstStyle/>
          <a:p>
            <a:r>
              <a:rPr lang="fi-FI" dirty="0"/>
              <a:t>Vahvuudet tukevat hyvinvointia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2774" y="2307783"/>
            <a:ext cx="7258780" cy="3989638"/>
          </a:xfrm>
        </p:spPr>
        <p:txBody>
          <a:bodyPr vert="horz" lIns="45720" tIns="45720" rIns="45720" bIns="45720" rtlCol="0" anchor="t">
            <a:normAutofit fontScale="92500" lnSpcReduction="20000"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Vahvuus tai luonteenvahvuus: </a:t>
            </a:r>
            <a:r>
              <a:rPr lang="fi-FI" sz="2400" dirty="0">
                <a:ea typeface="+mn-lt"/>
                <a:cs typeface="+mn-lt"/>
              </a:rPr>
              <a:t>ominaisuuksia, jotka edistävät yksilön ja hänen ympäristönsä hyvinvointia. Niitä voivat olla esimerkiksi reiluus, sisukkuus ja uteliaisuus.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Yksilöllisiä ominaisuuksia, joiden tunnistaminen ja käyttö tukee </a:t>
            </a:r>
            <a:r>
              <a:rPr lang="fi-FI" sz="2400" b="1" dirty="0">
                <a:ea typeface="+mn-lt"/>
                <a:cs typeface="+mn-lt"/>
              </a:rPr>
              <a:t>hyvinvointia.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dirty="0" err="1">
                <a:ea typeface="+mn-lt"/>
                <a:cs typeface="+mn-lt"/>
              </a:rPr>
              <a:t>Seligman</a:t>
            </a:r>
            <a:r>
              <a:rPr lang="fi-FI" sz="2400" dirty="0">
                <a:ea typeface="+mn-lt"/>
                <a:cs typeface="+mn-lt"/>
              </a:rPr>
              <a:t> ja </a:t>
            </a:r>
            <a:r>
              <a:rPr lang="fi-FI" sz="2400" dirty="0" err="1">
                <a:ea typeface="+mn-lt"/>
                <a:cs typeface="+mn-lt"/>
              </a:rPr>
              <a:t>Petterson</a:t>
            </a:r>
            <a:r>
              <a:rPr lang="fi-FI" sz="2400" dirty="0">
                <a:ea typeface="+mn-lt"/>
                <a:cs typeface="+mn-lt"/>
              </a:rPr>
              <a:t>: on olemassa 24 luonteenvahvuutta, esimerkiksi oppimisen ilo, urheus ja sinnikkyys.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b="1" dirty="0">
                <a:ea typeface="+mn-lt"/>
                <a:cs typeface="+mn-lt"/>
              </a:rPr>
              <a:t>Ydinvahvuudet: </a:t>
            </a:r>
            <a:r>
              <a:rPr lang="fi-FI" sz="2400" dirty="0">
                <a:ea typeface="+mn-lt"/>
                <a:cs typeface="+mn-lt"/>
              </a:rPr>
              <a:t>jokaisella yksilöllä olevia keskeisiä vahvuuksia, joiden mukaan toimiessaan ihminen on parhaimmillaan ja kokee nautintoa.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Omiin vahvuuksiin ja erityisesti ydinvahvuuksiin panostaminen tukee esimerkiksi elämäntyytyväisyyttä ja onnellisuutta.</a:t>
            </a:r>
          </a:p>
          <a:p>
            <a:pPr>
              <a:buFont typeface="Arial" panose="020B0602020104020603" pitchFamily="34" charset="0"/>
              <a:buChar char="•"/>
            </a:pPr>
            <a:endParaRPr lang="fi-FI" sz="2400" dirty="0">
              <a:ea typeface="+mn-lt"/>
              <a:cs typeface="+mn-lt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© SANOMA PRO, TEKIJÄT ● MIELI 5 YKSILÖLLINEN JA YHTEISÖLLINEN IHMINEN</a:t>
            </a:r>
            <a:r>
              <a:rPr kumimoji="0" lang="fi-FI" sz="10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j-lt"/>
                <a:cs typeface="+mj-lt"/>
              </a:rPr>
              <a:t>, KUVA: PEXELS</a:t>
            </a:r>
          </a:p>
        </p:txBody>
      </p:sp>
      <p:pic>
        <p:nvPicPr>
          <p:cNvPr id="5122" name="Picture 2" descr="Free Side view of sportive fearless female alpinist climbing artificial boulders during strong training in center Stock Photo">
            <a:extLst>
              <a:ext uri="{FF2B5EF4-FFF2-40B4-BE49-F238E27FC236}">
                <a16:creationId xmlns:a16="http://schemas.microsoft.com/office/drawing/2014/main" id="{B0056A6A-16FD-88A6-C0D4-C1CFB914A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69" y="1871663"/>
            <a:ext cx="3324224" cy="498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2632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Violetti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974581-4bbf-443e-902f-14073e9fb4f6" xsi:nil="true"/>
    <lcf76f155ced4ddcb4097134ff3c332f xmlns="42116817-7e29-4aa7-b7a6-c483eebecbb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9B2EBDD64CC4383B99224C2A6C036" ma:contentTypeVersion="15" ma:contentTypeDescription="Create a new document." ma:contentTypeScope="" ma:versionID="d8926d342639aeecf37d8d28c8bb79dd">
  <xsd:schema xmlns:xsd="http://www.w3.org/2001/XMLSchema" xmlns:xs="http://www.w3.org/2001/XMLSchema" xmlns:p="http://schemas.microsoft.com/office/2006/metadata/properties" xmlns:ns2="42116817-7e29-4aa7-b7a6-c483eebecbb8" xmlns:ns3="807aa635-cdf8-4f87-acc5-eeaafee58acb" xmlns:ns4="f0974581-4bbf-443e-902f-14073e9fb4f6" targetNamespace="http://schemas.microsoft.com/office/2006/metadata/properties" ma:root="true" ma:fieldsID="6723cf66d04a47ce7ee5db992ac3edff" ns2:_="" ns3:_="" ns4:_="">
    <xsd:import namespace="42116817-7e29-4aa7-b7a6-c483eebecbb8"/>
    <xsd:import namespace="807aa635-cdf8-4f87-acc5-eeaafee58ac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16817-7e29-4aa7-b7a6-c483eebec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aa635-cdf8-4f87-acc5-eeaafee58ac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004bdf0-3b5c-445e-bcd3-8dbb571762d6}" ma:internalName="TaxCatchAll" ma:showField="CatchAllData" ma:web="807aa635-cdf8-4f87-acc5-eeaafee58a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937B3F-A469-4EA8-9D40-5A45B4AB1CB4}">
  <ds:schemaRefs>
    <ds:schemaRef ds:uri="http://schemas.microsoft.com/office/2006/metadata/properties"/>
    <ds:schemaRef ds:uri="http://schemas.microsoft.com/office/infopath/2007/PartnerControls"/>
    <ds:schemaRef ds:uri="f0974581-4bbf-443e-902f-14073e9fb4f6"/>
    <ds:schemaRef ds:uri="42116817-7e29-4aa7-b7a6-c483eebecbb8"/>
  </ds:schemaRefs>
</ds:datastoreItem>
</file>

<file path=customXml/itemProps2.xml><?xml version="1.0" encoding="utf-8"?>
<ds:datastoreItem xmlns:ds="http://schemas.openxmlformats.org/officeDocument/2006/customXml" ds:itemID="{1FE5527B-5B53-4604-B04C-5DFDCDBF9C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20D77E-63FC-4472-A0F3-272E9B4D0F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116817-7e29-4aa7-b7a6-c483eebecbb8"/>
    <ds:schemaRef ds:uri="807aa635-cdf8-4f87-acc5-eeaafee58ac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513</Words>
  <Application>Microsoft Office PowerPoint</Application>
  <PresentationFormat>Laajakuva</PresentationFormat>
  <Paragraphs>53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Tw Cen MT</vt:lpstr>
      <vt:lpstr>Tw Cen MT Condensed</vt:lpstr>
      <vt:lpstr>Wingdings 3</vt:lpstr>
      <vt:lpstr>Integraali</vt:lpstr>
      <vt:lpstr>10 Luovuus ja vahvuudet</vt:lpstr>
      <vt:lpstr>Luovuus</vt:lpstr>
      <vt:lpstr>Luovuuden neljä astetta</vt:lpstr>
      <vt:lpstr>Luovuuden asteet</vt:lpstr>
      <vt:lpstr>Luovuuden tutkiminen</vt:lpstr>
      <vt:lpstr>Luovuutta edistäviä tekijöitä</vt:lpstr>
      <vt:lpstr>Tylsyys voi edistää luovuutta</vt:lpstr>
      <vt:lpstr>Vahvuudet tukevat hyvinvointia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Luovuus ja vahvuudet</dc:title>
  <dc:creator>Vesa Åhs</dc:creator>
  <cp:lastModifiedBy>Nea Viljakainen</cp:lastModifiedBy>
  <cp:revision>1</cp:revision>
  <dcterms:created xsi:type="dcterms:W3CDTF">2023-01-15T09:30:25Z</dcterms:created>
  <dcterms:modified xsi:type="dcterms:W3CDTF">2023-02-27T12:24:19Z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0x010100CEE9B2EBDD64CC4383B99224C2A6C036</vt:lpwstr>
  </property>
</Properties>
</file>