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1" r:id="rId7"/>
    <p:sldId id="279" r:id="rId8"/>
    <p:sldId id="280" r:id="rId9"/>
    <p:sldId id="274" r:id="rId10"/>
    <p:sldId id="284" r:id="rId11"/>
    <p:sldId id="285" r:id="rId12"/>
    <p:sldId id="286" r:id="rId13"/>
    <p:sldId id="287" r:id="rId14"/>
    <p:sldId id="288" r:id="rId15"/>
    <p:sldId id="28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5F0E2-5CED-47AA-B9F3-5D524B4330B4}" v="2" dt="2023-02-27T14:27:10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7B25F0E2-5CED-47AA-B9F3-5D524B4330B4}"/>
    <pc:docChg chg="custSel modSld modMainMaster">
      <pc:chgData name="Nea Viljakainen" userId="31f03692-df5d-4046-a9e0-25d0beb92039" providerId="ADAL" clId="{7B25F0E2-5CED-47AA-B9F3-5D524B4330B4}" dt="2023-02-27T14:27:17.068" v="69" actId="14100"/>
      <pc:docMkLst>
        <pc:docMk/>
      </pc:docMkLst>
      <pc:sldChg chg="modSp mod">
        <pc:chgData name="Nea Viljakainen" userId="31f03692-df5d-4046-a9e0-25d0beb92039" providerId="ADAL" clId="{7B25F0E2-5CED-47AA-B9F3-5D524B4330B4}" dt="2023-02-27T14:13:54.426" v="1" actId="27636"/>
        <pc:sldMkLst>
          <pc:docMk/>
          <pc:sldMk cId="109857222" sldId="256"/>
        </pc:sldMkLst>
        <pc:spChg chg="mod">
          <ac:chgData name="Nea Viljakainen" userId="31f03692-df5d-4046-a9e0-25d0beb92039" providerId="ADAL" clId="{7B25F0E2-5CED-47AA-B9F3-5D524B4330B4}" dt="2023-02-27T14:13:54.426" v="1" actId="27636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Nea Viljakainen" userId="31f03692-df5d-4046-a9e0-25d0beb92039" providerId="ADAL" clId="{7B25F0E2-5CED-47AA-B9F3-5D524B4330B4}" dt="2023-02-27T14:14:39.296" v="20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7B25F0E2-5CED-47AA-B9F3-5D524B4330B4}" dt="2023-02-27T14:14:39.296" v="20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Nea Viljakainen" userId="31f03692-df5d-4046-a9e0-25d0beb92039" providerId="ADAL" clId="{7B25F0E2-5CED-47AA-B9F3-5D524B4330B4}" dt="2023-02-27T14:13:58.014" v="3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7B25F0E2-5CED-47AA-B9F3-5D524B4330B4}" dt="2023-02-27T14:13:58.184" v="5" actId="27636"/>
        <pc:sldMkLst>
          <pc:docMk/>
          <pc:sldMk cId="2176725611" sldId="274"/>
        </pc:sldMkLst>
        <pc:spChg chg="mod">
          <ac:chgData name="Nea Viljakainen" userId="31f03692-df5d-4046-a9e0-25d0beb92039" providerId="ADAL" clId="{7B25F0E2-5CED-47AA-B9F3-5D524B4330B4}" dt="2023-02-27T14:13:58.184" v="5" actId="27636"/>
          <ac:spMkLst>
            <pc:docMk/>
            <pc:sldMk cId="2176725611" sldId="274"/>
            <ac:spMk id="4" creationId="{A8F48052-DD01-E94C-B6C8-DBA3C6F82C78}"/>
          </ac:spMkLst>
        </pc:spChg>
      </pc:sldChg>
      <pc:sldChg chg="addSp delSp modSp mod">
        <pc:chgData name="Nea Viljakainen" userId="31f03692-df5d-4046-a9e0-25d0beb92039" providerId="ADAL" clId="{7B25F0E2-5CED-47AA-B9F3-5D524B4330B4}" dt="2023-02-27T14:19:49.928" v="52" actId="14100"/>
        <pc:sldMkLst>
          <pc:docMk/>
          <pc:sldMk cId="1095750896" sldId="279"/>
        </pc:sldMkLst>
        <pc:spChg chg="del mod">
          <ac:chgData name="Nea Viljakainen" userId="31f03692-df5d-4046-a9e0-25d0beb92039" providerId="ADAL" clId="{7B25F0E2-5CED-47AA-B9F3-5D524B4330B4}" dt="2023-02-27T14:15:23.431" v="46"/>
          <ac:spMkLst>
            <pc:docMk/>
            <pc:sldMk cId="1095750896" sldId="279"/>
            <ac:spMk id="3" creationId="{B9DF084F-2B94-0986-C526-CFF307675813}"/>
          </ac:spMkLst>
        </pc:spChg>
        <pc:graphicFrameChg chg="del">
          <ac:chgData name="Nea Viljakainen" userId="31f03692-df5d-4046-a9e0-25d0beb92039" providerId="ADAL" clId="{7B25F0E2-5CED-47AA-B9F3-5D524B4330B4}" dt="2023-02-27T14:19:28.221" v="47" actId="478"/>
          <ac:graphicFrameMkLst>
            <pc:docMk/>
            <pc:sldMk cId="1095750896" sldId="279"/>
            <ac:graphicFrameMk id="5" creationId="{B63E40F8-AEF7-EF02-2F6D-53C2BEA38706}"/>
          </ac:graphicFrameMkLst>
        </pc:graphicFrameChg>
        <pc:picChg chg="add mod">
          <ac:chgData name="Nea Viljakainen" userId="31f03692-df5d-4046-a9e0-25d0beb92039" providerId="ADAL" clId="{7B25F0E2-5CED-47AA-B9F3-5D524B4330B4}" dt="2023-02-27T14:19:49.928" v="52" actId="14100"/>
          <ac:picMkLst>
            <pc:docMk/>
            <pc:sldMk cId="1095750896" sldId="279"/>
            <ac:picMk id="7" creationId="{53FB6FD7-A20F-5941-C73F-F541F8EE387A}"/>
          </ac:picMkLst>
        </pc:picChg>
      </pc:sldChg>
      <pc:sldChg chg="modSp mod">
        <pc:chgData name="Nea Viljakainen" userId="31f03692-df5d-4046-a9e0-25d0beb92039" providerId="ADAL" clId="{7B25F0E2-5CED-47AA-B9F3-5D524B4330B4}" dt="2023-02-27T14:13:58.168" v="4" actId="27636"/>
        <pc:sldMkLst>
          <pc:docMk/>
          <pc:sldMk cId="2225753626" sldId="280"/>
        </pc:sldMkLst>
        <pc:spChg chg="mod">
          <ac:chgData name="Nea Viljakainen" userId="31f03692-df5d-4046-a9e0-25d0beb92039" providerId="ADAL" clId="{7B25F0E2-5CED-47AA-B9F3-5D524B4330B4}" dt="2023-02-27T14:13:58.168" v="4" actId="27636"/>
          <ac:spMkLst>
            <pc:docMk/>
            <pc:sldMk cId="2225753626" sldId="280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7B25F0E2-5CED-47AA-B9F3-5D524B4330B4}" dt="2023-02-27T14:15:07.124" v="43" actId="20577"/>
        <pc:sldMkLst>
          <pc:docMk/>
          <pc:sldMk cId="3833394218" sldId="281"/>
        </pc:sldMkLst>
        <pc:spChg chg="mod">
          <ac:chgData name="Nea Viljakainen" userId="31f03692-df5d-4046-a9e0-25d0beb92039" providerId="ADAL" clId="{7B25F0E2-5CED-47AA-B9F3-5D524B4330B4}" dt="2023-02-27T14:15:07.124" v="43" actId="20577"/>
          <ac:spMkLst>
            <pc:docMk/>
            <pc:sldMk cId="3833394218" sldId="281"/>
            <ac:spMk id="3" creationId="{852ED41E-AFA3-7E44-B34B-610010AA32E4}"/>
          </ac:spMkLst>
        </pc:spChg>
      </pc:sldChg>
      <pc:sldChg chg="addSp delSp modSp mod">
        <pc:chgData name="Nea Viljakainen" userId="31f03692-df5d-4046-a9e0-25d0beb92039" providerId="ADAL" clId="{7B25F0E2-5CED-47AA-B9F3-5D524B4330B4}" dt="2023-02-27T14:27:17.068" v="69" actId="14100"/>
        <pc:sldMkLst>
          <pc:docMk/>
          <pc:sldMk cId="2153165328" sldId="282"/>
        </pc:sldMkLst>
        <pc:spChg chg="del mod">
          <ac:chgData name="Nea Viljakainen" userId="31f03692-df5d-4046-a9e0-25d0beb92039" providerId="ADAL" clId="{7B25F0E2-5CED-47AA-B9F3-5D524B4330B4}" dt="2023-02-27T14:27:02.290" v="64"/>
          <ac:spMkLst>
            <pc:docMk/>
            <pc:sldMk cId="2153165328" sldId="282"/>
            <ac:spMk id="5" creationId="{5AFEC8CE-881C-14F3-5834-EC809E96C11D}"/>
          </ac:spMkLst>
        </pc:spChg>
        <pc:picChg chg="add mod">
          <ac:chgData name="Nea Viljakainen" userId="31f03692-df5d-4046-a9e0-25d0beb92039" providerId="ADAL" clId="{7B25F0E2-5CED-47AA-B9F3-5D524B4330B4}" dt="2023-02-27T14:27:17.068" v="69" actId="14100"/>
          <ac:picMkLst>
            <pc:docMk/>
            <pc:sldMk cId="2153165328" sldId="282"/>
            <ac:picMk id="6" creationId="{BA23D14E-B207-E643-B6C3-04B11032944B}"/>
          </ac:picMkLst>
        </pc:picChg>
      </pc:sldChg>
      <pc:sldChg chg="modSp mod">
        <pc:chgData name="Nea Viljakainen" userId="31f03692-df5d-4046-a9e0-25d0beb92039" providerId="ADAL" clId="{7B25F0E2-5CED-47AA-B9F3-5D524B4330B4}" dt="2023-02-27T14:24:45.804" v="61" actId="20577"/>
        <pc:sldMkLst>
          <pc:docMk/>
          <pc:sldMk cId="1993079140" sldId="284"/>
        </pc:sldMkLst>
        <pc:spChg chg="mod">
          <ac:chgData name="Nea Viljakainen" userId="31f03692-df5d-4046-a9e0-25d0beb92039" providerId="ADAL" clId="{7B25F0E2-5CED-47AA-B9F3-5D524B4330B4}" dt="2023-02-27T14:24:45.804" v="61" actId="20577"/>
          <ac:spMkLst>
            <pc:docMk/>
            <pc:sldMk cId="1993079140" sldId="284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7B25F0E2-5CED-47AA-B9F3-5D524B4330B4}" dt="2023-02-27T14:13:58.213" v="6" actId="27636"/>
        <pc:sldMkLst>
          <pc:docMk/>
          <pc:sldMk cId="2148031524" sldId="286"/>
        </pc:sldMkLst>
        <pc:spChg chg="mod">
          <ac:chgData name="Nea Viljakainen" userId="31f03692-df5d-4046-a9e0-25d0beb92039" providerId="ADAL" clId="{7B25F0E2-5CED-47AA-B9F3-5D524B4330B4}" dt="2023-02-27T14:13:58.213" v="6" actId="27636"/>
          <ac:spMkLst>
            <pc:docMk/>
            <pc:sldMk cId="2148031524" sldId="286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7B25F0E2-5CED-47AA-B9F3-5D524B4330B4}" dt="2023-02-27T14:13:58.231" v="7" actId="27636"/>
        <pc:sldMkLst>
          <pc:docMk/>
          <pc:sldMk cId="991850085" sldId="287"/>
        </pc:sldMkLst>
        <pc:spChg chg="mod">
          <ac:chgData name="Nea Viljakainen" userId="31f03692-df5d-4046-a9e0-25d0beb92039" providerId="ADAL" clId="{7B25F0E2-5CED-47AA-B9F3-5D524B4330B4}" dt="2023-02-27T14:13:58.231" v="7" actId="27636"/>
          <ac:spMkLst>
            <pc:docMk/>
            <pc:sldMk cId="991850085" sldId="287"/>
            <ac:spMk id="4" creationId="{810C28CB-3332-5040-9FDD-5B34D43F38BE}"/>
          </ac:spMkLst>
        </pc:spChg>
      </pc:sldChg>
      <pc:sldMasterChg chg="modSldLayout">
        <pc:chgData name="Nea Viljakainen" userId="31f03692-df5d-4046-a9e0-25d0beb92039" providerId="ADAL" clId="{7B25F0E2-5CED-47AA-B9F3-5D524B4330B4}" dt="2023-02-27T14:14:19.127" v="13"/>
        <pc:sldMasterMkLst>
          <pc:docMk/>
          <pc:sldMasterMk cId="3298400526" sldId="2147483684"/>
        </pc:sldMasterMkLst>
        <pc:sldLayoutChg chg="modSp mod">
          <pc:chgData name="Nea Viljakainen" userId="31f03692-df5d-4046-a9e0-25d0beb92039" providerId="ADAL" clId="{7B25F0E2-5CED-47AA-B9F3-5D524B4330B4}" dt="2023-02-27T14:13:54.311" v="0"/>
          <pc:sldLayoutMkLst>
            <pc:docMk/>
            <pc:sldMasterMk cId="3298400526" sldId="2147483684"/>
            <pc:sldLayoutMk cId="571192881" sldId="2147483685"/>
          </pc:sldLayoutMkLst>
          <pc:spChg chg="mod">
            <ac:chgData name="Nea Viljakainen" userId="31f03692-df5d-4046-a9e0-25d0beb92039" providerId="ADAL" clId="{7B25F0E2-5CED-47AA-B9F3-5D524B4330B4}" dt="2023-02-27T14:13:54.311" v="0"/>
            <ac:spMkLst>
              <pc:docMk/>
              <pc:sldMasterMk cId="3298400526" sldId="2147483684"/>
              <pc:sldLayoutMk cId="571192881" sldId="2147483685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3:57.998" v="2"/>
          <pc:sldLayoutMkLst>
            <pc:docMk/>
            <pc:sldMasterMk cId="3298400526" sldId="2147483684"/>
            <pc:sldLayoutMk cId="3044630653" sldId="2147483686"/>
          </pc:sldLayoutMkLst>
          <pc:spChg chg="mod">
            <ac:chgData name="Nea Viljakainen" userId="31f03692-df5d-4046-a9e0-25d0beb92039" providerId="ADAL" clId="{7B25F0E2-5CED-47AA-B9F3-5D524B4330B4}" dt="2023-02-27T14:13:57.998" v="2"/>
            <ac:spMkLst>
              <pc:docMk/>
              <pc:sldMasterMk cId="3298400526" sldId="2147483684"/>
              <pc:sldLayoutMk cId="3044630653" sldId="2147483686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01.174" v="8"/>
          <pc:sldLayoutMkLst>
            <pc:docMk/>
            <pc:sldMasterMk cId="3298400526" sldId="2147483684"/>
            <pc:sldLayoutMk cId="1923722244" sldId="2147483687"/>
          </pc:sldLayoutMkLst>
          <pc:spChg chg="mod">
            <ac:chgData name="Nea Viljakainen" userId="31f03692-df5d-4046-a9e0-25d0beb92039" providerId="ADAL" clId="{7B25F0E2-5CED-47AA-B9F3-5D524B4330B4}" dt="2023-02-27T14:14:01.174" v="8"/>
            <ac:spMkLst>
              <pc:docMk/>
              <pc:sldMasterMk cId="3298400526" sldId="2147483684"/>
              <pc:sldLayoutMk cId="1923722244" sldId="2147483687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04.670" v="9"/>
          <pc:sldLayoutMkLst>
            <pc:docMk/>
            <pc:sldMasterMk cId="3298400526" sldId="2147483684"/>
            <pc:sldLayoutMk cId="3405050894" sldId="2147483688"/>
          </pc:sldLayoutMkLst>
          <pc:spChg chg="mod">
            <ac:chgData name="Nea Viljakainen" userId="31f03692-df5d-4046-a9e0-25d0beb92039" providerId="ADAL" clId="{7B25F0E2-5CED-47AA-B9F3-5D524B4330B4}" dt="2023-02-27T14:14:04.670" v="9"/>
            <ac:spMkLst>
              <pc:docMk/>
              <pc:sldMasterMk cId="3298400526" sldId="2147483684"/>
              <pc:sldLayoutMk cId="3405050894" sldId="214748368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08.223" v="10"/>
          <pc:sldLayoutMkLst>
            <pc:docMk/>
            <pc:sldMasterMk cId="3298400526" sldId="2147483684"/>
            <pc:sldLayoutMk cId="2635086702" sldId="2147483689"/>
          </pc:sldLayoutMkLst>
          <pc:spChg chg="mod">
            <ac:chgData name="Nea Viljakainen" userId="31f03692-df5d-4046-a9e0-25d0beb92039" providerId="ADAL" clId="{7B25F0E2-5CED-47AA-B9F3-5D524B4330B4}" dt="2023-02-27T14:14:08.223" v="10"/>
            <ac:spMkLst>
              <pc:docMk/>
              <pc:sldMasterMk cId="3298400526" sldId="2147483684"/>
              <pc:sldLayoutMk cId="2635086702" sldId="2147483689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10.839" v="11"/>
          <pc:sldLayoutMkLst>
            <pc:docMk/>
            <pc:sldMasterMk cId="3298400526" sldId="2147483684"/>
            <pc:sldLayoutMk cId="3305560169" sldId="2147483690"/>
          </pc:sldLayoutMkLst>
          <pc:spChg chg="mod">
            <ac:chgData name="Nea Viljakainen" userId="31f03692-df5d-4046-a9e0-25d0beb92039" providerId="ADAL" clId="{7B25F0E2-5CED-47AA-B9F3-5D524B4330B4}" dt="2023-02-27T14:14:10.839" v="11"/>
            <ac:spMkLst>
              <pc:docMk/>
              <pc:sldMasterMk cId="3298400526" sldId="2147483684"/>
              <pc:sldLayoutMk cId="3305560169" sldId="2147483690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15.482" v="12"/>
          <pc:sldLayoutMkLst>
            <pc:docMk/>
            <pc:sldMasterMk cId="3298400526" sldId="2147483684"/>
            <pc:sldLayoutMk cId="1326100343" sldId="2147483691"/>
          </pc:sldLayoutMkLst>
          <pc:spChg chg="mod">
            <ac:chgData name="Nea Viljakainen" userId="31f03692-df5d-4046-a9e0-25d0beb92039" providerId="ADAL" clId="{7B25F0E2-5CED-47AA-B9F3-5D524B4330B4}" dt="2023-02-27T14:14:15.482" v="12"/>
            <ac:spMkLst>
              <pc:docMk/>
              <pc:sldMasterMk cId="3298400526" sldId="2147483684"/>
              <pc:sldLayoutMk cId="1326100343" sldId="2147483691"/>
              <ac:spMk id="3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7B25F0E2-5CED-47AA-B9F3-5D524B4330B4}" dt="2023-02-27T14:14:19.127" v="13"/>
          <pc:sldLayoutMkLst>
            <pc:docMk/>
            <pc:sldMasterMk cId="3298400526" sldId="2147483684"/>
            <pc:sldLayoutMk cId="741399794" sldId="2147483693"/>
          </pc:sldLayoutMkLst>
          <pc:spChg chg="mod">
            <ac:chgData name="Nea Viljakainen" userId="31f03692-df5d-4046-a9e0-25d0beb92039" providerId="ADAL" clId="{7B25F0E2-5CED-47AA-B9F3-5D524B4330B4}" dt="2023-02-27T14:14:19.127" v="13"/>
            <ac:spMkLst>
              <pc:docMk/>
              <pc:sldMasterMk cId="3298400526" sldId="2147483684"/>
              <pc:sldLayoutMk cId="741399794" sldId="2147483693"/>
              <ac:spMk id="6" creationId="{00000000-0000-0000-0000-000000000000}"/>
            </ac:spMkLst>
          </pc:spChg>
        </pc:sldLayoutChg>
      </pc:sldMasterChg>
    </pc:docChg>
  </pc:docChgLst>
  <pc:docChgLst>
    <pc:chgData name="Nea Viljakainen" userId="31f03692-df5d-4046-a9e0-25d0beb92039" providerId="ADAL" clId="{B8DB6194-B30D-4199-A711-36F34BE23C8D}"/>
    <pc:docChg chg="custSel modSld">
      <pc:chgData name="Nea Viljakainen" userId="31f03692-df5d-4046-a9e0-25d0beb92039" providerId="ADAL" clId="{B8DB6194-B30D-4199-A711-36F34BE23C8D}" dt="2022-06-07T13:10:21.684" v="37"/>
      <pc:docMkLst>
        <pc:docMk/>
      </pc:docMkLst>
      <pc:sldChg chg="modSp mod">
        <pc:chgData name="Nea Viljakainen" userId="31f03692-df5d-4046-a9e0-25d0beb92039" providerId="ADAL" clId="{B8DB6194-B30D-4199-A711-36F34BE23C8D}" dt="2022-06-07T13:08:26.980" v="25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B8DB6194-B30D-4199-A711-36F34BE23C8D}" dt="2022-06-07T13:08:26.980" v="25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31f03692-df5d-4046-a9e0-25d0beb92039" providerId="ADAL" clId="{B8DB6194-B30D-4199-A711-36F34BE23C8D}" dt="2022-06-07T13:06:32.050" v="0" actId="14826"/>
          <ac:picMkLst>
            <pc:docMk/>
            <pc:sldMk cId="109857222" sldId="256"/>
            <ac:picMk id="7" creationId="{0DAAF39F-07AD-4781-8266-0F71D1A05DC2}"/>
          </ac:picMkLst>
        </pc:picChg>
      </pc:sldChg>
      <pc:sldChg chg="modSp mod">
        <pc:chgData name="Nea Viljakainen" userId="31f03692-df5d-4046-a9e0-25d0beb92039" providerId="ADAL" clId="{B8DB6194-B30D-4199-A711-36F34BE23C8D}" dt="2022-06-07T13:08:54.380" v="31" actId="27636"/>
        <pc:sldMkLst>
          <pc:docMk/>
          <pc:sldMk cId="2555081870" sldId="273"/>
        </pc:sldMkLst>
        <pc:spChg chg="mod">
          <ac:chgData name="Nea Viljakainen" userId="31f03692-df5d-4046-a9e0-25d0beb92039" providerId="ADAL" clId="{B8DB6194-B30D-4199-A711-36F34BE23C8D}" dt="2022-06-07T13:08:54.380" v="31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addSp delSp modSp mod">
        <pc:chgData name="Nea Viljakainen" userId="31f03692-df5d-4046-a9e0-25d0beb92039" providerId="ADAL" clId="{B8DB6194-B30D-4199-A711-36F34BE23C8D}" dt="2022-06-07T13:10:03.281" v="34"/>
        <pc:sldMkLst>
          <pc:docMk/>
          <pc:sldMk cId="2176725611" sldId="274"/>
        </pc:sldMkLst>
        <pc:spChg chg="mod">
          <ac:chgData name="Nea Viljakainen" userId="31f03692-df5d-4046-a9e0-25d0beb92039" providerId="ADAL" clId="{B8DB6194-B30D-4199-A711-36F34BE23C8D}" dt="2022-06-07T13:10:03.281" v="34"/>
          <ac:spMkLst>
            <pc:docMk/>
            <pc:sldMk cId="2176725611" sldId="274"/>
            <ac:spMk id="4" creationId="{A8F48052-DD01-E94C-B6C8-DBA3C6F82C78}"/>
          </ac:spMkLst>
        </pc:spChg>
        <pc:spChg chg="add del mod">
          <ac:chgData name="Nea Viljakainen" userId="31f03692-df5d-4046-a9e0-25d0beb92039" providerId="ADAL" clId="{B8DB6194-B30D-4199-A711-36F34BE23C8D}" dt="2022-06-07T13:09:49.757" v="33"/>
          <ac:spMkLst>
            <pc:docMk/>
            <pc:sldMk cId="2176725611" sldId="274"/>
            <ac:spMk id="6" creationId="{C2DE11EF-8C36-4A6B-A2B9-D63382EB642B}"/>
          </ac:spMkLst>
        </pc:spChg>
      </pc:sldChg>
      <pc:sldChg chg="modSp mod">
        <pc:chgData name="Nea Viljakainen" userId="31f03692-df5d-4046-a9e0-25d0beb92039" providerId="ADAL" clId="{B8DB6194-B30D-4199-A711-36F34BE23C8D}" dt="2022-06-07T13:10:12.280" v="36"/>
        <pc:sldMkLst>
          <pc:docMk/>
          <pc:sldMk cId="4005425183" sldId="276"/>
        </pc:sldMkLst>
        <pc:spChg chg="mod">
          <ac:chgData name="Nea Viljakainen" userId="31f03692-df5d-4046-a9e0-25d0beb92039" providerId="ADAL" clId="{B8DB6194-B30D-4199-A711-36F34BE23C8D}" dt="2022-06-07T13:10:12.280" v="36"/>
          <ac:spMkLst>
            <pc:docMk/>
            <pc:sldMk cId="4005425183" sldId="276"/>
            <ac:spMk id="4" creationId="{DBC069A6-26FE-404D-A0B2-F8A48E5CBD76}"/>
          </ac:spMkLst>
        </pc:spChg>
      </pc:sldChg>
      <pc:sldChg chg="modSp mod">
        <pc:chgData name="Nea Viljakainen" userId="31f03692-df5d-4046-a9e0-25d0beb92039" providerId="ADAL" clId="{B8DB6194-B30D-4199-A711-36F34BE23C8D}" dt="2022-06-07T13:10:21.684" v="37"/>
        <pc:sldMkLst>
          <pc:docMk/>
          <pc:sldMk cId="1306317318" sldId="277"/>
        </pc:sldMkLst>
        <pc:spChg chg="mod">
          <ac:chgData name="Nea Viljakainen" userId="31f03692-df5d-4046-a9e0-25d0beb92039" providerId="ADAL" clId="{B8DB6194-B30D-4199-A711-36F34BE23C8D}" dt="2022-06-07T13:10:21.684" v="37"/>
          <ac:spMkLst>
            <pc:docMk/>
            <pc:sldMk cId="1306317318" sldId="277"/>
            <ac:spMk id="4" creationId="{A8F48052-DD01-E94C-B6C8-DBA3C6F82C78}"/>
          </ac:spMkLst>
        </pc:spChg>
      </pc:sldChg>
      <pc:sldChg chg="modSp mod">
        <pc:chgData name="Nea Viljakainen" userId="31f03692-df5d-4046-a9e0-25d0beb92039" providerId="ADAL" clId="{B8DB6194-B30D-4199-A711-36F34BE23C8D}" dt="2022-06-07T13:10:08.225" v="35"/>
        <pc:sldMkLst>
          <pc:docMk/>
          <pc:sldMk cId="265808681" sldId="278"/>
        </pc:sldMkLst>
        <pc:spChg chg="mod">
          <ac:chgData name="Nea Viljakainen" userId="31f03692-df5d-4046-a9e0-25d0beb92039" providerId="ADAL" clId="{B8DB6194-B30D-4199-A711-36F34BE23C8D}" dt="2022-06-07T13:10:08.225" v="35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S::nea.viljakainen@sanoma.com::31f03692-df5d-4046-a9e0-25d0beb92039" providerId="AD" clId="Web-{58AD7299-4A73-A557-BC62-BB1BBC5BD575}"/>
    <pc:docChg chg="modSld">
      <pc:chgData name="Nea Viljakainen" userId="S::nea.viljakainen@sanoma.com::31f03692-df5d-4046-a9e0-25d0beb92039" providerId="AD" clId="Web-{58AD7299-4A73-A557-BC62-BB1BBC5BD575}" dt="2022-06-07T13:22:53.847" v="30"/>
      <pc:docMkLst>
        <pc:docMk/>
      </pc:docMkLst>
      <pc:sldChg chg="modSp">
        <pc:chgData name="Nea Viljakainen" userId="S::nea.viljakainen@sanoma.com::31f03692-df5d-4046-a9e0-25d0beb92039" providerId="AD" clId="Web-{58AD7299-4A73-A557-BC62-BB1BBC5BD575}" dt="2022-06-07T13:22:53.847" v="30"/>
        <pc:sldMkLst>
          <pc:docMk/>
          <pc:sldMk cId="109857222" sldId="256"/>
        </pc:sldMkLst>
        <pc:spChg chg="mod">
          <ac:chgData name="Nea Viljakainen" userId="S::nea.viljakainen@sanoma.com::31f03692-df5d-4046-a9e0-25d0beb92039" providerId="AD" clId="Web-{58AD7299-4A73-A557-BC62-BB1BBC5BD575}" dt="2022-06-07T13:20:16.343" v="11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S::nea.viljakainen@sanoma.com::31f03692-df5d-4046-a9e0-25d0beb92039" providerId="AD" clId="Web-{58AD7299-4A73-A557-BC62-BB1BBC5BD575}" dt="2022-06-07T13:22:53.847" v="30"/>
          <ac:picMkLst>
            <pc:docMk/>
            <pc:sldMk cId="109857222" sldId="256"/>
            <ac:picMk id="7" creationId="{0DAAF39F-07AD-4781-8266-0F71D1A05DC2}"/>
          </ac:picMkLst>
        </pc:picChg>
      </pc:sldChg>
      <pc:sldChg chg="modSp">
        <pc:chgData name="Nea Viljakainen" userId="S::nea.viljakainen@sanoma.com::31f03692-df5d-4046-a9e0-25d0beb92039" providerId="AD" clId="Web-{58AD7299-4A73-A557-BC62-BB1BBC5BD575}" dt="2022-06-07T13:20:36.562" v="18" actId="20577"/>
        <pc:sldMkLst>
          <pc:docMk/>
          <pc:sldMk cId="2555081870" sldId="273"/>
        </pc:sldMkLst>
        <pc:spChg chg="mod">
          <ac:chgData name="Nea Viljakainen" userId="S::nea.viljakainen@sanoma.com::31f03692-df5d-4046-a9e0-25d0beb92039" providerId="AD" clId="Web-{58AD7299-4A73-A557-BC62-BB1BBC5BD575}" dt="2022-06-07T13:20:36.562" v="18" actId="20577"/>
          <ac:spMkLst>
            <pc:docMk/>
            <pc:sldMk cId="2555081870" sldId="273"/>
            <ac:spMk id="4" creationId="{810C28CB-3332-5040-9FDD-5B34D43F38BE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44.328" v="21" actId="20577"/>
        <pc:sldMkLst>
          <pc:docMk/>
          <pc:sldMk cId="2176725611" sldId="274"/>
        </pc:sldMkLst>
        <pc:spChg chg="mod">
          <ac:chgData name="Nea Viljakainen" userId="S::nea.viljakainen@sanoma.com::31f03692-df5d-4046-a9e0-25d0beb92039" providerId="AD" clId="Web-{58AD7299-4A73-A557-BC62-BB1BBC5BD575}" dt="2022-06-07T13:20:44.328" v="21" actId="20577"/>
          <ac:spMkLst>
            <pc:docMk/>
            <pc:sldMk cId="2176725611" sldId="274"/>
            <ac:spMk id="4" creationId="{A8F48052-DD01-E94C-B6C8-DBA3C6F82C78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1:04.563" v="29" actId="20577"/>
        <pc:sldMkLst>
          <pc:docMk/>
          <pc:sldMk cId="4005425183" sldId="276"/>
        </pc:sldMkLst>
        <pc:spChg chg="mod">
          <ac:chgData name="Nea Viljakainen" userId="S::nea.viljakainen@sanoma.com::31f03692-df5d-4046-a9e0-25d0beb92039" providerId="AD" clId="Web-{58AD7299-4A73-A557-BC62-BB1BBC5BD575}" dt="2022-06-07T13:21:04.563" v="29" actId="20577"/>
          <ac:spMkLst>
            <pc:docMk/>
            <pc:sldMk cId="4005425183" sldId="276"/>
            <ac:spMk id="4" creationId="{DBC069A6-26FE-404D-A0B2-F8A48E5CBD76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59.094" v="27" actId="20577"/>
        <pc:sldMkLst>
          <pc:docMk/>
          <pc:sldMk cId="1306317318" sldId="277"/>
        </pc:sldMkLst>
        <pc:spChg chg="mod">
          <ac:chgData name="Nea Viljakainen" userId="S::nea.viljakainen@sanoma.com::31f03692-df5d-4046-a9e0-25d0beb92039" providerId="AD" clId="Web-{58AD7299-4A73-A557-BC62-BB1BBC5BD575}" dt="2022-06-07T13:20:59.094" v="27" actId="20577"/>
          <ac:spMkLst>
            <pc:docMk/>
            <pc:sldMk cId="1306317318" sldId="277"/>
            <ac:spMk id="4" creationId="{A8F48052-DD01-E94C-B6C8-DBA3C6F82C78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53.297" v="25" actId="20577"/>
        <pc:sldMkLst>
          <pc:docMk/>
          <pc:sldMk cId="265808681" sldId="278"/>
        </pc:sldMkLst>
        <pc:spChg chg="mod">
          <ac:chgData name="Nea Viljakainen" userId="S::nea.viljakainen@sanoma.com::31f03692-df5d-4046-a9e0-25d0beb92039" providerId="AD" clId="Web-{58AD7299-4A73-A557-BC62-BB1BBC5BD575}" dt="2022-06-07T13:20:53.297" v="25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575800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12. </a:t>
            </a:r>
            <a:r>
              <a:rPr lang="fi-FI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Ryhmän toiminta ja ryhmien väliset suhteet  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Ennakkoluulot ja syrjintä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Ennakkoluulo</a:t>
            </a:r>
            <a:r>
              <a:rPr lang="fi-FI" sz="2400" dirty="0">
                <a:ea typeface="+mn-lt"/>
                <a:cs typeface="+mn-lt"/>
              </a:rPr>
              <a:t>: sisäryhmän jakamia kielteisiä tai jopa halventavia asenteita ulkoryhmää kohtaan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ennakkoluuloisten asenteiden kohteeseen liitetään sekä kielteisiä tunteita että stereotypioita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Syrjintä</a:t>
            </a:r>
            <a:r>
              <a:rPr lang="fi-FI" sz="2400" dirty="0">
                <a:ea typeface="+mn-lt"/>
                <a:cs typeface="+mn-lt"/>
              </a:rPr>
              <a:t>: ihmistä kohdellaan vertailukelpoisessa tilanteessa huonommin kuin toisia yhden tai useamman henkilökohtaisen ominaisuutensa takia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9" name="Kuva 8" descr="Kuva, joka sisältää kohteen ulko, maa, henkilö, urheilu&#10;&#10;Kuvaus luotu automaattisesti">
            <a:extLst>
              <a:ext uri="{FF2B5EF4-FFF2-40B4-BE49-F238E27FC236}">
                <a16:creationId xmlns:a16="http://schemas.microsoft.com/office/drawing/2014/main" id="{A195A44E-C77E-7F31-8748-8A5425F4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84" y="599810"/>
            <a:ext cx="8120287" cy="1499616"/>
          </a:xfrm>
        </p:spPr>
        <p:txBody>
          <a:bodyPr>
            <a:normAutofit/>
          </a:bodyPr>
          <a:lstStyle/>
          <a:p>
            <a:r>
              <a:rPr lang="fi-FI" dirty="0"/>
              <a:t>Rasismi ja etnosentrismi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Rasismi</a:t>
            </a:r>
            <a:r>
              <a:rPr lang="fi-FI" sz="2400" dirty="0">
                <a:ea typeface="+mn-lt"/>
                <a:cs typeface="+mn-lt"/>
              </a:rPr>
              <a:t>: oletetun ihmisryhmän arvottamista esim. etnisen alkuperän, ihonvärin, kansalaisuuden, kulttuurin, äidinkielen tai uskonnon perusteella alempiarvoiseksi kuin muut ihmisryhmät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yksi keskeisimpiä ennakkoluuloisuuteen perustuvia ryhmäilmiöitä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Etnosentrismi</a:t>
            </a:r>
            <a:r>
              <a:rPr lang="fi-FI" sz="2400" dirty="0">
                <a:ea typeface="+mn-lt"/>
                <a:cs typeface="+mn-lt"/>
              </a:rPr>
              <a:t>: taipumusta pitää omaa kulttuurista ryhmää mittapuuna, jonka perusteella toisia ryhmiä arvioidaan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rasismia laajemmin kuvaava käsite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usein myös ajatukseen oman sisäryhmän kulttuurin ja tapojen paremmuudesta muihin verrattuna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1" name="Kuva 10" descr="Kuva, joka sisältää kohteen teksti, puu, henkilö, ulko&#10;&#10;Kuvaus luotu automaattisesti">
            <a:extLst>
              <a:ext uri="{FF2B5EF4-FFF2-40B4-BE49-F238E27FC236}">
                <a16:creationId xmlns:a16="http://schemas.microsoft.com/office/drawing/2014/main" id="{3C637678-A1A9-7953-54A2-480EBAE27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41400"/>
            <a:ext cx="3257973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4" y="599810"/>
            <a:ext cx="10857839" cy="1499616"/>
          </a:xfrm>
        </p:spPr>
        <p:txBody>
          <a:bodyPr>
            <a:normAutofit/>
          </a:bodyPr>
          <a:lstStyle/>
          <a:p>
            <a:r>
              <a:rPr lang="fi-FI" sz="4500" dirty="0"/>
              <a:t>Ryhmäajattelu ja </a:t>
            </a:r>
            <a:r>
              <a:rPr lang="fi-FI" sz="4500" dirty="0" err="1"/>
              <a:t>deindividuaatio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Ryhmäajattelu</a:t>
            </a:r>
            <a:r>
              <a:rPr lang="fi-FI" sz="2400" dirty="0">
                <a:ea typeface="+mn-lt"/>
                <a:cs typeface="+mn-lt"/>
              </a:rPr>
              <a:t>: ilmiö, jossa ryhmän yhtenäisyyden ja yksimielisyyden ylläpitämisestä tulee tärkeämpi tavoite kuin oikeiden päätösten tekemisestä tai vaihtoehtojen punnitsemisesta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syntyy etenkin sellaisissa olosuhteissa, joissa ryhmä on eristetty ja siihen kohdistuu vahva ulkoinen paine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johtaa esimerkiksi siihen, että ryhmä ottaa enemmän riskejä kuin mitä yksilöt ottaisivat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Deindividuaatio</a:t>
            </a:r>
            <a:r>
              <a:rPr lang="fi-FI" sz="2400" dirty="0">
                <a:ea typeface="+mn-lt"/>
                <a:cs typeface="+mn-lt"/>
              </a:rPr>
              <a:t>: oman yksilöllisyyden menettämistä ryhmän tai väkijoukon vaikutuksesta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sosiaalinen tilanne tempaa mukaansa ja ihminen saattaa käyttäytyä itselleen poikkeuksellisella tavalla ryhmässä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kyynelkaasu, savu, väkijoukko&#10;&#10;Kuvaus luotu automaattisesti">
            <a:extLst>
              <a:ext uri="{FF2B5EF4-FFF2-40B4-BE49-F238E27FC236}">
                <a16:creationId xmlns:a16="http://schemas.microsoft.com/office/drawing/2014/main" id="{E83B395D-9345-F0BA-9684-67A86990A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4" y="1824273"/>
            <a:ext cx="3269391" cy="49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Yhteenveto Ryhmäajattelusta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A23D14E-B207-E643-B6C3-04B11032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961944"/>
            <a:ext cx="8129670" cy="36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1712" cy="1499616"/>
          </a:xfrm>
        </p:spPr>
        <p:txBody>
          <a:bodyPr>
            <a:normAutofit/>
          </a:bodyPr>
          <a:lstStyle/>
          <a:p>
            <a:r>
              <a:rPr lang="fi-FI" dirty="0"/>
              <a:t>Ryhmän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2245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 </a:t>
            </a:r>
            <a:r>
              <a:rPr lang="fi-FI" sz="1900" b="1" dirty="0">
                <a:ea typeface="+mn-lt"/>
                <a:cs typeface="+mn-lt"/>
              </a:rPr>
              <a:t>Ryhmä</a:t>
            </a:r>
            <a:r>
              <a:rPr lang="fi-FI" sz="1900" dirty="0">
                <a:ea typeface="+mn-lt"/>
                <a:cs typeface="+mn-lt"/>
              </a:rPr>
              <a:t> muodostuu, kun vähintään kaksi ihmistä tuntee ja ilmoittaa kuuluvansa yhteen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Ryhmän toiminta rakentuu etenkin kahden keskeisen tekijän ympärille: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jäsenten välinen </a:t>
            </a:r>
            <a:r>
              <a:rPr lang="fi-FI" sz="1900" b="1" dirty="0">
                <a:ea typeface="+mn-lt"/>
                <a:cs typeface="+mn-lt"/>
              </a:rPr>
              <a:t>vuorovaikutus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yhteisesti jakama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  <a:r>
              <a:rPr lang="fi-FI" sz="1900" dirty="0">
                <a:ea typeface="+mn-lt"/>
                <a:cs typeface="+mn-lt"/>
              </a:rPr>
              <a:t>: miksi ryhmä on alun perin muodostunut ja mitä tavoitteita se pyrkii täyttämään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opiskeluryhmän perustehtävä on oppiminen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perustehtävä vaikuttaa siihen, millaista vuorovaikutus ryhmässä on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13" name="Kuva 12" descr="Kuva, joka sisältää kohteen lattia, sisä, urheilu, puinen&#10;&#10;Kuvaus luotu automaattisesti">
            <a:extLst>
              <a:ext uri="{FF2B5EF4-FFF2-40B4-BE49-F238E27FC236}">
                <a16:creationId xmlns:a16="http://schemas.microsoft.com/office/drawing/2014/main" id="{4810ED00-1C4D-6982-29A6-700798CDC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0"/>
            <a:ext cx="9656124" cy="1499616"/>
          </a:xfrm>
        </p:spPr>
        <p:txBody>
          <a:bodyPr>
            <a:normAutofit/>
          </a:bodyPr>
          <a:lstStyle/>
          <a:p>
            <a:r>
              <a:rPr lang="fi-FI" dirty="0"/>
              <a:t>Primaari- ja sekundaariryhmä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107" y="1935332"/>
            <a:ext cx="7258780" cy="451870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Primaariryhmä</a:t>
            </a:r>
            <a:r>
              <a:rPr lang="fi-FI" dirty="0">
                <a:ea typeface="+mn-lt"/>
                <a:cs typeface="+mn-lt"/>
              </a:rPr>
              <a:t>: suhteellisen kiinteä joukko ihmisiä, joille ryhmään kuuluminen on merkityksellistä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Tyypillistä välitön vuorovaikutus, yhteenkuuluvuuden tunne ja tiivis yhdessäolo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perhe ja ystävät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Sekundaariryhmä</a:t>
            </a:r>
            <a:r>
              <a:rPr lang="fi-FI" dirty="0">
                <a:ea typeface="+mn-lt"/>
                <a:cs typeface="+mn-lt"/>
              </a:rPr>
              <a:t>: väljempi verkosto ihmisiä, jotka ovat kokoontuneet yhteen suorittamaan jotakin valmiiksi asetettua tehtävää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toimintaa ohjaa selkeä tavoite, eivätkä jäsenet välttämättä tunne toisiaan kovin hyvin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usein työ- tai opiskeluryhmät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Ihmisen oma kokemus ryhmästä määrittelee sen, onko kyseessä enemmän primaari- vai sekundaariryhmä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89D1D751-BF0E-5932-62D1-03EE162EE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785820"/>
            <a:ext cx="3239743" cy="48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8" y="585217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Erilaisia ryhmiä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3FB6FD7-A20F-5941-C73F-F541F8EE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44" y="1773104"/>
            <a:ext cx="6817036" cy="39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Ryhmädynamiikka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Ryhmädynamiikka</a:t>
            </a:r>
            <a:r>
              <a:rPr lang="fi-FI" dirty="0">
                <a:ea typeface="+mn-lt"/>
                <a:cs typeface="+mn-lt"/>
              </a:rPr>
              <a:t>: ryhmän jäsenten jatkuvasti muotoutuva vuorovaikutus, joka rakentuu ryhmässä olevien yksilöiden välille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joukko ihmisiä pyrkii järjestäytymään ja löytämään ryhmälle ominaisen tavan toimia ja välittää viestejä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Keskeisiä tekijöitä ovat koheesio, normi, rooli, status ja johtajuus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henkilö, maa, seisominen, ulko&#10;&#10;Kuvaus luotu automaattisesti">
            <a:extLst>
              <a:ext uri="{FF2B5EF4-FFF2-40B4-BE49-F238E27FC236}">
                <a16:creationId xmlns:a16="http://schemas.microsoft.com/office/drawing/2014/main" id="{1C4E2647-C7C3-4632-9F6C-70847234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Koheesio ja normit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900" b="1" dirty="0">
                <a:ea typeface="+mn-lt"/>
                <a:cs typeface="+mn-lt"/>
              </a:rPr>
              <a:t> Koheesio</a:t>
            </a:r>
            <a:r>
              <a:rPr lang="fi-FI" sz="1900" dirty="0">
                <a:ea typeface="+mn-lt"/>
                <a:cs typeface="+mn-lt"/>
              </a:rPr>
              <a:t>: ryhmän kiinteyttä ja jäsenten halua pysyä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jäsenet haluavat kuulua ryhmään ja ovat todennäköisemmin sitoutuneita ryhmän tavoitteeseen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ryhmähenki tai me-henki ovat rinnakkaisnimityksiä koheesiolle</a:t>
            </a:r>
            <a:endParaRPr lang="fi-FI" sz="17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Normi</a:t>
            </a:r>
            <a:r>
              <a:rPr lang="fi-FI" sz="1900" dirty="0">
                <a:ea typeface="+mn-lt"/>
                <a:cs typeface="+mn-lt"/>
              </a:rPr>
              <a:t>: sääntö, ohje tai hyväksytty käyttäytymismalli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asettavat rajoja ryhmän jäsenten sopivalle ja sopimattomalle käyttäytymiselle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eksplisiittiset normit: kirjoitettuja tai ääneen lausuttuja sääntöjä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implisiittiset normit: ääneen sanomattomia tapoja</a:t>
            </a:r>
          </a:p>
          <a:p>
            <a:pPr marL="0" indent="0">
              <a:buNone/>
            </a:pPr>
            <a:endParaRPr lang="fi-FI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13" name="Kuva 12" descr="Kuva, joka sisältää kohteen taivas, luonto, ulko, vesi&#10;&#10;Kuvaus luotu automaattisesti">
            <a:extLst>
              <a:ext uri="{FF2B5EF4-FFF2-40B4-BE49-F238E27FC236}">
                <a16:creationId xmlns:a16="http://schemas.microsoft.com/office/drawing/2014/main" id="{EF8983FA-8A1A-9D02-9811-0C5E91DCB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77" y="502182"/>
            <a:ext cx="8330096" cy="1499616"/>
          </a:xfrm>
        </p:spPr>
        <p:txBody>
          <a:bodyPr>
            <a:normAutofit/>
          </a:bodyPr>
          <a:lstStyle/>
          <a:p>
            <a:r>
              <a:rPr lang="fi-FI" dirty="0"/>
              <a:t>Rooli, status ja johtajuus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18" y="2099426"/>
            <a:ext cx="7258780" cy="425698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Rooli: </a:t>
            </a:r>
            <a:r>
              <a:rPr lang="fi-FI" sz="2000" dirty="0">
                <a:ea typeface="+mn-lt"/>
                <a:cs typeface="+mn-lt"/>
              </a:rPr>
              <a:t>ryhmän odotuksia siitä, miten tietyssä asemassa olevan yksilön tulisi käyttäytyä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vakiintuneita kaavoja ryhmän jäsenen käyttäytymisessä tai vaihdella tilanteesta toiseen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virallisia tai epävirallisia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Status</a:t>
            </a:r>
            <a:r>
              <a:rPr lang="fi-FI" sz="2000" dirty="0">
                <a:ea typeface="+mn-lt"/>
                <a:cs typeface="+mn-lt"/>
              </a:rPr>
              <a:t>: sosiaalisen järjestelmän mukainen arvoasema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vaikuttaa yksilön rooliin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korkein status on usein ryhmän johtajalla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Johtajuus</a:t>
            </a:r>
            <a:r>
              <a:rPr lang="fi-FI" sz="2000" dirty="0">
                <a:ea typeface="+mn-lt"/>
                <a:cs typeface="+mn-lt"/>
              </a:rPr>
              <a:t>: rooli, joka rakentuu erityisesti kahdesta ulottuvuudesta eli tehtävän ja ihmisten johtamisesta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asiajohtaminen ja ihmisjohtaminen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henkilö, sisä, kannettava, henkilöt&#10;&#10;Kuvaus luotu automaattisesti">
            <a:extLst>
              <a:ext uri="{FF2B5EF4-FFF2-40B4-BE49-F238E27FC236}">
                <a16:creationId xmlns:a16="http://schemas.microsoft.com/office/drawing/2014/main" id="{8F831844-89DB-95FC-C93A-6B137F047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0" y="1760120"/>
            <a:ext cx="3311958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Tilannetekijät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325950"/>
            <a:ext cx="7258780" cy="426570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Tilannetekijät</a:t>
            </a:r>
            <a:r>
              <a:rPr lang="fi-FI" sz="2000" dirty="0">
                <a:ea typeface="+mn-lt"/>
                <a:cs typeface="+mn-lt"/>
              </a:rPr>
              <a:t>: liittyvät ihmisen sosiaalisiin ympäristöihin sekä niissä tapahtuvaan sosiaaliseen vuorovaikutukseen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Konformisuus</a:t>
            </a:r>
            <a:r>
              <a:rPr lang="fi-FI" sz="2000" dirty="0">
                <a:ea typeface="+mn-lt"/>
                <a:cs typeface="+mn-lt"/>
              </a:rPr>
              <a:t>: mukautumista ryhmäpaineelle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yksilö seuraa muita omaehtoisesti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konformisuutta ryhmässä lisää mm. tunne ryhmän tärkeydestä sekä ryhmän yhtenäisyys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Myöntyvyys</a:t>
            </a:r>
            <a:r>
              <a:rPr lang="fi-FI" sz="2000" dirty="0"/>
              <a:t>: yksilö taipuu toisen pyyntöihin eli suostutteluun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ryhmässä yksilö suostuu toisten ryhmän jäsenten pyyntöihin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Tottelevaisuus</a:t>
            </a:r>
            <a:r>
              <a:rPr lang="fi-FI" sz="2000" dirty="0"/>
              <a:t>: käskyjen noudattamista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erityisen vaikuttavia ovat auktoriteetin eli valta-asemassa olevan henkilön käskyt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ruoho, ulko, henkilö&#10;&#10;Kuvaus luotu automaattisesti">
            <a:extLst>
              <a:ext uri="{FF2B5EF4-FFF2-40B4-BE49-F238E27FC236}">
                <a16:creationId xmlns:a16="http://schemas.microsoft.com/office/drawing/2014/main" id="{799416E0-0290-677B-203F-1535C239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24888"/>
            <a:ext cx="3269391" cy="4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Sosiaalisen identiteetin 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48144"/>
            <a:ext cx="6066818" cy="4023360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Sosiaalisen identiteetin teoria</a:t>
            </a:r>
            <a:r>
              <a:rPr lang="fi-FI" sz="2000" dirty="0">
                <a:ea typeface="+mn-lt"/>
                <a:cs typeface="+mn-lt"/>
              </a:rPr>
              <a:t>: tarkastelee ryhmään kuulumisen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yksilöön</a:t>
            </a:r>
            <a:r>
              <a:rPr lang="fi-FI" dirty="0">
                <a:ea typeface="+mn-lt"/>
                <a:cs typeface="+mn-lt"/>
              </a:rPr>
              <a:t> eli sitä, kuinka ryhmäjäsenyys vaikuttaa yksilön identiteettiin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ryhmiin</a:t>
            </a:r>
            <a:r>
              <a:rPr lang="fi-FI" dirty="0">
                <a:ea typeface="+mn-lt"/>
                <a:cs typeface="+mn-lt"/>
              </a:rPr>
              <a:t> eli siihen, kuinka ryhmäjäsenyydet korostuvat ryhmien välisissä prosesseissa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Ihmisellä on taipumus suosia sisäryhmään kuuluvia ihmisiä ja väheksyä ulkoryhmään kuuluvia ihmisiä</a:t>
            </a:r>
            <a:endParaRPr lang="fi-FI" sz="2000" b="0" i="0" dirty="0">
              <a:effectLst/>
              <a:latin typeface="WordVisi_MSFontServic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sisäryhmä</a:t>
            </a:r>
            <a:r>
              <a:rPr lang="fi-FI" dirty="0">
                <a:ea typeface="+mn-lt"/>
                <a:cs typeface="+mn-lt"/>
              </a:rPr>
              <a:t>: ihmisiä, jotka katsotaan kuuluvaksi omaan ryhmään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ulkoryhmä</a:t>
            </a:r>
            <a:r>
              <a:rPr lang="fi-FI" dirty="0">
                <a:ea typeface="+mn-lt"/>
                <a:cs typeface="+mn-lt"/>
              </a:rPr>
              <a:t>: ihmisiä, jotka koetaan olevan oman ryhmän ulkopuolella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seinä, sisä, lattia, shakkinappula&#10;&#10;Kuvaus luotu automaattisesti">
            <a:extLst>
              <a:ext uri="{FF2B5EF4-FFF2-40B4-BE49-F238E27FC236}">
                <a16:creationId xmlns:a16="http://schemas.microsoft.com/office/drawing/2014/main" id="{154DE09D-EDE7-0333-F3BC-9CCF5E1E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1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3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18133</TotalTime>
  <Words>830</Words>
  <Application>Microsoft Office PowerPoint</Application>
  <PresentationFormat>Laajakuva</PresentationFormat>
  <Paragraphs>86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WordVisi_MSFontService</vt:lpstr>
      <vt:lpstr>Integraali</vt:lpstr>
      <vt:lpstr>12. Ryhmän toiminta ja ryhmien väliset suhteet  </vt:lpstr>
      <vt:lpstr>Ryhmän määrittely</vt:lpstr>
      <vt:lpstr>Primaari- ja sekundaariryhmä</vt:lpstr>
      <vt:lpstr>Erilaisia ryhmiä</vt:lpstr>
      <vt:lpstr>Ryhmädynamiikka</vt:lpstr>
      <vt:lpstr>Koheesio ja normit</vt:lpstr>
      <vt:lpstr>Rooli, status ja johtajuus</vt:lpstr>
      <vt:lpstr>Tilannetekijät</vt:lpstr>
      <vt:lpstr>Sosiaalisen identiteetin teoria</vt:lpstr>
      <vt:lpstr>Ennakkoluulot ja syrjintä</vt:lpstr>
      <vt:lpstr>Rasismi ja etnosentrismi </vt:lpstr>
      <vt:lpstr>Ryhmäajattelu ja deindividuaatio</vt:lpstr>
      <vt:lpstr>Yhteenveto Ryhmäajattelusta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Nea Viljakainen</cp:lastModifiedBy>
  <cp:revision>675</cp:revision>
  <dcterms:created xsi:type="dcterms:W3CDTF">2021-05-18T05:21:46Z</dcterms:created>
  <dcterms:modified xsi:type="dcterms:W3CDTF">2023-02-27T14:27:19Z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