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56" r:id="rId5"/>
    <p:sldId id="273" r:id="rId6"/>
    <p:sldId id="277" r:id="rId7"/>
    <p:sldId id="274" r:id="rId8"/>
    <p:sldId id="282" r:id="rId9"/>
    <p:sldId id="284" r:id="rId10"/>
    <p:sldId id="288" r:id="rId11"/>
    <p:sldId id="285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25392-FAFC-4CF1-9A0A-B98576B19715}" v="1" dt="2023-02-27T14:39:56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00B25392-FAFC-4CF1-9A0A-B98576B19715}"/>
    <pc:docChg chg="undo custSel modSld modMainMaster">
      <pc:chgData name="Nea Viljakainen" userId="31f03692-df5d-4046-a9e0-25d0beb92039" providerId="ADAL" clId="{00B25392-FAFC-4CF1-9A0A-B98576B19715}" dt="2023-02-27T14:44:19.616" v="288" actId="20577"/>
      <pc:docMkLst>
        <pc:docMk/>
      </pc:docMkLst>
      <pc:sldChg chg="modSp mod">
        <pc:chgData name="Nea Viljakainen" userId="31f03692-df5d-4046-a9e0-25d0beb92039" providerId="ADAL" clId="{00B25392-FAFC-4CF1-9A0A-B98576B19715}" dt="2023-02-27T14:38:44.622" v="67" actId="20577"/>
        <pc:sldMkLst>
          <pc:docMk/>
          <pc:sldMk cId="2555081870" sldId="273"/>
        </pc:sldMkLst>
        <pc:spChg chg="mod">
          <ac:chgData name="Nea Viljakainen" userId="31f03692-df5d-4046-a9e0-25d0beb92039" providerId="ADAL" clId="{00B25392-FAFC-4CF1-9A0A-B98576B19715}" dt="2023-02-27T14:38:44.622" v="67" actId="20577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Nea Viljakainen" userId="31f03692-df5d-4046-a9e0-25d0beb92039" providerId="ADAL" clId="{00B25392-FAFC-4CF1-9A0A-B98576B19715}" dt="2023-02-27T14:37:01.187" v="4" actId="27636"/>
          <ac:spMkLst>
            <pc:docMk/>
            <pc:sldMk cId="2555081870" sldId="273"/>
            <ac:spMk id="4" creationId="{810C28CB-3332-5040-9FDD-5B34D43F38BE}"/>
          </ac:spMkLst>
        </pc:spChg>
      </pc:sldChg>
      <pc:sldChg chg="modSp mod">
        <pc:chgData name="Nea Viljakainen" userId="31f03692-df5d-4046-a9e0-25d0beb92039" providerId="ADAL" clId="{00B25392-FAFC-4CF1-9A0A-B98576B19715}" dt="2023-02-27T14:40:52.796" v="129" actId="20577"/>
        <pc:sldMkLst>
          <pc:docMk/>
          <pc:sldMk cId="2176725611" sldId="274"/>
        </pc:sldMkLst>
        <pc:spChg chg="mod">
          <ac:chgData name="Nea Viljakainen" userId="31f03692-df5d-4046-a9e0-25d0beb92039" providerId="ADAL" clId="{00B25392-FAFC-4CF1-9A0A-B98576B19715}" dt="2023-02-27T14:40:52.796" v="129" actId="20577"/>
          <ac:spMkLst>
            <pc:docMk/>
            <pc:sldMk cId="2176725611" sldId="274"/>
            <ac:spMk id="3" creationId="{852ED41E-AFA3-7E44-B34B-610010AA32E4}"/>
          </ac:spMkLst>
        </pc:spChg>
      </pc:sldChg>
      <pc:sldChg chg="addSp delSp modSp mod">
        <pc:chgData name="Nea Viljakainen" userId="31f03692-df5d-4046-a9e0-25d0beb92039" providerId="ADAL" clId="{00B25392-FAFC-4CF1-9A0A-B98576B19715}" dt="2023-02-27T14:40:08.487" v="76"/>
        <pc:sldMkLst>
          <pc:docMk/>
          <pc:sldMk cId="1306317318" sldId="277"/>
        </pc:sldMkLst>
        <pc:spChg chg="del mod">
          <ac:chgData name="Nea Viljakainen" userId="31f03692-df5d-4046-a9e0-25d0beb92039" providerId="ADAL" clId="{00B25392-FAFC-4CF1-9A0A-B98576B19715}" dt="2023-02-27T14:40:08.487" v="76"/>
          <ac:spMkLst>
            <pc:docMk/>
            <pc:sldMk cId="1306317318" sldId="277"/>
            <ac:spMk id="3" creationId="{1FF77254-793A-F4CC-C4A0-8F296F35B5F5}"/>
          </ac:spMkLst>
        </pc:spChg>
        <pc:spChg chg="add del mod">
          <ac:chgData name="Nea Viljakainen" userId="31f03692-df5d-4046-a9e0-25d0beb92039" providerId="ADAL" clId="{00B25392-FAFC-4CF1-9A0A-B98576B19715}" dt="2023-02-27T14:39:56.022" v="70" actId="931"/>
          <ac:spMkLst>
            <pc:docMk/>
            <pc:sldMk cId="1306317318" sldId="277"/>
            <ac:spMk id="8" creationId="{5BD6BAE4-22CA-3EBB-9EB6-692D13669469}"/>
          </ac:spMkLst>
        </pc:spChg>
        <pc:graphicFrameChg chg="del">
          <ac:chgData name="Nea Viljakainen" userId="31f03692-df5d-4046-a9e0-25d0beb92039" providerId="ADAL" clId="{00B25392-FAFC-4CF1-9A0A-B98576B19715}" dt="2023-02-27T14:39:41.766" v="68" actId="478"/>
          <ac:graphicFrameMkLst>
            <pc:docMk/>
            <pc:sldMk cId="1306317318" sldId="277"/>
            <ac:graphicFrameMk id="5" creationId="{460559C4-AAD5-097D-2F5D-87EE7DC82EB8}"/>
          </ac:graphicFrameMkLst>
        </pc:graphicFrameChg>
        <pc:picChg chg="add mod">
          <ac:chgData name="Nea Viljakainen" userId="31f03692-df5d-4046-a9e0-25d0beb92039" providerId="ADAL" clId="{00B25392-FAFC-4CF1-9A0A-B98576B19715}" dt="2023-02-27T14:40:06.113" v="74" actId="1076"/>
          <ac:picMkLst>
            <pc:docMk/>
            <pc:sldMk cId="1306317318" sldId="277"/>
            <ac:picMk id="10" creationId="{7789F389-9A8E-E860-B80B-9C5463F0562C}"/>
          </ac:picMkLst>
        </pc:picChg>
      </pc:sldChg>
      <pc:sldChg chg="modSp mod">
        <pc:chgData name="Nea Viljakainen" userId="31f03692-df5d-4046-a9e0-25d0beb92039" providerId="ADAL" clId="{00B25392-FAFC-4CF1-9A0A-B98576B19715}" dt="2023-02-27T14:42:21.529" v="216" actId="20577"/>
        <pc:sldMkLst>
          <pc:docMk/>
          <pc:sldMk cId="2675282060" sldId="282"/>
        </pc:sldMkLst>
        <pc:spChg chg="mod">
          <ac:chgData name="Nea Viljakainen" userId="31f03692-df5d-4046-a9e0-25d0beb92039" providerId="ADAL" clId="{00B25392-FAFC-4CF1-9A0A-B98576B19715}" dt="2023-02-27T14:42:21.529" v="216" actId="20577"/>
          <ac:spMkLst>
            <pc:docMk/>
            <pc:sldMk cId="2675282060" sldId="282"/>
            <ac:spMk id="3" creationId="{326DDE45-A503-5A45-A106-78A97ECA3897}"/>
          </ac:spMkLst>
        </pc:spChg>
        <pc:spChg chg="mod">
          <ac:chgData name="Nea Viljakainen" userId="31f03692-df5d-4046-a9e0-25d0beb92039" providerId="ADAL" clId="{00B25392-FAFC-4CF1-9A0A-B98576B19715}" dt="2023-02-27T14:37:01.213" v="5" actId="27636"/>
          <ac:spMkLst>
            <pc:docMk/>
            <pc:sldMk cId="2675282060" sldId="282"/>
            <ac:spMk id="4" creationId="{810C28CB-3332-5040-9FDD-5B34D43F38BE}"/>
          </ac:spMkLst>
        </pc:spChg>
      </pc:sldChg>
      <pc:sldChg chg="modSp mod">
        <pc:chgData name="Nea Viljakainen" userId="31f03692-df5d-4046-a9e0-25d0beb92039" providerId="ADAL" clId="{00B25392-FAFC-4CF1-9A0A-B98576B19715}" dt="2023-02-27T14:37:01.240" v="7" actId="27636"/>
        <pc:sldMkLst>
          <pc:docMk/>
          <pc:sldMk cId="1015414958" sldId="284"/>
        </pc:sldMkLst>
        <pc:spChg chg="mod">
          <ac:chgData name="Nea Viljakainen" userId="31f03692-df5d-4046-a9e0-25d0beb92039" providerId="ADAL" clId="{00B25392-FAFC-4CF1-9A0A-B98576B19715}" dt="2023-02-27T14:37:01.233" v="6" actId="27636"/>
          <ac:spMkLst>
            <pc:docMk/>
            <pc:sldMk cId="1015414958" sldId="284"/>
            <ac:spMk id="2" creationId="{313E3C91-84B1-0F47-B458-2BD07DE19E9B}"/>
          </ac:spMkLst>
        </pc:spChg>
        <pc:spChg chg="mod">
          <ac:chgData name="Nea Viljakainen" userId="31f03692-df5d-4046-a9e0-25d0beb92039" providerId="ADAL" clId="{00B25392-FAFC-4CF1-9A0A-B98576B19715}" dt="2023-02-27T14:37:01.240" v="7" actId="27636"/>
          <ac:spMkLst>
            <pc:docMk/>
            <pc:sldMk cId="1015414958" sldId="284"/>
            <ac:spMk id="4" creationId="{A8F48052-DD01-E94C-B6C8-DBA3C6F82C78}"/>
          </ac:spMkLst>
        </pc:spChg>
      </pc:sldChg>
      <pc:sldChg chg="modSp mod">
        <pc:chgData name="Nea Viljakainen" userId="31f03692-df5d-4046-a9e0-25d0beb92039" providerId="ADAL" clId="{00B25392-FAFC-4CF1-9A0A-B98576B19715}" dt="2023-02-27T14:44:19.616" v="288" actId="20577"/>
        <pc:sldMkLst>
          <pc:docMk/>
          <pc:sldMk cId="718858953" sldId="285"/>
        </pc:sldMkLst>
        <pc:spChg chg="mod">
          <ac:chgData name="Nea Viljakainen" userId="31f03692-df5d-4046-a9e0-25d0beb92039" providerId="ADAL" clId="{00B25392-FAFC-4CF1-9A0A-B98576B19715}" dt="2023-02-27T14:44:19.616" v="288" actId="20577"/>
          <ac:spMkLst>
            <pc:docMk/>
            <pc:sldMk cId="718858953" sldId="285"/>
            <ac:spMk id="3" creationId="{326DDE45-A503-5A45-A106-78A97ECA3897}"/>
          </ac:spMkLst>
        </pc:spChg>
        <pc:spChg chg="mod">
          <ac:chgData name="Nea Viljakainen" userId="31f03692-df5d-4046-a9e0-25d0beb92039" providerId="ADAL" clId="{00B25392-FAFC-4CF1-9A0A-B98576B19715}" dt="2023-02-27T14:37:01.256" v="8" actId="27636"/>
          <ac:spMkLst>
            <pc:docMk/>
            <pc:sldMk cId="718858953" sldId="285"/>
            <ac:spMk id="4" creationId="{810C28CB-3332-5040-9FDD-5B34D43F38BE}"/>
          </ac:spMkLst>
        </pc:spChg>
      </pc:sldChg>
      <pc:sldChg chg="modSp mod">
        <pc:chgData name="Nea Viljakainen" userId="31f03692-df5d-4046-a9e0-25d0beb92039" providerId="ADAL" clId="{00B25392-FAFC-4CF1-9A0A-B98576B19715}" dt="2023-02-27T14:43:36.538" v="275" actId="20577"/>
        <pc:sldMkLst>
          <pc:docMk/>
          <pc:sldMk cId="920102246" sldId="288"/>
        </pc:sldMkLst>
        <pc:spChg chg="mod">
          <ac:chgData name="Nea Viljakainen" userId="31f03692-df5d-4046-a9e0-25d0beb92039" providerId="ADAL" clId="{00B25392-FAFC-4CF1-9A0A-B98576B19715}" dt="2023-02-27T14:43:36.538" v="275" actId="20577"/>
          <ac:spMkLst>
            <pc:docMk/>
            <pc:sldMk cId="920102246" sldId="288"/>
            <ac:spMk id="3" creationId="{852ED41E-AFA3-7E44-B34B-610010AA32E4}"/>
          </ac:spMkLst>
        </pc:spChg>
      </pc:sldChg>
      <pc:sldMasterChg chg="modSldLayout">
        <pc:chgData name="Nea Viljakainen" userId="31f03692-df5d-4046-a9e0-25d0beb92039" providerId="ADAL" clId="{00B25392-FAFC-4CF1-9A0A-B98576B19715}" dt="2023-02-27T14:37:33.550" v="16"/>
        <pc:sldMasterMkLst>
          <pc:docMk/>
          <pc:sldMasterMk cId="3298400526" sldId="2147483684"/>
        </pc:sldMasterMkLst>
        <pc:sldLayoutChg chg="addSp delSp modSp mod">
          <pc:chgData name="Nea Viljakainen" userId="31f03692-df5d-4046-a9e0-25d0beb92039" providerId="ADAL" clId="{00B25392-FAFC-4CF1-9A0A-B98576B19715}" dt="2023-02-27T14:36:56.409" v="2"/>
          <pc:sldLayoutMkLst>
            <pc:docMk/>
            <pc:sldMasterMk cId="3298400526" sldId="2147483684"/>
            <pc:sldLayoutMk cId="571192881" sldId="2147483685"/>
          </pc:sldLayoutMkLst>
          <pc:spChg chg="mod">
            <ac:chgData name="Nea Viljakainen" userId="31f03692-df5d-4046-a9e0-25d0beb92039" providerId="ADAL" clId="{00B25392-FAFC-4CF1-9A0A-B98576B19715}" dt="2023-02-27T14:36:56.409" v="2"/>
            <ac:spMkLst>
              <pc:docMk/>
              <pc:sldMasterMk cId="3298400526" sldId="2147483684"/>
              <pc:sldLayoutMk cId="571192881" sldId="2147483685"/>
              <ac:spMk id="5" creationId="{00000000-0000-0000-0000-000000000000}"/>
            </ac:spMkLst>
          </pc:spChg>
          <pc:picChg chg="add del">
            <ac:chgData name="Nea Viljakainen" userId="31f03692-df5d-4046-a9e0-25d0beb92039" providerId="ADAL" clId="{00B25392-FAFC-4CF1-9A0A-B98576B19715}" dt="2023-02-27T14:36:41.571" v="1" actId="22"/>
            <ac:picMkLst>
              <pc:docMk/>
              <pc:sldMasterMk cId="3298400526" sldId="2147483684"/>
              <pc:sldLayoutMk cId="571192881" sldId="2147483685"/>
              <ac:picMk id="9" creationId="{CA37A9FE-E113-D1E5-FBD0-A0BB8E9D87EE}"/>
            </ac:picMkLst>
          </pc:picChg>
        </pc:sldLayoutChg>
        <pc:sldLayoutChg chg="modSp mod">
          <pc:chgData name="Nea Viljakainen" userId="31f03692-df5d-4046-a9e0-25d0beb92039" providerId="ADAL" clId="{00B25392-FAFC-4CF1-9A0A-B98576B19715}" dt="2023-02-27T14:37:01.069" v="3"/>
          <pc:sldLayoutMkLst>
            <pc:docMk/>
            <pc:sldMasterMk cId="3298400526" sldId="2147483684"/>
            <pc:sldLayoutMk cId="3044630653" sldId="2147483686"/>
          </pc:sldLayoutMkLst>
          <pc:spChg chg="mod">
            <ac:chgData name="Nea Viljakainen" userId="31f03692-df5d-4046-a9e0-25d0beb92039" providerId="ADAL" clId="{00B25392-FAFC-4CF1-9A0A-B98576B19715}" dt="2023-02-27T14:37:01.069" v="3"/>
            <ac:spMkLst>
              <pc:docMk/>
              <pc:sldMasterMk cId="3298400526" sldId="2147483684"/>
              <pc:sldLayoutMk cId="3044630653" sldId="2147483686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B25392-FAFC-4CF1-9A0A-B98576B19715}" dt="2023-02-27T14:37:05.604" v="9"/>
          <pc:sldLayoutMkLst>
            <pc:docMk/>
            <pc:sldMasterMk cId="3298400526" sldId="2147483684"/>
            <pc:sldLayoutMk cId="1923722244" sldId="2147483687"/>
          </pc:sldLayoutMkLst>
          <pc:spChg chg="mod">
            <ac:chgData name="Nea Viljakainen" userId="31f03692-df5d-4046-a9e0-25d0beb92039" providerId="ADAL" clId="{00B25392-FAFC-4CF1-9A0A-B98576B19715}" dt="2023-02-27T14:37:05.604" v="9"/>
            <ac:spMkLst>
              <pc:docMk/>
              <pc:sldMasterMk cId="3298400526" sldId="2147483684"/>
              <pc:sldLayoutMk cId="1923722244" sldId="2147483687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B25392-FAFC-4CF1-9A0A-B98576B19715}" dt="2023-02-27T14:37:12.353" v="11"/>
          <pc:sldLayoutMkLst>
            <pc:docMk/>
            <pc:sldMasterMk cId="3298400526" sldId="2147483684"/>
            <pc:sldLayoutMk cId="3405050894" sldId="2147483688"/>
          </pc:sldLayoutMkLst>
          <pc:spChg chg="mod">
            <ac:chgData name="Nea Viljakainen" userId="31f03692-df5d-4046-a9e0-25d0beb92039" providerId="ADAL" clId="{00B25392-FAFC-4CF1-9A0A-B98576B19715}" dt="2023-02-27T14:37:12.353" v="11"/>
            <ac:spMkLst>
              <pc:docMk/>
              <pc:sldMasterMk cId="3298400526" sldId="2147483684"/>
              <pc:sldLayoutMk cId="3405050894" sldId="2147483688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B25392-FAFC-4CF1-9A0A-B98576B19715}" dt="2023-02-27T14:37:09.213" v="10"/>
          <pc:sldLayoutMkLst>
            <pc:docMk/>
            <pc:sldMasterMk cId="3298400526" sldId="2147483684"/>
            <pc:sldLayoutMk cId="2635086702" sldId="2147483689"/>
          </pc:sldLayoutMkLst>
          <pc:spChg chg="mod">
            <ac:chgData name="Nea Viljakainen" userId="31f03692-df5d-4046-a9e0-25d0beb92039" providerId="ADAL" clId="{00B25392-FAFC-4CF1-9A0A-B98576B19715}" dt="2023-02-27T14:37:09.213" v="10"/>
            <ac:spMkLst>
              <pc:docMk/>
              <pc:sldMasterMk cId="3298400526" sldId="2147483684"/>
              <pc:sldLayoutMk cId="2635086702" sldId="2147483689"/>
              <ac:spMk id="8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B25392-FAFC-4CF1-9A0A-B98576B19715}" dt="2023-02-27T14:37:15.585" v="12"/>
          <pc:sldLayoutMkLst>
            <pc:docMk/>
            <pc:sldMasterMk cId="3298400526" sldId="2147483684"/>
            <pc:sldLayoutMk cId="3305560169" sldId="2147483690"/>
          </pc:sldLayoutMkLst>
          <pc:spChg chg="mod">
            <ac:chgData name="Nea Viljakainen" userId="31f03692-df5d-4046-a9e0-25d0beb92039" providerId="ADAL" clId="{00B25392-FAFC-4CF1-9A0A-B98576B19715}" dt="2023-02-27T14:37:15.585" v="12"/>
            <ac:spMkLst>
              <pc:docMk/>
              <pc:sldMasterMk cId="3298400526" sldId="2147483684"/>
              <pc:sldLayoutMk cId="3305560169" sldId="2147483690"/>
              <ac:spMk id="4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B25392-FAFC-4CF1-9A0A-B98576B19715}" dt="2023-02-27T14:37:19.533" v="13"/>
          <pc:sldLayoutMkLst>
            <pc:docMk/>
            <pc:sldMasterMk cId="3298400526" sldId="2147483684"/>
            <pc:sldLayoutMk cId="1326100343" sldId="2147483691"/>
          </pc:sldLayoutMkLst>
          <pc:spChg chg="mod">
            <ac:chgData name="Nea Viljakainen" userId="31f03692-df5d-4046-a9e0-25d0beb92039" providerId="ADAL" clId="{00B25392-FAFC-4CF1-9A0A-B98576B19715}" dt="2023-02-27T14:37:19.533" v="13"/>
            <ac:spMkLst>
              <pc:docMk/>
              <pc:sldMasterMk cId="3298400526" sldId="2147483684"/>
              <pc:sldLayoutMk cId="1326100343" sldId="2147483691"/>
              <ac:spMk id="3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B25392-FAFC-4CF1-9A0A-B98576B19715}" dt="2023-02-27T14:37:22.931" v="14"/>
          <pc:sldLayoutMkLst>
            <pc:docMk/>
            <pc:sldMasterMk cId="3298400526" sldId="2147483684"/>
            <pc:sldLayoutMk cId="2326047509" sldId="2147483692"/>
          </pc:sldLayoutMkLst>
          <pc:spChg chg="mod">
            <ac:chgData name="Nea Viljakainen" userId="31f03692-df5d-4046-a9e0-25d0beb92039" providerId="ADAL" clId="{00B25392-FAFC-4CF1-9A0A-B98576B19715}" dt="2023-02-27T14:37:22.931" v="14"/>
            <ac:spMkLst>
              <pc:docMk/>
              <pc:sldMasterMk cId="3298400526" sldId="2147483684"/>
              <pc:sldLayoutMk cId="2326047509" sldId="2147483692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B25392-FAFC-4CF1-9A0A-B98576B19715}" dt="2023-02-27T14:37:33.550" v="16"/>
          <pc:sldLayoutMkLst>
            <pc:docMk/>
            <pc:sldMasterMk cId="3298400526" sldId="2147483684"/>
            <pc:sldLayoutMk cId="2867724590" sldId="2147483694"/>
          </pc:sldLayoutMkLst>
          <pc:spChg chg="mod">
            <ac:chgData name="Nea Viljakainen" userId="31f03692-df5d-4046-a9e0-25d0beb92039" providerId="ADAL" clId="{00B25392-FAFC-4CF1-9A0A-B98576B19715}" dt="2023-02-27T14:37:33.550" v="16"/>
            <ac:spMkLst>
              <pc:docMk/>
              <pc:sldMasterMk cId="3298400526" sldId="2147483684"/>
              <pc:sldLayoutMk cId="2867724590" sldId="2147483694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00B25392-FAFC-4CF1-9A0A-B98576B19715}" dt="2023-02-27T14:37:30.223" v="15"/>
          <pc:sldLayoutMkLst>
            <pc:docMk/>
            <pc:sldMasterMk cId="3298400526" sldId="2147483684"/>
            <pc:sldLayoutMk cId="2363249229" sldId="2147483695"/>
          </pc:sldLayoutMkLst>
          <pc:spChg chg="mod">
            <ac:chgData name="Nea Viljakainen" userId="31f03692-df5d-4046-a9e0-25d0beb92039" providerId="ADAL" clId="{00B25392-FAFC-4CF1-9A0A-B98576B19715}" dt="2023-02-27T14:37:30.223" v="15"/>
            <ac:spMkLst>
              <pc:docMk/>
              <pc:sldMasterMk cId="3298400526" sldId="2147483684"/>
              <pc:sldLayoutMk cId="2363249229" sldId="2147483695"/>
              <ac:spMk id="5" creationId="{00000000-0000-0000-0000-000000000000}"/>
            </ac:spMkLst>
          </pc:spChg>
        </pc:sldLayoutChg>
      </pc:sldMasterChg>
    </pc:docChg>
  </pc:docChgLst>
  <pc:docChgLst>
    <pc:chgData name="Nea Viljakainen" userId="31f03692-df5d-4046-a9e0-25d0beb92039" providerId="ADAL" clId="{B8DB6194-B30D-4199-A711-36F34BE23C8D}"/>
    <pc:docChg chg="custSel modSld">
      <pc:chgData name="Nea Viljakainen" userId="31f03692-df5d-4046-a9e0-25d0beb92039" providerId="ADAL" clId="{B8DB6194-B30D-4199-A711-36F34BE23C8D}" dt="2022-06-07T13:10:21.684" v="37"/>
      <pc:docMkLst>
        <pc:docMk/>
      </pc:docMkLst>
      <pc:sldChg chg="modSp mod">
        <pc:chgData name="Nea Viljakainen" userId="31f03692-df5d-4046-a9e0-25d0beb92039" providerId="ADAL" clId="{B8DB6194-B30D-4199-A711-36F34BE23C8D}" dt="2022-06-07T13:08:26.980" v="25" actId="20577"/>
        <pc:sldMkLst>
          <pc:docMk/>
          <pc:sldMk cId="109857222" sldId="256"/>
        </pc:sldMkLst>
        <pc:spChg chg="mod">
          <ac:chgData name="Nea Viljakainen" userId="31f03692-df5d-4046-a9e0-25d0beb92039" providerId="ADAL" clId="{B8DB6194-B30D-4199-A711-36F34BE23C8D}" dt="2022-06-07T13:08:26.980" v="25" actId="20577"/>
          <ac:spMkLst>
            <pc:docMk/>
            <pc:sldMk cId="109857222" sldId="256"/>
            <ac:spMk id="6" creationId="{CA80E3AA-5F2B-49D9-9BA5-74D9B5799A3D}"/>
          </ac:spMkLst>
        </pc:spChg>
        <pc:picChg chg="mod">
          <ac:chgData name="Nea Viljakainen" userId="31f03692-df5d-4046-a9e0-25d0beb92039" providerId="ADAL" clId="{B8DB6194-B30D-4199-A711-36F34BE23C8D}" dt="2022-06-07T13:06:32.050" v="0" actId="14826"/>
          <ac:picMkLst>
            <pc:docMk/>
            <pc:sldMk cId="109857222" sldId="256"/>
            <ac:picMk id="7" creationId="{0DAAF39F-07AD-4781-8266-0F71D1A05DC2}"/>
          </ac:picMkLst>
        </pc:picChg>
      </pc:sldChg>
      <pc:sldChg chg="modSp mod">
        <pc:chgData name="Nea Viljakainen" userId="31f03692-df5d-4046-a9e0-25d0beb92039" providerId="ADAL" clId="{B8DB6194-B30D-4199-A711-36F34BE23C8D}" dt="2022-06-07T13:08:54.380" v="31" actId="27636"/>
        <pc:sldMkLst>
          <pc:docMk/>
          <pc:sldMk cId="2555081870" sldId="273"/>
        </pc:sldMkLst>
        <pc:spChg chg="mod">
          <ac:chgData name="Nea Viljakainen" userId="31f03692-df5d-4046-a9e0-25d0beb92039" providerId="ADAL" clId="{B8DB6194-B30D-4199-A711-36F34BE23C8D}" dt="2022-06-07T13:08:54.380" v="31" actId="27636"/>
          <ac:spMkLst>
            <pc:docMk/>
            <pc:sldMk cId="2555081870" sldId="273"/>
            <ac:spMk id="4" creationId="{810C28CB-3332-5040-9FDD-5B34D43F38BE}"/>
          </ac:spMkLst>
        </pc:spChg>
      </pc:sldChg>
      <pc:sldChg chg="addSp delSp modSp mod">
        <pc:chgData name="Nea Viljakainen" userId="31f03692-df5d-4046-a9e0-25d0beb92039" providerId="ADAL" clId="{B8DB6194-B30D-4199-A711-36F34BE23C8D}" dt="2022-06-07T13:10:03.281" v="34"/>
        <pc:sldMkLst>
          <pc:docMk/>
          <pc:sldMk cId="2176725611" sldId="274"/>
        </pc:sldMkLst>
        <pc:spChg chg="mod">
          <ac:chgData name="Nea Viljakainen" userId="31f03692-df5d-4046-a9e0-25d0beb92039" providerId="ADAL" clId="{B8DB6194-B30D-4199-A711-36F34BE23C8D}" dt="2022-06-07T13:10:03.281" v="34"/>
          <ac:spMkLst>
            <pc:docMk/>
            <pc:sldMk cId="2176725611" sldId="274"/>
            <ac:spMk id="4" creationId="{A8F48052-DD01-E94C-B6C8-DBA3C6F82C78}"/>
          </ac:spMkLst>
        </pc:spChg>
        <pc:spChg chg="add del mod">
          <ac:chgData name="Nea Viljakainen" userId="31f03692-df5d-4046-a9e0-25d0beb92039" providerId="ADAL" clId="{B8DB6194-B30D-4199-A711-36F34BE23C8D}" dt="2022-06-07T13:09:49.757" v="33"/>
          <ac:spMkLst>
            <pc:docMk/>
            <pc:sldMk cId="2176725611" sldId="274"/>
            <ac:spMk id="6" creationId="{C2DE11EF-8C36-4A6B-A2B9-D63382EB642B}"/>
          </ac:spMkLst>
        </pc:spChg>
      </pc:sldChg>
      <pc:sldChg chg="modSp mod">
        <pc:chgData name="Nea Viljakainen" userId="31f03692-df5d-4046-a9e0-25d0beb92039" providerId="ADAL" clId="{B8DB6194-B30D-4199-A711-36F34BE23C8D}" dt="2022-06-07T13:10:12.280" v="36"/>
        <pc:sldMkLst>
          <pc:docMk/>
          <pc:sldMk cId="4005425183" sldId="276"/>
        </pc:sldMkLst>
        <pc:spChg chg="mod">
          <ac:chgData name="Nea Viljakainen" userId="31f03692-df5d-4046-a9e0-25d0beb92039" providerId="ADAL" clId="{B8DB6194-B30D-4199-A711-36F34BE23C8D}" dt="2022-06-07T13:10:12.280" v="36"/>
          <ac:spMkLst>
            <pc:docMk/>
            <pc:sldMk cId="4005425183" sldId="276"/>
            <ac:spMk id="4" creationId="{DBC069A6-26FE-404D-A0B2-F8A48E5CBD76}"/>
          </ac:spMkLst>
        </pc:spChg>
      </pc:sldChg>
      <pc:sldChg chg="modSp mod">
        <pc:chgData name="Nea Viljakainen" userId="31f03692-df5d-4046-a9e0-25d0beb92039" providerId="ADAL" clId="{B8DB6194-B30D-4199-A711-36F34BE23C8D}" dt="2022-06-07T13:10:21.684" v="37"/>
        <pc:sldMkLst>
          <pc:docMk/>
          <pc:sldMk cId="1306317318" sldId="277"/>
        </pc:sldMkLst>
        <pc:spChg chg="mod">
          <ac:chgData name="Nea Viljakainen" userId="31f03692-df5d-4046-a9e0-25d0beb92039" providerId="ADAL" clId="{B8DB6194-B30D-4199-A711-36F34BE23C8D}" dt="2022-06-07T13:10:21.684" v="37"/>
          <ac:spMkLst>
            <pc:docMk/>
            <pc:sldMk cId="1306317318" sldId="277"/>
            <ac:spMk id="4" creationId="{A8F48052-DD01-E94C-B6C8-DBA3C6F82C78}"/>
          </ac:spMkLst>
        </pc:spChg>
      </pc:sldChg>
      <pc:sldChg chg="modSp mod">
        <pc:chgData name="Nea Viljakainen" userId="31f03692-df5d-4046-a9e0-25d0beb92039" providerId="ADAL" clId="{B8DB6194-B30D-4199-A711-36F34BE23C8D}" dt="2022-06-07T13:10:08.225" v="35"/>
        <pc:sldMkLst>
          <pc:docMk/>
          <pc:sldMk cId="265808681" sldId="278"/>
        </pc:sldMkLst>
        <pc:spChg chg="mod">
          <ac:chgData name="Nea Viljakainen" userId="31f03692-df5d-4046-a9e0-25d0beb92039" providerId="ADAL" clId="{B8DB6194-B30D-4199-A711-36F34BE23C8D}" dt="2022-06-07T13:10:08.225" v="35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  <pc:docChgLst>
    <pc:chgData name="Nea Viljakainen" userId="S::nea.viljakainen@sanoma.com::31f03692-df5d-4046-a9e0-25d0beb92039" providerId="AD" clId="Web-{58AD7299-4A73-A557-BC62-BB1BBC5BD575}"/>
    <pc:docChg chg="modSld">
      <pc:chgData name="Nea Viljakainen" userId="S::nea.viljakainen@sanoma.com::31f03692-df5d-4046-a9e0-25d0beb92039" providerId="AD" clId="Web-{58AD7299-4A73-A557-BC62-BB1BBC5BD575}" dt="2022-06-07T13:22:53.847" v="30"/>
      <pc:docMkLst>
        <pc:docMk/>
      </pc:docMkLst>
      <pc:sldChg chg="modSp">
        <pc:chgData name="Nea Viljakainen" userId="S::nea.viljakainen@sanoma.com::31f03692-df5d-4046-a9e0-25d0beb92039" providerId="AD" clId="Web-{58AD7299-4A73-A557-BC62-BB1BBC5BD575}" dt="2022-06-07T13:22:53.847" v="30"/>
        <pc:sldMkLst>
          <pc:docMk/>
          <pc:sldMk cId="109857222" sldId="256"/>
        </pc:sldMkLst>
        <pc:spChg chg="mod">
          <ac:chgData name="Nea Viljakainen" userId="S::nea.viljakainen@sanoma.com::31f03692-df5d-4046-a9e0-25d0beb92039" providerId="AD" clId="Web-{58AD7299-4A73-A557-BC62-BB1BBC5BD575}" dt="2022-06-07T13:20:16.343" v="11" actId="20577"/>
          <ac:spMkLst>
            <pc:docMk/>
            <pc:sldMk cId="109857222" sldId="256"/>
            <ac:spMk id="6" creationId="{CA80E3AA-5F2B-49D9-9BA5-74D9B5799A3D}"/>
          </ac:spMkLst>
        </pc:spChg>
        <pc:picChg chg="mod">
          <ac:chgData name="Nea Viljakainen" userId="S::nea.viljakainen@sanoma.com::31f03692-df5d-4046-a9e0-25d0beb92039" providerId="AD" clId="Web-{58AD7299-4A73-A557-BC62-BB1BBC5BD575}" dt="2022-06-07T13:22:53.847" v="30"/>
          <ac:picMkLst>
            <pc:docMk/>
            <pc:sldMk cId="109857222" sldId="256"/>
            <ac:picMk id="7" creationId="{0DAAF39F-07AD-4781-8266-0F71D1A05DC2}"/>
          </ac:picMkLst>
        </pc:picChg>
      </pc:sldChg>
      <pc:sldChg chg="modSp">
        <pc:chgData name="Nea Viljakainen" userId="S::nea.viljakainen@sanoma.com::31f03692-df5d-4046-a9e0-25d0beb92039" providerId="AD" clId="Web-{58AD7299-4A73-A557-BC62-BB1BBC5BD575}" dt="2022-06-07T13:20:36.562" v="18" actId="20577"/>
        <pc:sldMkLst>
          <pc:docMk/>
          <pc:sldMk cId="2555081870" sldId="273"/>
        </pc:sldMkLst>
        <pc:spChg chg="mod">
          <ac:chgData name="Nea Viljakainen" userId="S::nea.viljakainen@sanoma.com::31f03692-df5d-4046-a9e0-25d0beb92039" providerId="AD" clId="Web-{58AD7299-4A73-A557-BC62-BB1BBC5BD575}" dt="2022-06-07T13:20:36.562" v="18" actId="20577"/>
          <ac:spMkLst>
            <pc:docMk/>
            <pc:sldMk cId="2555081870" sldId="273"/>
            <ac:spMk id="4" creationId="{810C28CB-3332-5040-9FDD-5B34D43F38BE}"/>
          </ac:spMkLst>
        </pc:spChg>
      </pc:sldChg>
      <pc:sldChg chg="modSp">
        <pc:chgData name="Nea Viljakainen" userId="S::nea.viljakainen@sanoma.com::31f03692-df5d-4046-a9e0-25d0beb92039" providerId="AD" clId="Web-{58AD7299-4A73-A557-BC62-BB1BBC5BD575}" dt="2022-06-07T13:20:44.328" v="21" actId="20577"/>
        <pc:sldMkLst>
          <pc:docMk/>
          <pc:sldMk cId="2176725611" sldId="274"/>
        </pc:sldMkLst>
        <pc:spChg chg="mod">
          <ac:chgData name="Nea Viljakainen" userId="S::nea.viljakainen@sanoma.com::31f03692-df5d-4046-a9e0-25d0beb92039" providerId="AD" clId="Web-{58AD7299-4A73-A557-BC62-BB1BBC5BD575}" dt="2022-06-07T13:20:44.328" v="21" actId="20577"/>
          <ac:spMkLst>
            <pc:docMk/>
            <pc:sldMk cId="2176725611" sldId="274"/>
            <ac:spMk id="4" creationId="{A8F48052-DD01-E94C-B6C8-DBA3C6F82C78}"/>
          </ac:spMkLst>
        </pc:spChg>
      </pc:sldChg>
      <pc:sldChg chg="modSp">
        <pc:chgData name="Nea Viljakainen" userId="S::nea.viljakainen@sanoma.com::31f03692-df5d-4046-a9e0-25d0beb92039" providerId="AD" clId="Web-{58AD7299-4A73-A557-BC62-BB1BBC5BD575}" dt="2022-06-07T13:21:04.563" v="29" actId="20577"/>
        <pc:sldMkLst>
          <pc:docMk/>
          <pc:sldMk cId="4005425183" sldId="276"/>
        </pc:sldMkLst>
        <pc:spChg chg="mod">
          <ac:chgData name="Nea Viljakainen" userId="S::nea.viljakainen@sanoma.com::31f03692-df5d-4046-a9e0-25d0beb92039" providerId="AD" clId="Web-{58AD7299-4A73-A557-BC62-BB1BBC5BD575}" dt="2022-06-07T13:21:04.563" v="29" actId="20577"/>
          <ac:spMkLst>
            <pc:docMk/>
            <pc:sldMk cId="4005425183" sldId="276"/>
            <ac:spMk id="4" creationId="{DBC069A6-26FE-404D-A0B2-F8A48E5CBD76}"/>
          </ac:spMkLst>
        </pc:spChg>
      </pc:sldChg>
      <pc:sldChg chg="modSp">
        <pc:chgData name="Nea Viljakainen" userId="S::nea.viljakainen@sanoma.com::31f03692-df5d-4046-a9e0-25d0beb92039" providerId="AD" clId="Web-{58AD7299-4A73-A557-BC62-BB1BBC5BD575}" dt="2022-06-07T13:20:59.094" v="27" actId="20577"/>
        <pc:sldMkLst>
          <pc:docMk/>
          <pc:sldMk cId="1306317318" sldId="277"/>
        </pc:sldMkLst>
        <pc:spChg chg="mod">
          <ac:chgData name="Nea Viljakainen" userId="S::nea.viljakainen@sanoma.com::31f03692-df5d-4046-a9e0-25d0beb92039" providerId="AD" clId="Web-{58AD7299-4A73-A557-BC62-BB1BBC5BD575}" dt="2022-06-07T13:20:59.094" v="27" actId="20577"/>
          <ac:spMkLst>
            <pc:docMk/>
            <pc:sldMk cId="1306317318" sldId="277"/>
            <ac:spMk id="4" creationId="{A8F48052-DD01-E94C-B6C8-DBA3C6F82C78}"/>
          </ac:spMkLst>
        </pc:spChg>
      </pc:sldChg>
      <pc:sldChg chg="modSp">
        <pc:chgData name="Nea Viljakainen" userId="S::nea.viljakainen@sanoma.com::31f03692-df5d-4046-a9e0-25d0beb92039" providerId="AD" clId="Web-{58AD7299-4A73-A557-BC62-BB1BBC5BD575}" dt="2022-06-07T13:20:53.297" v="25" actId="20577"/>
        <pc:sldMkLst>
          <pc:docMk/>
          <pc:sldMk cId="265808681" sldId="278"/>
        </pc:sldMkLst>
        <pc:spChg chg="mod">
          <ac:chgData name="Nea Viljakainen" userId="S::nea.viljakainen@sanoma.com::31f03692-df5d-4046-a9e0-25d0beb92039" providerId="AD" clId="Web-{58AD7299-4A73-A557-BC62-BB1BBC5BD575}" dt="2022-06-07T13:20:53.297" v="25" actId="20577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13.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Yksilö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kulttuuri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15768"/>
            <a:ext cx="6066818" cy="1394055"/>
          </a:xfrm>
        </p:spPr>
        <p:txBody>
          <a:bodyPr>
            <a:normAutofit/>
          </a:bodyPr>
          <a:lstStyle/>
          <a:p>
            <a:r>
              <a:rPr lang="fi-FI" dirty="0"/>
              <a:t>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909823"/>
            <a:ext cx="6354501" cy="4560881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Kulttuuri: </a:t>
            </a:r>
            <a:r>
              <a:rPr lang="fi-FI" sz="2000" dirty="0"/>
              <a:t>monimerkityksinen </a:t>
            </a:r>
            <a:r>
              <a:rPr lang="fi-FI" sz="2000" dirty="0" err="1"/>
              <a:t>käsite</a:t>
            </a:r>
            <a:r>
              <a:rPr lang="fi-FI" sz="2000" dirty="0"/>
              <a:t>, joka viittaa ihmisen moninaiseen ajatteluun ja toimintaan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esim. uskomukset, arvot, käyttäytymistavat, elämänmuodot, rakennettu ympäristö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Kulttuurin </a:t>
            </a:r>
            <a:r>
              <a:rPr lang="fi-FI" sz="2000" b="1" dirty="0"/>
              <a:t>perusominaisuuksia</a:t>
            </a:r>
            <a:r>
              <a:rPr lang="fi-FI" sz="2000" dirty="0"/>
              <a:t> ovat: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on jaettua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on opittua ja melko pysyvää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vaikuttaa vahvasti ihmisten käyttäytymiseen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on organisoitu arvojen, asenteiden, uskomusten ja tarpeiden järjestelmä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/>
              <a:t>kulttuuri on aineetonta ja aineellista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/>
              <a:t> Kulttuuripiiri:</a:t>
            </a:r>
            <a:r>
              <a:rPr lang="fi-FI" sz="2000" dirty="0"/>
              <a:t> jonkin kulttuurisen piirteen perusteella määritelty maantieteellinen alue 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fi-FI" sz="15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9" name="Kuva 8" descr="Kuva, joka sisältää kohteen teksti, kirjasto, näkymä, huone&#10;&#10;Kuvaus luotu automaattisesti">
            <a:extLst>
              <a:ext uri="{FF2B5EF4-FFF2-40B4-BE49-F238E27FC236}">
                <a16:creationId xmlns:a16="http://schemas.microsoft.com/office/drawing/2014/main" id="{66118F65-D6BE-1E15-6A3A-4C097D083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25" y="457200"/>
            <a:ext cx="10944151" cy="1499616"/>
          </a:xfrm>
        </p:spPr>
        <p:txBody>
          <a:bodyPr>
            <a:normAutofit/>
          </a:bodyPr>
          <a:lstStyle/>
          <a:p>
            <a:r>
              <a:rPr lang="fi-FI" sz="4500" dirty="0" err="1"/>
              <a:t>Hofstede</a:t>
            </a:r>
            <a:r>
              <a:rPr lang="fi-FI" sz="4500" dirty="0"/>
              <a:t>: kulttuurin ulottuvuudet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F5C089D-1E60-D75B-974E-009D19C9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7789F389-9A8E-E860-B80B-9C5463F05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43" y="1951672"/>
            <a:ext cx="8713091" cy="3769978"/>
          </a:xfrm>
        </p:spPr>
      </p:pic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35" y="550064"/>
            <a:ext cx="9673879" cy="1499616"/>
          </a:xfrm>
        </p:spPr>
        <p:txBody>
          <a:bodyPr>
            <a:normAutofit/>
          </a:bodyPr>
          <a:lstStyle/>
          <a:p>
            <a:r>
              <a:rPr lang="fi-FI" dirty="0"/>
              <a:t>Kulttuurin omaksuminen sosialisaatiossa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2" y="2602021"/>
            <a:ext cx="7275151" cy="385201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Sosia</a:t>
            </a:r>
            <a:r>
              <a:rPr lang="fi-FI" sz="2000" b="1" dirty="0">
                <a:ea typeface="+mn-lt"/>
                <a:cs typeface="+mn-lt"/>
              </a:rPr>
              <a:t>­</a:t>
            </a:r>
            <a:r>
              <a:rPr lang="fi-FI" sz="2400" b="1" dirty="0">
                <a:ea typeface="+mn-lt"/>
                <a:cs typeface="+mn-lt"/>
              </a:rPr>
              <a:t>lisaatio</a:t>
            </a:r>
            <a:r>
              <a:rPr lang="fi-FI" sz="2400" dirty="0">
                <a:ea typeface="+mn-lt"/>
                <a:cs typeface="+mn-lt"/>
              </a:rPr>
              <a:t>: läpi elämän kestävä prosessi, jonka kuluessa yksilö kasvaa yhteisön ja yhteiskunnan jäseneksi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Kulttuurin keskeisten tietojen, taitojen, arvojen ja normien omaksuminen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Yksilö on myös itse aktiivinen toimija, joka muokkaa yhteisöä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Osana sosialisaatiota yksilölle muotoutuu sosiaa­linen identiteetti ja kulttuurinen identiteetti 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06AB6EF0-F083-E3BE-446C-69FAF1982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5" y="2049680"/>
            <a:ext cx="3027454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52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akkulturaatio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52" y="2084832"/>
            <a:ext cx="6342926" cy="4385872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5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Akkulturaatio</a:t>
            </a:r>
            <a:r>
              <a:rPr lang="fi-FI" sz="2000" dirty="0">
                <a:ea typeface="+mn-lt"/>
                <a:cs typeface="+mn-lt"/>
              </a:rPr>
              <a:t>: prosessi, jossa yksilö sopeuttaa toisen kulttuurin elementtejä omaan käyttäytymiseensä ja persoonallisuuteensa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esim. sopeutuminen uuteen kulttuuriin maahanmuuton yhteydessä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Akkulturaatiostressi</a:t>
            </a:r>
            <a:r>
              <a:rPr lang="fi-FI" sz="2000" dirty="0">
                <a:ea typeface="+mn-lt"/>
                <a:cs typeface="+mn-lt"/>
              </a:rPr>
              <a:t>: yksilön identiteettiin kohdistuva ristiriita, jossa pyrkimyksenä on samanaikaisesti oman kulttuuri-identiteetin säilyttäminen sekä sopeutuminen uuteen kulttuuriin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Identiteetin vahvistaminen</a:t>
            </a:r>
            <a:r>
              <a:rPr lang="fi-FI" sz="2000" dirty="0">
                <a:ea typeface="+mn-lt"/>
                <a:cs typeface="+mn-lt"/>
              </a:rPr>
              <a:t>: ilmiö, johon liittyy esim. kulttuuristen perinteiden elvyttämistä ja ylläpitämistä, ryhmään kuulumisen tunteen vahvistamista sekä yhtenäisyyteen pyrkimistä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usein vastareaktio turvattomuuden tunteelle</a:t>
            </a:r>
          </a:p>
          <a:p>
            <a:pPr marL="0" indent="0">
              <a:buNone/>
            </a:pP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fi-FI" sz="15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taivas, ulko, kaupunki&#10;&#10;Kuvaus luotu automaattisesti">
            <a:extLst>
              <a:ext uri="{FF2B5EF4-FFF2-40B4-BE49-F238E27FC236}">
                <a16:creationId xmlns:a16="http://schemas.microsoft.com/office/drawing/2014/main" id="{79141975-C191-2481-6C1A-1A1386939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1329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8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5" y="585216"/>
            <a:ext cx="6771031" cy="1499616"/>
          </a:xfrm>
        </p:spPr>
        <p:txBody>
          <a:bodyPr>
            <a:normAutofit/>
          </a:bodyPr>
          <a:lstStyle/>
          <a:p>
            <a:r>
              <a:rPr lang="fi-FI" dirty="0"/>
              <a:t>Berry: akkulturaatioasenteet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53" y="2246050"/>
            <a:ext cx="6235494" cy="4026734"/>
          </a:xfrm>
        </p:spPr>
        <p:txBody>
          <a:bodyPr vert="horz" lIns="45720" tIns="45720" rIns="45720" bIns="45720" rtlCol="0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Integraatio</a:t>
            </a:r>
            <a:r>
              <a:rPr lang="fi-FI" sz="2000" dirty="0">
                <a:ea typeface="+mn-lt"/>
                <a:cs typeface="+mn-lt"/>
              </a:rPr>
              <a:t>: yksilö suhtautuu myönteisesti sekä omaan kulttuuriin että uuteen valtaväestön kulttuuriin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Assimilaatio</a:t>
            </a:r>
            <a:r>
              <a:rPr lang="fi-FI" sz="2000" dirty="0">
                <a:ea typeface="+mn-lt"/>
                <a:cs typeface="+mn-lt"/>
              </a:rPr>
              <a:t>: yksilö kokee tärkeäksi vain valtaväestön kulttuurin ja hylkää kokonaan oman alkuperäisen kulttuurinsa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Separaatio</a:t>
            </a:r>
            <a:r>
              <a:rPr lang="fi-FI" sz="2000" dirty="0">
                <a:ea typeface="+mn-lt"/>
                <a:cs typeface="+mn-lt"/>
              </a:rPr>
              <a:t>: yksilö suhtautuu myönteisesti oman kulttuurin säilyttämistä kohtaan ja kielteisesti valtaväestön kulttuuriin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b="1" dirty="0" err="1">
                <a:ea typeface="+mn-lt"/>
                <a:cs typeface="+mn-lt"/>
              </a:rPr>
              <a:t>Marginalisaatio</a:t>
            </a:r>
            <a:r>
              <a:rPr lang="fi-FI" sz="2000" dirty="0">
                <a:ea typeface="+mn-lt"/>
                <a:cs typeface="+mn-lt"/>
              </a:rPr>
              <a:t>: yksilö suhtautuu kielteisesti sekä oman kulttuurin säilyttämiseen että suhteiden luomiseen valtaväestön jäsenten kanssa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59F07A5-581A-490E-F520-81CF590AE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08" y="650517"/>
            <a:ext cx="6903709" cy="1448909"/>
          </a:xfrm>
        </p:spPr>
        <p:txBody>
          <a:bodyPr>
            <a:normAutofit/>
          </a:bodyPr>
          <a:lstStyle/>
          <a:p>
            <a:r>
              <a:rPr lang="fi-FI" dirty="0"/>
              <a:t>Kulttuurienvälisyys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423604"/>
            <a:ext cx="7258780" cy="416805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Kulttuurienvälisyys</a:t>
            </a:r>
            <a:r>
              <a:rPr lang="fi-FI" sz="2400" dirty="0">
                <a:ea typeface="+mn-lt"/>
                <a:cs typeface="+mn-lt"/>
              </a:rPr>
              <a:t>: monimuotoinen kulttuurien välillä tapahtuva vuorovaikutus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Kulttuurienvälisyyden tutkimus</a:t>
            </a:r>
            <a:r>
              <a:rPr lang="fi-FI" sz="2400" dirty="0">
                <a:ea typeface="+mn-lt"/>
                <a:cs typeface="+mn-lt"/>
              </a:rPr>
              <a:t>: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selvittää kulttuurisia stereotypioita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tarkastelee kulttuuriin ja identiteettiin liittyvää puhetta kriittisesti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pyrkii ymmärtämään ihmisten moninaisuutta</a:t>
            </a:r>
            <a:endParaRPr lang="fi-FI" sz="20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608BBB1-F956-D45A-F297-E91BAA55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4" y="2099426"/>
            <a:ext cx="3368831" cy="44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63" y="560222"/>
            <a:ext cx="6441543" cy="1499616"/>
          </a:xfrm>
        </p:spPr>
        <p:txBody>
          <a:bodyPr>
            <a:normAutofit/>
          </a:bodyPr>
          <a:lstStyle/>
          <a:p>
            <a:r>
              <a:rPr lang="fi-FI" sz="4500" dirty="0"/>
              <a:t>Maailmankansalaisen asenne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Myönteistä kehitystä kulttuurienvälisyydessä kuvaa </a:t>
            </a:r>
            <a:r>
              <a:rPr lang="fi-FI" b="1" dirty="0">
                <a:ea typeface="+mn-lt"/>
                <a:cs typeface="+mn-lt"/>
              </a:rPr>
              <a:t>maailmankansalaisen asenne</a:t>
            </a:r>
            <a:r>
              <a:rPr lang="fi-FI" dirty="0">
                <a:ea typeface="+mn-lt"/>
                <a:cs typeface="+mn-lt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sisältyy vahva kokemus koko maailman, ei vain tietyn valtion, kansalaisena olemista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liittyy keskeisesti myös kyky sopeutua ja toimia kansainvälisissä ympäristöissä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Kielteistä kehitystä kuvaa </a:t>
            </a:r>
            <a:r>
              <a:rPr lang="fi-FI" b="1" dirty="0" err="1">
                <a:ea typeface="+mn-lt"/>
                <a:cs typeface="+mn-lt"/>
              </a:rPr>
              <a:t>toiseuttaminen</a:t>
            </a:r>
            <a:r>
              <a:rPr lang="fi-FI" dirty="0">
                <a:ea typeface="+mn-lt"/>
                <a:cs typeface="+mn-lt"/>
              </a:rPr>
              <a:t>: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toiseen ryhmään kuuluvan yksilön tai koko ryhmän pitäminen poikkeuksellisena, normeihin kuulumattomana ja erilaisena verrattuna omaan itseen ja normaalina pidettyyn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korostetaan eroja, luodaan kuvitelmaa yhdenmukaisuudesta sekä vahvistetaan ja puolustetaan omaa identiteettiä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9" name="Kuva 8" descr="Kuva, joka sisältää kohteen henkilö, sisä, varuste&#10;&#10;Kuvaus luotu automaattisesti">
            <a:extLst>
              <a:ext uri="{FF2B5EF4-FFF2-40B4-BE49-F238E27FC236}">
                <a16:creationId xmlns:a16="http://schemas.microsoft.com/office/drawing/2014/main" id="{75B93E4B-3DFC-3999-FE39-908EE223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6" y="599810"/>
            <a:ext cx="9673879" cy="1499616"/>
          </a:xfrm>
        </p:spPr>
        <p:txBody>
          <a:bodyPr>
            <a:normAutofit/>
          </a:bodyPr>
          <a:lstStyle/>
          <a:p>
            <a:r>
              <a:rPr lang="fi-FI" dirty="0"/>
              <a:t>Kulttuurin vaikutus persoonallisuuteen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2" y="2405849"/>
            <a:ext cx="7275151" cy="4048191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 Ensimmäinen taso: </a:t>
            </a:r>
            <a:r>
              <a:rPr lang="fi-FI" sz="2400" dirty="0">
                <a:ea typeface="+mn-lt"/>
                <a:cs typeface="+mn-lt"/>
              </a:rPr>
              <a:t>taipumukselliset piirteet jossakin määrin universaaleja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viisi suurta persoonallisuuden piirrettä </a:t>
            </a:r>
            <a:r>
              <a:rPr lang="fi-FI" sz="2000" dirty="0" err="1">
                <a:ea typeface="+mn-lt"/>
                <a:cs typeface="+mn-lt"/>
              </a:rPr>
              <a:t>esiintyvät</a:t>
            </a:r>
            <a:r>
              <a:rPr lang="fi-FI" sz="2000" dirty="0">
                <a:ea typeface="+mn-lt"/>
                <a:cs typeface="+mn-lt"/>
              </a:rPr>
              <a:t> eri maissa ja kulttuureissa melko samalla tavalla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kulttuuri säätelee yhtenä tekijänä sitä, miten yksilö voi ilmaista taipumuksellisia piirteitään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Toinen taso</a:t>
            </a:r>
            <a:r>
              <a:rPr lang="fi-FI" sz="2400" dirty="0">
                <a:ea typeface="+mn-lt"/>
                <a:cs typeface="+mn-lt"/>
              </a:rPr>
              <a:t>: tyypilliset sopeutumistavat sidoksissa aikaan, paikkaan ja rooleihin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kulttuurissa ylläpidetään tietynlaisia arvoja, uskomuksia ja tavoitteita, jotka vaikuttavat yksilön omaksumiin tyypillisiin sopeutumistapoihin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Kolmas taso</a:t>
            </a:r>
            <a:r>
              <a:rPr lang="fi-FI" sz="2400" dirty="0">
                <a:ea typeface="+mn-lt"/>
                <a:cs typeface="+mn-lt"/>
              </a:rPr>
              <a:t>: kulttuuri vaikuttaa tarinamuotoisen identiteetin muotoutumiseen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millaisista tarinavaihtoehdoista yksilö voi valita omat elämäntarinansa ja miten hänen tulisi niitä elää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9" name="Kuva 8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359DBA04-8F58-57A5-98A9-A413D4A91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3" y="2099426"/>
            <a:ext cx="3078082" cy="46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5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42116817-7e29-4aa7-b7a6-c483eebecb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16882</TotalTime>
  <Words>588</Words>
  <Application>Microsoft Office PowerPoint</Application>
  <PresentationFormat>Laajakuva</PresentationFormat>
  <Paragraphs>64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Integraali</vt:lpstr>
      <vt:lpstr>13. Yksilö ja kulttuuri</vt:lpstr>
      <vt:lpstr>Kulttuuri</vt:lpstr>
      <vt:lpstr>Hofstede: kulttuurin ulottuvuudet</vt:lpstr>
      <vt:lpstr>Kulttuurin omaksuminen sosialisaatiossa</vt:lpstr>
      <vt:lpstr>akkulturaatio</vt:lpstr>
      <vt:lpstr>Berry: akkulturaatioasenteet</vt:lpstr>
      <vt:lpstr>Kulttuurienvälisyys</vt:lpstr>
      <vt:lpstr>Maailmankansalaisen asenne</vt:lpstr>
      <vt:lpstr>Kulttuurin vaikutus persoonallisuuteen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Nea Viljakainen</cp:lastModifiedBy>
  <cp:revision>677</cp:revision>
  <dcterms:created xsi:type="dcterms:W3CDTF">2021-05-18T05:21:46Z</dcterms:created>
  <dcterms:modified xsi:type="dcterms:W3CDTF">2023-02-27T14:44:27Z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