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56" r:id="rId5"/>
    <p:sldId id="279" r:id="rId6"/>
    <p:sldId id="280" r:id="rId7"/>
    <p:sldId id="281" r:id="rId8"/>
    <p:sldId id="282" r:id="rId9"/>
    <p:sldId id="273" r:id="rId10"/>
    <p:sldId id="28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 Viljakainen" userId="31f03692-df5d-4046-a9e0-25d0beb92039" providerId="ADAL" clId="{008B56B4-6802-4E42-9AEA-33AE960B950F}"/>
    <pc:docChg chg="custSel modSld modMainMaster">
      <pc:chgData name="Nea Viljakainen" userId="31f03692-df5d-4046-a9e0-25d0beb92039" providerId="ADAL" clId="{008B56B4-6802-4E42-9AEA-33AE960B950F}" dt="2023-02-27T14:47:30.830" v="44" actId="20577"/>
      <pc:docMkLst>
        <pc:docMk/>
      </pc:docMkLst>
      <pc:sldChg chg="modSp mod">
        <pc:chgData name="Nea Viljakainen" userId="31f03692-df5d-4046-a9e0-25d0beb92039" providerId="ADAL" clId="{008B56B4-6802-4E42-9AEA-33AE960B950F}" dt="2023-02-27T14:46:42.477" v="31" actId="20577"/>
        <pc:sldMkLst>
          <pc:docMk/>
          <pc:sldMk cId="2555081870" sldId="273"/>
        </pc:sldMkLst>
        <pc:spChg chg="mod">
          <ac:chgData name="Nea Viljakainen" userId="31f03692-df5d-4046-a9e0-25d0beb92039" providerId="ADAL" clId="{008B56B4-6802-4E42-9AEA-33AE960B950F}" dt="2023-02-27T14:46:42.477" v="31" actId="20577"/>
          <ac:spMkLst>
            <pc:docMk/>
            <pc:sldMk cId="2555081870" sldId="273"/>
            <ac:spMk id="3" creationId="{326DDE45-A503-5A45-A106-78A97ECA3897}"/>
          </ac:spMkLst>
        </pc:spChg>
      </pc:sldChg>
      <pc:sldChg chg="modSp mod">
        <pc:chgData name="Nea Viljakainen" userId="31f03692-df5d-4046-a9e0-25d0beb92039" providerId="ADAL" clId="{008B56B4-6802-4E42-9AEA-33AE960B950F}" dt="2023-02-27T14:47:30.830" v="44" actId="20577"/>
        <pc:sldMkLst>
          <pc:docMk/>
          <pc:sldMk cId="2176725611" sldId="274"/>
        </pc:sldMkLst>
        <pc:spChg chg="mod">
          <ac:chgData name="Nea Viljakainen" userId="31f03692-df5d-4046-a9e0-25d0beb92039" providerId="ADAL" clId="{008B56B4-6802-4E42-9AEA-33AE960B950F}" dt="2023-02-27T14:47:30.830" v="44" actId="20577"/>
          <ac:spMkLst>
            <pc:docMk/>
            <pc:sldMk cId="2176725611" sldId="274"/>
            <ac:spMk id="3" creationId="{852ED41E-AFA3-7E44-B34B-610010AA32E4}"/>
          </ac:spMkLst>
        </pc:spChg>
      </pc:sldChg>
      <pc:sldChg chg="modSp mod">
        <pc:chgData name="Nea Viljakainen" userId="31f03692-df5d-4046-a9e0-25d0beb92039" providerId="ADAL" clId="{008B56B4-6802-4E42-9AEA-33AE960B950F}" dt="2023-02-27T14:45:23.783" v="10" actId="20577"/>
        <pc:sldMkLst>
          <pc:docMk/>
          <pc:sldMk cId="4003451895" sldId="279"/>
        </pc:sldMkLst>
        <pc:spChg chg="mod">
          <ac:chgData name="Nea Viljakainen" userId="31f03692-df5d-4046-a9e0-25d0beb92039" providerId="ADAL" clId="{008B56B4-6802-4E42-9AEA-33AE960B950F}" dt="2023-02-27T14:45:23.783" v="10" actId="20577"/>
          <ac:spMkLst>
            <pc:docMk/>
            <pc:sldMk cId="4003451895" sldId="279"/>
            <ac:spMk id="3" creationId="{852ED41E-AFA3-7E44-B34B-610010AA32E4}"/>
          </ac:spMkLst>
        </pc:spChg>
      </pc:sldChg>
      <pc:sldChg chg="modSp mod">
        <pc:chgData name="Nea Viljakainen" userId="31f03692-df5d-4046-a9e0-25d0beb92039" providerId="ADAL" clId="{008B56B4-6802-4E42-9AEA-33AE960B950F}" dt="2023-02-27T14:45:47.655" v="23" actId="5793"/>
        <pc:sldMkLst>
          <pc:docMk/>
          <pc:sldMk cId="30381764" sldId="281"/>
        </pc:sldMkLst>
        <pc:spChg chg="mod">
          <ac:chgData name="Nea Viljakainen" userId="31f03692-df5d-4046-a9e0-25d0beb92039" providerId="ADAL" clId="{008B56B4-6802-4E42-9AEA-33AE960B950F}" dt="2023-02-27T14:45:47.655" v="23" actId="5793"/>
          <ac:spMkLst>
            <pc:docMk/>
            <pc:sldMk cId="30381764" sldId="281"/>
            <ac:spMk id="3" creationId="{852ED41E-AFA3-7E44-B34B-610010AA32E4}"/>
          </ac:spMkLst>
        </pc:spChg>
      </pc:sldChg>
      <pc:sldChg chg="modSp mod">
        <pc:chgData name="Nea Viljakainen" userId="31f03692-df5d-4046-a9e0-25d0beb92039" providerId="ADAL" clId="{008B56B4-6802-4E42-9AEA-33AE960B950F}" dt="2023-02-27T14:46:06.044" v="25" actId="20577"/>
        <pc:sldMkLst>
          <pc:docMk/>
          <pc:sldMk cId="2502008072" sldId="282"/>
        </pc:sldMkLst>
        <pc:spChg chg="mod">
          <ac:chgData name="Nea Viljakainen" userId="31f03692-df5d-4046-a9e0-25d0beb92039" providerId="ADAL" clId="{008B56B4-6802-4E42-9AEA-33AE960B950F}" dt="2023-02-27T14:46:06.044" v="25" actId="20577"/>
          <ac:spMkLst>
            <pc:docMk/>
            <pc:sldMk cId="2502008072" sldId="282"/>
            <ac:spMk id="3" creationId="{852ED41E-AFA3-7E44-B34B-610010AA32E4}"/>
          </ac:spMkLst>
        </pc:spChg>
      </pc:sldChg>
      <pc:sldChg chg="modSp mod">
        <pc:chgData name="Nea Viljakainen" userId="31f03692-df5d-4046-a9e0-25d0beb92039" providerId="ADAL" clId="{008B56B4-6802-4E42-9AEA-33AE960B950F}" dt="2023-02-27T14:47:20.244" v="41" actId="20577"/>
        <pc:sldMkLst>
          <pc:docMk/>
          <pc:sldMk cId="2900203542" sldId="283"/>
        </pc:sldMkLst>
        <pc:spChg chg="mod">
          <ac:chgData name="Nea Viljakainen" userId="31f03692-df5d-4046-a9e0-25d0beb92039" providerId="ADAL" clId="{008B56B4-6802-4E42-9AEA-33AE960B950F}" dt="2023-02-27T14:47:20.244" v="41" actId="20577"/>
          <ac:spMkLst>
            <pc:docMk/>
            <pc:sldMk cId="2900203542" sldId="283"/>
            <ac:spMk id="3" creationId="{326DDE45-A503-5A45-A106-78A97ECA3897}"/>
          </ac:spMkLst>
        </pc:spChg>
      </pc:sldChg>
      <pc:sldMasterChg chg="modSldLayout">
        <pc:chgData name="Nea Viljakainen" userId="31f03692-df5d-4046-a9e0-25d0beb92039" providerId="ADAL" clId="{008B56B4-6802-4E42-9AEA-33AE960B950F}" dt="2023-02-27T13:21:37.027" v="8"/>
        <pc:sldMasterMkLst>
          <pc:docMk/>
          <pc:sldMasterMk cId="3298400526" sldId="2147483684"/>
        </pc:sldMasterMkLst>
        <pc:sldLayoutChg chg="modSp mod">
          <pc:chgData name="Nea Viljakainen" userId="31f03692-df5d-4046-a9e0-25d0beb92039" providerId="ADAL" clId="{008B56B4-6802-4E42-9AEA-33AE960B950F}" dt="2023-02-27T13:21:03.484" v="0"/>
          <pc:sldLayoutMkLst>
            <pc:docMk/>
            <pc:sldMasterMk cId="3298400526" sldId="2147483684"/>
            <pc:sldLayoutMk cId="571192881" sldId="2147483685"/>
          </pc:sldLayoutMkLst>
          <pc:spChg chg="mod">
            <ac:chgData name="Nea Viljakainen" userId="31f03692-df5d-4046-a9e0-25d0beb92039" providerId="ADAL" clId="{008B56B4-6802-4E42-9AEA-33AE960B950F}" dt="2023-02-27T13:21:03.484" v="0"/>
            <ac:spMkLst>
              <pc:docMk/>
              <pc:sldMasterMk cId="3298400526" sldId="2147483684"/>
              <pc:sldLayoutMk cId="571192881" sldId="2147483685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008B56B4-6802-4E42-9AEA-33AE960B950F}" dt="2023-02-27T13:21:09.165" v="1"/>
          <pc:sldLayoutMkLst>
            <pc:docMk/>
            <pc:sldMasterMk cId="3298400526" sldId="2147483684"/>
            <pc:sldLayoutMk cId="3044630653" sldId="2147483686"/>
          </pc:sldLayoutMkLst>
          <pc:spChg chg="mod">
            <ac:chgData name="Nea Viljakainen" userId="31f03692-df5d-4046-a9e0-25d0beb92039" providerId="ADAL" clId="{008B56B4-6802-4E42-9AEA-33AE960B950F}" dt="2023-02-27T13:21:09.165" v="1"/>
            <ac:spMkLst>
              <pc:docMk/>
              <pc:sldMasterMk cId="3298400526" sldId="2147483684"/>
              <pc:sldLayoutMk cId="3044630653" sldId="2147483686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008B56B4-6802-4E42-9AEA-33AE960B950F}" dt="2023-02-27T13:21:12.571" v="2"/>
          <pc:sldLayoutMkLst>
            <pc:docMk/>
            <pc:sldMasterMk cId="3298400526" sldId="2147483684"/>
            <pc:sldLayoutMk cId="1923722244" sldId="2147483687"/>
          </pc:sldLayoutMkLst>
          <pc:spChg chg="mod">
            <ac:chgData name="Nea Viljakainen" userId="31f03692-df5d-4046-a9e0-25d0beb92039" providerId="ADAL" clId="{008B56B4-6802-4E42-9AEA-33AE960B950F}" dt="2023-02-27T13:21:12.571" v="2"/>
            <ac:spMkLst>
              <pc:docMk/>
              <pc:sldMasterMk cId="3298400526" sldId="2147483684"/>
              <pc:sldLayoutMk cId="1923722244" sldId="2147483687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008B56B4-6802-4E42-9AEA-33AE960B950F}" dt="2023-02-27T13:21:20.218" v="3"/>
          <pc:sldLayoutMkLst>
            <pc:docMk/>
            <pc:sldMasterMk cId="3298400526" sldId="2147483684"/>
            <pc:sldLayoutMk cId="3405050894" sldId="2147483688"/>
          </pc:sldLayoutMkLst>
          <pc:spChg chg="mod">
            <ac:chgData name="Nea Viljakainen" userId="31f03692-df5d-4046-a9e0-25d0beb92039" providerId="ADAL" clId="{008B56B4-6802-4E42-9AEA-33AE960B950F}" dt="2023-02-27T13:21:20.218" v="3"/>
            <ac:spMkLst>
              <pc:docMk/>
              <pc:sldMasterMk cId="3298400526" sldId="2147483684"/>
              <pc:sldLayoutMk cId="3405050894" sldId="2147483688"/>
              <ac:spMk id="6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008B56B4-6802-4E42-9AEA-33AE960B950F}" dt="2023-02-27T13:21:23.563" v="4"/>
          <pc:sldLayoutMkLst>
            <pc:docMk/>
            <pc:sldMasterMk cId="3298400526" sldId="2147483684"/>
            <pc:sldLayoutMk cId="2635086702" sldId="2147483689"/>
          </pc:sldLayoutMkLst>
          <pc:spChg chg="mod">
            <ac:chgData name="Nea Viljakainen" userId="31f03692-df5d-4046-a9e0-25d0beb92039" providerId="ADAL" clId="{008B56B4-6802-4E42-9AEA-33AE960B950F}" dt="2023-02-27T13:21:23.563" v="4"/>
            <ac:spMkLst>
              <pc:docMk/>
              <pc:sldMasterMk cId="3298400526" sldId="2147483684"/>
              <pc:sldLayoutMk cId="2635086702" sldId="2147483689"/>
              <ac:spMk id="8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008B56B4-6802-4E42-9AEA-33AE960B950F}" dt="2023-02-27T13:21:26.768" v="5"/>
          <pc:sldLayoutMkLst>
            <pc:docMk/>
            <pc:sldMasterMk cId="3298400526" sldId="2147483684"/>
            <pc:sldLayoutMk cId="3305560169" sldId="2147483690"/>
          </pc:sldLayoutMkLst>
          <pc:spChg chg="mod">
            <ac:chgData name="Nea Viljakainen" userId="31f03692-df5d-4046-a9e0-25d0beb92039" providerId="ADAL" clId="{008B56B4-6802-4E42-9AEA-33AE960B950F}" dt="2023-02-27T13:21:26.768" v="5"/>
            <ac:spMkLst>
              <pc:docMk/>
              <pc:sldMasterMk cId="3298400526" sldId="2147483684"/>
              <pc:sldLayoutMk cId="3305560169" sldId="2147483690"/>
              <ac:spMk id="4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008B56B4-6802-4E42-9AEA-33AE960B950F}" dt="2023-02-27T13:21:29.859" v="6"/>
          <pc:sldLayoutMkLst>
            <pc:docMk/>
            <pc:sldMasterMk cId="3298400526" sldId="2147483684"/>
            <pc:sldLayoutMk cId="1326100343" sldId="2147483691"/>
          </pc:sldLayoutMkLst>
          <pc:spChg chg="mod">
            <ac:chgData name="Nea Viljakainen" userId="31f03692-df5d-4046-a9e0-25d0beb92039" providerId="ADAL" clId="{008B56B4-6802-4E42-9AEA-33AE960B950F}" dt="2023-02-27T13:21:29.859" v="6"/>
            <ac:spMkLst>
              <pc:docMk/>
              <pc:sldMasterMk cId="3298400526" sldId="2147483684"/>
              <pc:sldLayoutMk cId="1326100343" sldId="2147483691"/>
              <ac:spMk id="3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008B56B4-6802-4E42-9AEA-33AE960B950F}" dt="2023-02-27T13:21:33.454" v="7"/>
          <pc:sldLayoutMkLst>
            <pc:docMk/>
            <pc:sldMasterMk cId="3298400526" sldId="2147483684"/>
            <pc:sldLayoutMk cId="2326047509" sldId="2147483692"/>
          </pc:sldLayoutMkLst>
          <pc:spChg chg="mod">
            <ac:chgData name="Nea Viljakainen" userId="31f03692-df5d-4046-a9e0-25d0beb92039" providerId="ADAL" clId="{008B56B4-6802-4E42-9AEA-33AE960B950F}" dt="2023-02-27T13:21:33.454" v="7"/>
            <ac:spMkLst>
              <pc:docMk/>
              <pc:sldMasterMk cId="3298400526" sldId="2147483684"/>
              <pc:sldLayoutMk cId="2326047509" sldId="2147483692"/>
              <ac:spMk id="6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008B56B4-6802-4E42-9AEA-33AE960B950F}" dt="2023-02-27T13:21:37.027" v="8"/>
          <pc:sldLayoutMkLst>
            <pc:docMk/>
            <pc:sldMasterMk cId="3298400526" sldId="2147483684"/>
            <pc:sldLayoutMk cId="741399794" sldId="2147483693"/>
          </pc:sldLayoutMkLst>
          <pc:spChg chg="mod">
            <ac:chgData name="Nea Viljakainen" userId="31f03692-df5d-4046-a9e0-25d0beb92039" providerId="ADAL" clId="{008B56B4-6802-4E42-9AEA-33AE960B950F}" dt="2023-02-27T13:21:37.027" v="8"/>
            <ac:spMkLst>
              <pc:docMk/>
              <pc:sldMasterMk cId="3298400526" sldId="2147483684"/>
              <pc:sldLayoutMk cId="741399794" sldId="2147483693"/>
              <ac:spMk id="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14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kestävä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tulevaisuus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,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yhteisö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ja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yhteiskunta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/>
          <a:lstStyle/>
          <a:p>
            <a:r>
              <a:rPr lang="fi-FI" dirty="0"/>
              <a:t>Kestävä tulevaisuus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602021"/>
            <a:ext cx="7258780" cy="398963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Kestävä tulevaisuus: </a:t>
            </a:r>
            <a:r>
              <a:rPr lang="fi-FI" sz="2400" dirty="0">
                <a:ea typeface="+mn-lt"/>
                <a:cs typeface="+mn-lt"/>
              </a:rPr>
              <a:t>tavoitellaan kestävää elämäntapaa tai kestävää kehitystä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Esimerkiksi ekologisesti kestävä kehitys, taloudellisesti kestävä kehitys sekä kulttuurisesti ja sosiaalisesti kestävä kehitys</a:t>
            </a: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44" y="1825106"/>
            <a:ext cx="3085956" cy="46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5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Ilmasto- ja ympäristökriisi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Ihmisen aikaansaamat tuhoisat vaikutukset maapallon ilmastoon ja ekosysteemeihin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Uhkaa fyysistä ja psyykkistä terveyttä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Sään ääri-ilmiöt </a:t>
            </a:r>
            <a:r>
              <a:rPr lang="fi-FI" dirty="0">
                <a:ea typeface="+mn-lt"/>
                <a:cs typeface="+mn-lt"/>
              </a:rPr>
              <a:t>voivat heikentää terveyttä joko suoraan tai epäsuorasti</a:t>
            </a:r>
          </a:p>
          <a:p>
            <a:pPr marL="0" indent="0">
              <a:buNone/>
            </a:pPr>
            <a:endParaRPr lang="fi-FI" sz="20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50" y="585216"/>
            <a:ext cx="4151850" cy="58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6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/>
          <a:lstStyle/>
          <a:p>
            <a:r>
              <a:rPr lang="fi-FI" dirty="0"/>
              <a:t>Riskikäsitys ilmasto- ja ympäristökriisistä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602021"/>
            <a:ext cx="7258780" cy="3989638"/>
          </a:xfrm>
        </p:spPr>
        <p:txBody>
          <a:bodyPr vert="horz" lIns="45720" tIns="45720" rIns="45720" bIns="45720" rtlCol="0" anchor="t">
            <a:normAutofit fontScale="925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Riskikäsitys: </a:t>
            </a:r>
            <a:r>
              <a:rPr lang="fi-FI" sz="2400" dirty="0">
                <a:ea typeface="+mn-lt"/>
                <a:cs typeface="+mn-lt"/>
              </a:rPr>
              <a:t>henkilökohtainen arvio riskin seurausten vakavuudesta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muodostuu kognitiivisista, kokemuksellisista ja sosiokulttuurisista tekijöistä.</a:t>
            </a:r>
          </a:p>
          <a:p>
            <a:pPr marL="0" indent="0">
              <a:buNone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Kognitiiviset tekijät</a:t>
            </a:r>
            <a:r>
              <a:rPr lang="fi-FI" sz="2400" dirty="0">
                <a:ea typeface="+mn-lt"/>
                <a:cs typeface="+mn-lt"/>
              </a:rPr>
              <a:t>: tutkittu tieto ilmasto- ja ympäristökriisistä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Kokemukselliset tekijät</a:t>
            </a:r>
            <a:r>
              <a:rPr lang="fi-FI" sz="2400" dirty="0">
                <a:ea typeface="+mn-lt"/>
                <a:cs typeface="+mn-lt"/>
              </a:rPr>
              <a:t>: ilmasto- ja ympäristökriisiin liittyvät tuntemukset ja kokemukset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Sosiokulttuuriset</a:t>
            </a:r>
            <a:r>
              <a:rPr lang="fi-FI" sz="2400" b="1" dirty="0">
                <a:ea typeface="+mn-lt"/>
                <a:cs typeface="+mn-lt"/>
              </a:rPr>
              <a:t> tekijät</a:t>
            </a:r>
            <a:r>
              <a:rPr lang="fi-FI" sz="2400" dirty="0">
                <a:ea typeface="+mn-lt"/>
                <a:cs typeface="+mn-lt"/>
              </a:rPr>
              <a:t>: yhteisön arvot ja normit, jotka vaikuttavat ilmasto- ja ympäristökriisin riskiarvioon</a:t>
            </a: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1" y="2602021"/>
            <a:ext cx="3936044" cy="26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>
            <a:normAutofit fontScale="90000"/>
          </a:bodyPr>
          <a:lstStyle/>
          <a:p>
            <a:r>
              <a:rPr lang="fi-FI" dirty="0"/>
              <a:t>Ilmasto- ja ympäristökriisiin liittyvät tunteet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602021"/>
            <a:ext cx="7258780" cy="398963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Ahdistus </a:t>
            </a:r>
            <a:r>
              <a:rPr lang="fi-FI" sz="2400" dirty="0">
                <a:ea typeface="+mn-lt"/>
                <a:cs typeface="+mn-lt"/>
              </a:rPr>
              <a:t>tai</a:t>
            </a:r>
            <a:r>
              <a:rPr lang="fi-FI" sz="2400" b="1" dirty="0">
                <a:ea typeface="+mn-lt"/>
                <a:cs typeface="+mn-lt"/>
              </a:rPr>
              <a:t> huolestuneisuus: </a:t>
            </a:r>
            <a:r>
              <a:rPr lang="fi-FI" sz="2400" dirty="0">
                <a:ea typeface="+mn-lt"/>
                <a:cs typeface="+mn-lt"/>
              </a:rPr>
              <a:t>luonnollinen reaktio ilmasto- ja ympäristökriisiin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voi kannustaa toimintaan, jolloin ahdistus vähenee</a:t>
            </a:r>
          </a:p>
          <a:p>
            <a:pPr lvl="1">
              <a:buFont typeface="Arial" panose="020B0602020104020603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Pelko</a:t>
            </a:r>
            <a:r>
              <a:rPr lang="fi-FI" sz="2400" dirty="0">
                <a:ea typeface="+mn-lt"/>
                <a:cs typeface="+mn-lt"/>
              </a:rPr>
              <a:t>: tunne, joka voi lamauttaa ja estää toimimasta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jos pelkoa pystyy säätelemään, se voi kannustaa toimintaan</a:t>
            </a: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2" y="2099426"/>
            <a:ext cx="3031067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0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 fontScale="90000"/>
          </a:bodyPr>
          <a:lstStyle/>
          <a:p>
            <a:r>
              <a:rPr lang="fi-FI" dirty="0"/>
              <a:t>Reaktiot ja toiminta ilmasto- ja ympäristökriisiin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Aktiivinen kieltäminen: </a:t>
            </a:r>
            <a:r>
              <a:rPr lang="fi-FI" dirty="0">
                <a:ea typeface="+mn-lt"/>
                <a:cs typeface="+mn-lt"/>
              </a:rPr>
              <a:t>tieteellisen tiedon väheksyntä, ilmasto- ja ympäristökriisin leimaaminen tunnepitoiseksi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Välinpitämättömyys</a:t>
            </a:r>
            <a:r>
              <a:rPr lang="fi-FI" dirty="0">
                <a:ea typeface="+mn-lt"/>
                <a:cs typeface="+mn-lt"/>
              </a:rPr>
              <a:t>: passivoituminen; liittyy usein kokemukseen, että ilmasto- ja ympäristökriisiin ei voi vaikuttaa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Aktiivinen toiminta</a:t>
            </a:r>
            <a:r>
              <a:rPr lang="fi-FI" dirty="0">
                <a:ea typeface="+mn-lt"/>
                <a:cs typeface="+mn-lt"/>
              </a:rPr>
              <a:t>: toiminta, joka pyrkii torjumaan ilmasto- ja ympäristökriisiä tai vähentämään sen vaikutusta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edellyttää </a:t>
            </a:r>
            <a:r>
              <a:rPr lang="fi-FI" b="1" dirty="0">
                <a:ea typeface="+mn-lt"/>
                <a:cs typeface="+mn-lt"/>
              </a:rPr>
              <a:t>toivoa</a:t>
            </a:r>
            <a:r>
              <a:rPr lang="fi-FI" dirty="0">
                <a:ea typeface="+mn-lt"/>
                <a:cs typeface="+mn-lt"/>
              </a:rPr>
              <a:t> ja </a:t>
            </a:r>
            <a:r>
              <a:rPr lang="fi-FI" b="1" dirty="0">
                <a:ea typeface="+mn-lt"/>
                <a:cs typeface="+mn-lt"/>
              </a:rPr>
              <a:t>motivaatiota</a:t>
            </a:r>
            <a:endParaRPr lang="fi-FI" b="1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34" y="585216"/>
            <a:ext cx="3758889" cy="56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Aktivismi tai kansalaistoiminta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</a:t>
            </a:r>
            <a:r>
              <a:rPr lang="fi-FI" dirty="0">
                <a:ea typeface="+mn-lt"/>
                <a:cs typeface="+mn-lt"/>
              </a:rPr>
              <a:t>Toimintaa, joka pyrkii muuttamaan yhteiskuntaa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aktivistit järjestäytyvät usein erilaisten aktivistiryhmien alle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aktivistiryhmillä voi olla erilaisia tavoitteita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16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Jos aktivistit saavat riittävästi kannattajia tai huomiota, se johtaa usein poliittisiin muutoksiin tai julistuksiin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 aktivismi pyrkii vaikuttamaan julkiseen keskusteluun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Aktivismiin voi liittyä myös </a:t>
            </a:r>
            <a:r>
              <a:rPr lang="fi-FI" sz="2000" b="1" dirty="0">
                <a:ea typeface="+mn-lt"/>
                <a:cs typeface="+mn-lt"/>
              </a:rPr>
              <a:t>kansalaistottelemattomuutta</a:t>
            </a:r>
            <a:r>
              <a:rPr lang="fi-FI" sz="2000" dirty="0">
                <a:ea typeface="+mn-lt"/>
                <a:cs typeface="+mn-lt"/>
              </a:rPr>
              <a:t>, jossa pyritään rikkomaan lakia, jotta koettu epäoikeudenmukaisuus saa huomiota ja sen korjaamiseen ryhdytään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kansalaistottelemattomuutta voi olla esimerkiksi kadun sulkeminen</a:t>
            </a: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14" y="2286085"/>
            <a:ext cx="4471386" cy="29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/>
          <a:lstStyle/>
          <a:p>
            <a:r>
              <a:rPr lang="fi-FI" dirty="0"/>
              <a:t>Politiikka ja ilmasto- ja ympäristökriisi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602021"/>
            <a:ext cx="7258780" cy="398963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Poliittisten puolueiden </a:t>
            </a:r>
            <a:r>
              <a:rPr lang="fi-FI" sz="2400" b="1" dirty="0">
                <a:ea typeface="+mn-lt"/>
                <a:cs typeface="+mn-lt"/>
              </a:rPr>
              <a:t>arvot</a:t>
            </a:r>
            <a:r>
              <a:rPr lang="fi-FI" sz="2400" dirty="0">
                <a:ea typeface="+mn-lt"/>
                <a:cs typeface="+mn-lt"/>
              </a:rPr>
              <a:t> vaikuttavat siihen, miten tärkeänä ilmasto- ja ympäristökriisin ratkaisemista pidetään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>
                <a:ea typeface="+mn-lt"/>
                <a:cs typeface="+mn-lt"/>
              </a:rPr>
              <a:t> Yhteiskunnan </a:t>
            </a:r>
            <a:r>
              <a:rPr lang="fi-FI" sz="2400" b="1" dirty="0">
                <a:ea typeface="+mn-lt"/>
                <a:cs typeface="+mn-lt"/>
              </a:rPr>
              <a:t>polarisaatio</a:t>
            </a:r>
            <a:r>
              <a:rPr lang="fi-FI" sz="2400" dirty="0">
                <a:ea typeface="+mn-lt"/>
                <a:cs typeface="+mn-lt"/>
              </a:rPr>
              <a:t> vaikeuttaa ilmasto- ja ympäristökriisin ratkaisemista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suhteesta ilmasto- ja ympäristökriisiin voi muodostua osa </a:t>
            </a:r>
            <a:r>
              <a:rPr lang="fi-FI" sz="1600" b="1" dirty="0">
                <a:ea typeface="+mn-lt"/>
                <a:cs typeface="+mn-lt"/>
              </a:rPr>
              <a:t>identiteettiä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polarisaatio vahvistaa </a:t>
            </a:r>
            <a:r>
              <a:rPr lang="fi-FI" sz="1600" b="1" dirty="0">
                <a:ea typeface="+mn-lt"/>
                <a:cs typeface="+mn-lt"/>
              </a:rPr>
              <a:t>ryhmäajattelua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polarisaation vuoksi ilmasto- ja ympäristökriisin torjuminen voidaan nähdä </a:t>
            </a:r>
            <a:r>
              <a:rPr lang="fi-FI" sz="1600" b="1" dirty="0">
                <a:ea typeface="+mn-lt"/>
                <a:cs typeface="+mn-lt"/>
              </a:rPr>
              <a:t>uhkana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209700"/>
            <a:ext cx="2921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17BE59-4B8B-4E12-8A89-FF39DFF27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AACAE-6EB8-45E6-9D80-77184C5DED69}">
  <ds:schemaRefs>
    <ds:schemaRef ds:uri="42116817-7e29-4aa7-b7a6-c483eebecbb8"/>
    <ds:schemaRef ds:uri="http://purl.org/dc/terms/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f0974581-4bbf-443e-902f-14073e9fb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13374</TotalTime>
  <Words>455</Words>
  <Application>Microsoft Office PowerPoint</Application>
  <PresentationFormat>Laajakuva</PresentationFormat>
  <Paragraphs>57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Tw Cen MT</vt:lpstr>
      <vt:lpstr>Tw Cen MT Condensed</vt:lpstr>
      <vt:lpstr>Wingdings 3</vt:lpstr>
      <vt:lpstr>Integraali</vt:lpstr>
      <vt:lpstr>14 kestävä tulevaisuus, yhteisö ja yhteiskunta</vt:lpstr>
      <vt:lpstr>Kestävä tulevaisuus</vt:lpstr>
      <vt:lpstr>Ilmasto- ja ympäristökriisi</vt:lpstr>
      <vt:lpstr>Riskikäsitys ilmasto- ja ympäristökriisistä</vt:lpstr>
      <vt:lpstr>Ilmasto- ja ympäristökriisiin liittyvät tunteet</vt:lpstr>
      <vt:lpstr>Reaktiot ja toiminta ilmasto- ja ympäristökriisiin</vt:lpstr>
      <vt:lpstr>Aktivismi tai kansalaistoiminta</vt:lpstr>
      <vt:lpstr>Politiikka ja ilmasto- ja ympäristökriisi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Nea Viljakainen</cp:lastModifiedBy>
  <cp:revision>680</cp:revision>
  <dcterms:created xsi:type="dcterms:W3CDTF">2021-05-18T05:21:46Z</dcterms:created>
  <dcterms:modified xsi:type="dcterms:W3CDTF">2023-02-27T14:47:31Z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