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DE15B-3356-4A7B-851A-03E616450440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0EBF9-0875-4E3A-A52B-8EB9F66D62C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013655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0EBF9-0875-4E3A-A52B-8EB9F66D62C8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992931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185208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57375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82376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21477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409309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932163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63226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31879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81802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77314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904840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57EB5-66E0-434E-81A1-22C31679F9EF}" type="datetimeFigureOut">
              <a:rPr lang="fi-FI" smtClean="0"/>
              <a:pPr/>
              <a:t>4.12.2017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4ED9A-C4EA-4952-A9DD-937774D2945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2415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Madridilaiset Forssassa 11-18.12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92902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Maanantai 11.12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Espanjalaisten nouto lentokentältä bussilla. Varmistan lähtöajan kuskilta, mukaan saa lähteä, jos oma lukujärjestys sallii sen.</a:t>
            </a:r>
          </a:p>
          <a:p>
            <a:r>
              <a:rPr lang="fi-FI" dirty="0" smtClean="0"/>
              <a:t>Saapuminen </a:t>
            </a:r>
            <a:r>
              <a:rPr lang="fi-FI" dirty="0" smtClean="0"/>
              <a:t>Forssaan noin klo 16. Majoittuminen perheisiin.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3138017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Tiistai 12.12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Klo 8.15/ 8.30 Esittely</a:t>
            </a:r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Forssa ja Helsinki: Tuulia ja </a:t>
            </a:r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Rasmus (Luokkatila ilm. myöhemmin). Tänne kaikki espanjalaiset vieraat sekä ne, joilla ei ole omaa oppituntia auttamaan Tuuliaa ja Rasmusta ja seurustelemaan vieraiden kanssa</a:t>
            </a:r>
          </a:p>
          <a:p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Marjon </a:t>
            </a:r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 </a:t>
            </a:r>
            <a:r>
              <a:rPr lang="fi-FI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lk:n</a:t>
            </a:r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espanja n. </a:t>
            </a:r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klo 9 </a:t>
            </a:r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(kun </a:t>
            </a:r>
            <a:r>
              <a:rPr lang="fi-FI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ysiluokkalaiset</a:t>
            </a:r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ovat saaneet kokeensa tehtyä, luokkaan K7 voi tuoda espanjalaisia tai jatkaa vapaata seurustelua edelleen….)</a:t>
            </a:r>
            <a:endParaRPr lang="fi-FI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i-FI" dirty="0" smtClean="0"/>
              <a:t>Oppituntien seuraamista klo 9.45 – </a:t>
            </a:r>
            <a:r>
              <a:rPr lang="fi-FI" dirty="0" smtClean="0"/>
              <a:t>11.00 (ota vieraasi omalle oppitunnillesi tai tuo espanjan abikurssille </a:t>
            </a:r>
            <a:r>
              <a:rPr lang="fi-FI" dirty="0" err="1" smtClean="0"/>
              <a:t>lk</a:t>
            </a:r>
            <a:r>
              <a:rPr lang="fi-FI" dirty="0" smtClean="0"/>
              <a:t> K7)</a:t>
            </a:r>
            <a:endParaRPr lang="fi-FI" dirty="0" smtClean="0"/>
          </a:p>
          <a:p>
            <a:r>
              <a:rPr lang="fi-FI" dirty="0" smtClean="0"/>
              <a:t>Ruokailu</a:t>
            </a:r>
          </a:p>
          <a:p>
            <a:r>
              <a:rPr lang="fi-FI" dirty="0" smtClean="0"/>
              <a:t>Forssa-kierros 11.45 -  ja Forssan museo </a:t>
            </a:r>
            <a:r>
              <a:rPr lang="fi-FI" dirty="0" smtClean="0"/>
              <a:t>12.30 </a:t>
            </a:r>
            <a:endParaRPr lang="fi-FI" dirty="0" smtClean="0"/>
          </a:p>
          <a:p>
            <a:r>
              <a:rPr lang="fi-FI" dirty="0" smtClean="0"/>
              <a:t>Paluu </a:t>
            </a:r>
            <a:r>
              <a:rPr lang="fi-FI" dirty="0" smtClean="0"/>
              <a:t>koululle n. klo 14. </a:t>
            </a:r>
            <a:r>
              <a:rPr lang="fi-FI" dirty="0" smtClean="0"/>
              <a:t>(Ohjeista vieraasi odottamaan esim. jugend-puolen oleskelutiloissa, kunnes oppituntisi päättyy. Jos sinulla oppitunti 13.40 – 16.00, ota vieras mukaan tai sovi, missä odottaa sinua).</a:t>
            </a:r>
          </a:p>
          <a:p>
            <a:r>
              <a:rPr lang="fi-FI" dirty="0" smtClean="0"/>
              <a:t>Ilta vapaata aikaa.</a:t>
            </a:r>
            <a:endParaRPr lang="fi-FI" dirty="0" smtClean="0"/>
          </a:p>
        </p:txBody>
      </p:sp>
    </p:spTree>
    <p:extLst>
      <p:ext uri="{BB962C8B-B14F-4D97-AF65-F5344CB8AC3E}">
        <p14:creationId xmlns="" xmlns:p14="http://schemas.microsoft.com/office/powerpoint/2010/main" val="2989709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Keskiviikko 13.12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Oppituntien seuraamista klo </a:t>
            </a:r>
            <a:r>
              <a:rPr lang="fi-FI" dirty="0" smtClean="0"/>
              <a:t>8.15 – 8.45/ </a:t>
            </a:r>
            <a:r>
              <a:rPr lang="fi-FI" dirty="0" smtClean="0"/>
              <a:t>Lucia-esitys </a:t>
            </a:r>
            <a:r>
              <a:rPr lang="fi-FI" dirty="0" smtClean="0">
                <a:solidFill>
                  <a:srgbClr val="FF0000"/>
                </a:solidFill>
              </a:rPr>
              <a:t>Keskuskoulu/ </a:t>
            </a:r>
            <a:r>
              <a:rPr lang="fi-FI" dirty="0" smtClean="0">
                <a:solidFill>
                  <a:srgbClr val="FF0000"/>
                </a:solidFill>
              </a:rPr>
              <a:t>(</a:t>
            </a:r>
            <a:r>
              <a:rPr lang="fi-FI" dirty="0" err="1" smtClean="0">
                <a:solidFill>
                  <a:srgbClr val="FF0000"/>
                </a:solidFill>
              </a:rPr>
              <a:t>Kuhala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smtClean="0">
                <a:solidFill>
                  <a:srgbClr val="FF0000"/>
                </a:solidFill>
              </a:rPr>
              <a:t>klo </a:t>
            </a:r>
            <a:r>
              <a:rPr lang="fi-FI" dirty="0" smtClean="0">
                <a:solidFill>
                  <a:srgbClr val="FF0000"/>
                </a:solidFill>
              </a:rPr>
              <a:t>8.50) </a:t>
            </a:r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(päivitän tarkemmat  ohjeet myöhemmin)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Klo 9.45 Tampere-esittely/ Hilma ja ? Luokka K7</a:t>
            </a:r>
            <a:endParaRPr lang="fi-FI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i-FI" dirty="0" smtClean="0"/>
              <a:t>Ruokailu</a:t>
            </a:r>
          </a:p>
          <a:p>
            <a:r>
              <a:rPr lang="fi-FI" dirty="0" smtClean="0"/>
              <a:t>Klo 11.45 lähtö koululta: Luontoretki (</a:t>
            </a:r>
            <a:r>
              <a:rPr lang="fi-FI" dirty="0" err="1" smtClean="0"/>
              <a:t>Torro</a:t>
            </a:r>
            <a:r>
              <a:rPr lang="fi-FI" dirty="0" smtClean="0"/>
              <a:t>, Eerikkilä)</a:t>
            </a:r>
            <a:endParaRPr lang="fi-FI" dirty="0" smtClean="0"/>
          </a:p>
          <a:p>
            <a:r>
              <a:rPr lang="fi-FI" dirty="0" smtClean="0"/>
              <a:t>Klo 15 – 18 Sauna </a:t>
            </a:r>
            <a:r>
              <a:rPr lang="fi-FI" dirty="0" smtClean="0"/>
              <a:t>ja uinti Eerikkilässä (ruokailu, grillaus)</a:t>
            </a:r>
          </a:p>
          <a:p>
            <a:r>
              <a:rPr lang="fi-FI" dirty="0" smtClean="0"/>
              <a:t>Paluu koululle noin klo 18.30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516252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Torstai 14.12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Lähtö Helsinkiin klo </a:t>
            </a:r>
            <a:r>
              <a:rPr lang="fi-FI" dirty="0" smtClean="0"/>
              <a:t>8.15.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r>
              <a:rPr lang="fi-FI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Eväät ruokalasta sitä ennen.</a:t>
            </a:r>
            <a:endParaRPr lang="fi-FI" dirty="0" smtClean="0"/>
          </a:p>
          <a:p>
            <a:r>
              <a:rPr lang="fi-FI" dirty="0" smtClean="0"/>
              <a:t>Kaupunkikierros bussilla (Sibelius-monumentti, Temppeliaukion kirkko </a:t>
            </a:r>
            <a:r>
              <a:rPr lang="fi-FI" dirty="0" smtClean="0"/>
              <a:t>…)</a:t>
            </a:r>
            <a:endParaRPr lang="fi-FI" dirty="0" smtClean="0"/>
          </a:p>
          <a:p>
            <a:r>
              <a:rPr lang="fi-FI" dirty="0" smtClean="0"/>
              <a:t>Ruokailu omatoimisesti + </a:t>
            </a:r>
            <a:r>
              <a:rPr lang="fi-FI" dirty="0" smtClean="0"/>
              <a:t>vapaata aikaa</a:t>
            </a:r>
            <a:endParaRPr lang="fi-FI" dirty="0" smtClean="0"/>
          </a:p>
          <a:p>
            <a:r>
              <a:rPr lang="fi-FI" dirty="0" smtClean="0">
                <a:solidFill>
                  <a:srgbClr val="FF0000"/>
                </a:solidFill>
              </a:rPr>
              <a:t>Kiasma klo 15.30 – 16.30</a:t>
            </a:r>
          </a:p>
          <a:p>
            <a:r>
              <a:rPr lang="fi-FI" dirty="0" smtClean="0"/>
              <a:t>Paluu </a:t>
            </a:r>
            <a:r>
              <a:rPr lang="fi-FI" dirty="0" smtClean="0"/>
              <a:t>Forssaan. </a:t>
            </a:r>
            <a:endParaRPr lang="fi-FI" dirty="0" smtClean="0"/>
          </a:p>
        </p:txBody>
      </p:sp>
    </p:spTree>
    <p:extLst>
      <p:ext uri="{BB962C8B-B14F-4D97-AF65-F5344CB8AC3E}">
        <p14:creationId xmlns="" xmlns:p14="http://schemas.microsoft.com/office/powerpoint/2010/main" val="4137989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Perjantai 15.12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Oppitunti klo 8.15/ Marjon </a:t>
            </a:r>
            <a:r>
              <a:rPr lang="fi-FI" dirty="0" smtClean="0"/>
              <a:t>8 </a:t>
            </a:r>
            <a:r>
              <a:rPr lang="fi-FI" dirty="0" err="1" smtClean="0"/>
              <a:t>lk:n</a:t>
            </a:r>
            <a:r>
              <a:rPr lang="fi-FI" dirty="0" smtClean="0"/>
              <a:t> espanjan </a:t>
            </a:r>
            <a:r>
              <a:rPr lang="fi-FI" dirty="0" smtClean="0"/>
              <a:t>tunti/ tai kouluun vasta klo 9.45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smtClean="0"/>
              <a:t>Marjo R:n askartelupaja klo 9.45</a:t>
            </a:r>
          </a:p>
          <a:p>
            <a:r>
              <a:rPr lang="fi-FI" dirty="0" smtClean="0"/>
              <a:t>Ruokailu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Jotakin yhteisöllistä, </a:t>
            </a:r>
            <a:r>
              <a:rPr lang="fi-FI" dirty="0" smtClean="0">
                <a:solidFill>
                  <a:srgbClr val="FF0000"/>
                </a:solidFill>
              </a:rPr>
              <a:t>säästä riippuen joko sisällä tai ulkona (</a:t>
            </a:r>
            <a:r>
              <a:rPr lang="fi-FI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Tässä kohtaa taas espanjan abikurssi lukujärjestyksessä myös). Jatketaan tämän suunnittelua… 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Klo 13.15 </a:t>
            </a:r>
            <a:r>
              <a:rPr lang="fi-FI" dirty="0" err="1" smtClean="0">
                <a:sym typeface="Wingdings" panose="05000000000000000000" pitchFamily="2" charset="2"/>
              </a:rPr>
              <a:t>Wanhojen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tanssiharkat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Feeniksissä</a:t>
            </a:r>
            <a:r>
              <a:rPr lang="fi-FI" dirty="0" smtClean="0">
                <a:sym typeface="Wingdings" panose="05000000000000000000" pitchFamily="2" charset="2"/>
              </a:rPr>
              <a:t>. Vieraat katsomoon.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Ilta vapaata aikaa.</a:t>
            </a:r>
            <a:endParaRPr lang="fi-FI" dirty="0" smtClean="0">
              <a:sym typeface="Wingdings" panose="05000000000000000000" pitchFamily="2" charset="2"/>
            </a:endParaRPr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204440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Lauantai 16.12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Klo 9.00 Lähtö Tampereelle</a:t>
            </a:r>
          </a:p>
          <a:p>
            <a:r>
              <a:rPr lang="fi-FI" dirty="0" smtClean="0"/>
              <a:t>Pyynikki, Tuomiokirkko</a:t>
            </a:r>
            <a:r>
              <a:rPr lang="fi-FI" dirty="0" smtClean="0"/>
              <a:t>, </a:t>
            </a:r>
            <a:r>
              <a:rPr lang="fi-FI" dirty="0" err="1" smtClean="0"/>
              <a:t>Vapriikki</a:t>
            </a:r>
            <a:r>
              <a:rPr lang="fi-FI" dirty="0" smtClean="0"/>
              <a:t>, Tallipiha</a:t>
            </a:r>
          </a:p>
          <a:p>
            <a:r>
              <a:rPr lang="fi-FI" dirty="0" smtClean="0"/>
              <a:t>Paluu Forssaan viimeistään klo 18, mahd. jo aikaisemminkin</a:t>
            </a:r>
            <a:endParaRPr lang="fi-FI" dirty="0" smtClean="0"/>
          </a:p>
          <a:p>
            <a:pPr>
              <a:buNone/>
            </a:pPr>
            <a:endParaRPr lang="fi-FI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1950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Sunnuntai 17.12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Perheiden päivä</a:t>
            </a:r>
          </a:p>
          <a:p>
            <a:r>
              <a:rPr lang="fi-FI" dirty="0" smtClean="0"/>
              <a:t>Klo 18 Pikkujoulu koulun ruokalassa </a:t>
            </a:r>
            <a:r>
              <a:rPr lang="fi-FI" dirty="0" err="1" smtClean="0"/>
              <a:t>nyyttäriperiaatteella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1600042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Maanantai 18.12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Lähtö lentokentälle klo 9.00 /10.00</a:t>
            </a:r>
            <a:endParaRPr lang="fi-FI" dirty="0"/>
          </a:p>
        </p:txBody>
      </p:sp>
    </p:spTree>
    <p:extLst>
      <p:ext uri="{BB962C8B-B14F-4D97-AF65-F5344CB8AC3E}">
        <p14:creationId xmlns="" xmlns:p14="http://schemas.microsoft.com/office/powerpoint/2010/main" val="541184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364</Words>
  <Application>Microsoft Office PowerPoint</Application>
  <PresentationFormat>Näytössä katseltava diaesitys (4:3)</PresentationFormat>
  <Paragraphs>42</Paragraphs>
  <Slides>9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Madridilaiset Forssassa 11-18.12</vt:lpstr>
      <vt:lpstr>Maanantai 11.12</vt:lpstr>
      <vt:lpstr>Tiistai 12.12</vt:lpstr>
      <vt:lpstr>Keskiviikko 13.12</vt:lpstr>
      <vt:lpstr>Torstai 14.12</vt:lpstr>
      <vt:lpstr>Perjantai 15.12</vt:lpstr>
      <vt:lpstr>Lauantai 16.12</vt:lpstr>
      <vt:lpstr>Sunnuntai 17.12</vt:lpstr>
      <vt:lpstr>Maanantai 18.12</vt:lpstr>
    </vt:vector>
  </TitlesOfParts>
  <Company>Forssan kaupunki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Madridilaiset Forssassa 11-18.12</dc:title>
  <dc:creator>Marjo Sevon</dc:creator>
  <cp:lastModifiedBy>Marjo</cp:lastModifiedBy>
  <cp:revision>15</cp:revision>
  <dcterms:created xsi:type="dcterms:W3CDTF">2017-11-07T08:13:23Z</dcterms:created>
  <dcterms:modified xsi:type="dcterms:W3CDTF">2017-12-04T21:08:45Z</dcterms:modified>
</cp:coreProperties>
</file>