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7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76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3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41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36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42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53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99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948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25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048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78C94-ECA3-4828-9594-B9B64B2F6880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979FB-BB7A-4782-A79F-C3617D0265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088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E0DD22-A7E0-B04E-9E54-7C2913204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155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5.14 Ihminen on oppiva olento</a:t>
            </a: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600" b="1" dirty="0">
                <a:latin typeface="+mn-lt"/>
              </a:rPr>
              <a:t>Ydinsisältö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667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C156AA-F8C7-1C48-8CB3-3E99DED2F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741362"/>
            <a:ext cx="10515600" cy="1109663"/>
          </a:xfrm>
        </p:spPr>
        <p:txBody>
          <a:bodyPr/>
          <a:lstStyle/>
          <a:p>
            <a:r>
              <a:rPr lang="fi-FI" altLang="fi-FI" dirty="0">
                <a:cs typeface="Arial" panose="020B0604020202020204" pitchFamily="34" charset="0"/>
              </a:rPr>
              <a:t>Ihminen oppii jatkuvasti ja kaikkialla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2892F5-7B99-3B47-964F-54BBD9F7D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765300"/>
            <a:ext cx="11315700" cy="4351338"/>
          </a:xfrm>
        </p:spPr>
        <p:txBody>
          <a:bodyPr/>
          <a:lstStyle/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Oppiminen voi olla tahallista tai tahatonta.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Opimme vuorovaikutuksessa ympäristön kanssa.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Oppiminen vaikuttaa aivoihin: oppimisessa muodostuu uusia yhteyksiä hermosolujen välille. 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Aivojen muovautuvuus mahdollistaa oppimisen läpi elämän.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Nukkuessa aivot sekä lepäävät että jäsentävät opittuja asioita.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Vireystila vaikuttaa tarkkaavaisuuteen.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Oppimiseen vaikuttavat sekä biologiset, psyykkiset, sosiaaliset että kulttuuriset tekijät.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7535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Kuva, joka sisältää kohteen teksti, näyttökuva, käyntikortti&#10;&#10;Kuvaus luotu automaattisesti">
            <a:extLst>
              <a:ext uri="{FF2B5EF4-FFF2-40B4-BE49-F238E27FC236}">
                <a16:creationId xmlns:a16="http://schemas.microsoft.com/office/drawing/2014/main" id="{B9B21DB1-167D-4161-8E80-8E300D088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9036" y="1198880"/>
            <a:ext cx="4793928" cy="513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10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Laajakuva</PresentationFormat>
  <Paragraphs>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Skeema 1  5.14 Ihminen on oppiva olento  Ydinsisältö </vt:lpstr>
      <vt:lpstr>Ihminen oppii jatkuvasti ja kaikkialla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5.14 Ihminen on oppiva olento  Ydinsisältö </dc:title>
  <dc:creator>Sandelin Raili</dc:creator>
  <cp:lastModifiedBy>Sandelin Raili</cp:lastModifiedBy>
  <cp:revision>1</cp:revision>
  <dcterms:created xsi:type="dcterms:W3CDTF">2021-12-17T12:32:52Z</dcterms:created>
  <dcterms:modified xsi:type="dcterms:W3CDTF">2021-12-17T12:33:09Z</dcterms:modified>
</cp:coreProperties>
</file>