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119" d="100"/>
          <a:sy n="119" d="100"/>
        </p:scale>
        <p:origin x="96" y="3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D8BEB-A8B0-4937-A267-9B085C89F9A6}" type="datetimeFigureOut">
              <a:rPr lang="fi-FI" smtClean="0"/>
              <a:t>28.10.2020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BBE1655F-7905-4AC7-912F-E007D5EEE71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268057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D8BEB-A8B0-4937-A267-9B085C89F9A6}" type="datetimeFigureOut">
              <a:rPr lang="fi-FI" smtClean="0"/>
              <a:t>28.10.2020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1655F-7905-4AC7-912F-E007D5EEE71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773389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D8BEB-A8B0-4937-A267-9B085C89F9A6}" type="datetimeFigureOut">
              <a:rPr lang="fi-FI" smtClean="0"/>
              <a:t>28.10.2020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1655F-7905-4AC7-912F-E007D5EEE71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853812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D8BEB-A8B0-4937-A267-9B085C89F9A6}" type="datetimeFigureOut">
              <a:rPr lang="fi-FI" smtClean="0"/>
              <a:t>28.10.2020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1655F-7905-4AC7-912F-E007D5EEE71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319615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3FFD8BEB-A8B0-4937-A267-9B085C89F9A6}" type="datetimeFigureOut">
              <a:rPr lang="fi-FI" smtClean="0"/>
              <a:t>28.10.2020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fi-FI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BBE1655F-7905-4AC7-912F-E007D5EEE71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040915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D8BEB-A8B0-4937-A267-9B085C89F9A6}" type="datetimeFigureOut">
              <a:rPr lang="fi-FI" smtClean="0"/>
              <a:t>28.10.2020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1655F-7905-4AC7-912F-E007D5EEE71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4379801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D8BEB-A8B0-4937-A267-9B085C89F9A6}" type="datetimeFigureOut">
              <a:rPr lang="fi-FI" smtClean="0"/>
              <a:t>28.10.2020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1655F-7905-4AC7-912F-E007D5EEE71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1519055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D8BEB-A8B0-4937-A267-9B085C89F9A6}" type="datetimeFigureOut">
              <a:rPr lang="fi-FI" smtClean="0"/>
              <a:t>28.10.2020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1655F-7905-4AC7-912F-E007D5EEE71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513015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D8BEB-A8B0-4937-A267-9B085C89F9A6}" type="datetimeFigureOut">
              <a:rPr lang="fi-FI" smtClean="0"/>
              <a:t>28.10.2020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1655F-7905-4AC7-912F-E007D5EEE71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559955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D8BEB-A8B0-4937-A267-9B085C89F9A6}" type="datetimeFigureOut">
              <a:rPr lang="fi-FI" smtClean="0"/>
              <a:t>28.10.2020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1655F-7905-4AC7-912F-E007D5EEE71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7699169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D8BEB-A8B0-4937-A267-9B085C89F9A6}" type="datetimeFigureOut">
              <a:rPr lang="fi-FI" smtClean="0"/>
              <a:t>28.10.2020</a:t>
            </a:fld>
            <a:endParaRPr lang="fi-FI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1655F-7905-4AC7-912F-E007D5EEE71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376256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3FFD8BEB-A8B0-4937-A267-9B085C89F9A6}" type="datetimeFigureOut">
              <a:rPr lang="fi-FI" smtClean="0"/>
              <a:t>28.10.2020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fi-FI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BBE1655F-7905-4AC7-912F-E007D5EEE71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39476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2109536" y="376990"/>
            <a:ext cx="543827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800" dirty="0" smtClean="0"/>
              <a:t>Tärkeitä käsitteitä!</a:t>
            </a:r>
            <a:endParaRPr lang="fi-FI" sz="2800" dirty="0"/>
          </a:p>
        </p:txBody>
      </p:sp>
      <p:sp>
        <p:nvSpPr>
          <p:cNvPr id="5" name="Tekstiruutu 4"/>
          <p:cNvSpPr txBox="1"/>
          <p:nvPr/>
        </p:nvSpPr>
        <p:spPr>
          <a:xfrm>
            <a:off x="978567" y="1106905"/>
            <a:ext cx="9745579" cy="4062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fi-FI" sz="2400" dirty="0" smtClean="0"/>
              <a:t>Myytti &gt; uskonnoille tyypillisiä kertomuksia, joilla selitetään esimerkiksi maailman syntyä tai perimmäisiä kysymyksiä, esim. kärsimystä.</a:t>
            </a:r>
          </a:p>
          <a:p>
            <a:pPr marL="342900" indent="-342900">
              <a:buAutoNum type="arabicPeriod"/>
            </a:pPr>
            <a:r>
              <a:rPr lang="fi-FI" sz="2400" dirty="0" smtClean="0"/>
              <a:t>Rituaalit &gt; ovat tekoja tai tapahtumasarja, joka toistuu vakiintuneen kaavan mukaan. Esim. ehtoollisen nauttiminen kirkossa. Rituaalit liittyvät esim. pyytämiseen, kiittämiseen ja syyllisyydestä vapautumiseen. Maallisia rituaaleja: esim. lipunnosto, laivan vihkiminen, sotilasvala.</a:t>
            </a:r>
          </a:p>
          <a:p>
            <a:pPr marL="342900" indent="-342900">
              <a:buAutoNum type="arabicPeriod"/>
            </a:pPr>
            <a:r>
              <a:rPr lang="fi-FI" sz="2400" dirty="0" smtClean="0"/>
              <a:t>Riitti &gt; useimmiten osa rituaalia, esim. polvistuminen osana ehtoollista. Myös ”isoja” riittejä, esim. </a:t>
            </a:r>
            <a:r>
              <a:rPr lang="fi-FI" sz="2400" dirty="0" err="1" smtClean="0"/>
              <a:t>kalendaari</a:t>
            </a:r>
            <a:r>
              <a:rPr lang="fi-FI" sz="2400" dirty="0" smtClean="0"/>
              <a:t>- ja siirtymäriitit.</a:t>
            </a:r>
          </a:p>
          <a:p>
            <a:r>
              <a:rPr lang="fi-FI" dirty="0" smtClean="0"/>
              <a:t> 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4214175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uutyyppi">
  <a:themeElements>
    <a:clrScheme name="Puutyyppi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Puutyyppi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uutyyppi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Puutyyppi</Template>
  <TotalTime>8</TotalTime>
  <Words>89</Words>
  <Application>Microsoft Office PowerPoint</Application>
  <PresentationFormat>Laajakuva</PresentationFormat>
  <Paragraphs>5</Paragraphs>
  <Slides>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5" baseType="lpstr">
      <vt:lpstr>Rockwell</vt:lpstr>
      <vt:lpstr>Rockwell Condensed</vt:lpstr>
      <vt:lpstr>Wingdings</vt:lpstr>
      <vt:lpstr>Puutyyppi</vt:lpstr>
      <vt:lpstr>PowerPoint-esitys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Tuomo Seitola</dc:creator>
  <cp:lastModifiedBy>Tuomo Seitola</cp:lastModifiedBy>
  <cp:revision>2</cp:revision>
  <dcterms:created xsi:type="dcterms:W3CDTF">2020-10-28T06:49:53Z</dcterms:created>
  <dcterms:modified xsi:type="dcterms:W3CDTF">2020-10-28T06:58:25Z</dcterms:modified>
</cp:coreProperties>
</file>