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BB18F7-B94B-4928-A463-4A7CE6173994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69DDA4-557D-4431-A88F-B97C61CA743A}" type="slidenum">
              <a:rPr lang="sv-FI" smtClean="0"/>
              <a:t>‹#›</a:t>
            </a:fld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18F7-B94B-4928-A463-4A7CE6173994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DA4-557D-4431-A88F-B97C61CA743A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18F7-B94B-4928-A463-4A7CE6173994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DA4-557D-4431-A88F-B97C61CA743A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BB18F7-B94B-4928-A463-4A7CE6173994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69DDA4-557D-4431-A88F-B97C61CA743A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BB18F7-B94B-4928-A463-4A7CE6173994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69DDA4-557D-4431-A88F-B97C61CA743A}" type="slidenum">
              <a:rPr lang="sv-FI" smtClean="0"/>
              <a:t>‹#›</a:t>
            </a:fld>
            <a:endParaRPr lang="sv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18F7-B94B-4928-A463-4A7CE6173994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DA4-557D-4431-A88F-B97C61CA743A}" type="slidenum">
              <a:rPr lang="sv-FI" smtClean="0"/>
              <a:t>‹#›</a:t>
            </a:fld>
            <a:endParaRPr lang="sv-FI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18F7-B94B-4928-A463-4A7CE6173994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DA4-557D-4431-A88F-B97C61CA743A}" type="slidenum">
              <a:rPr lang="sv-FI" smtClean="0"/>
              <a:t>‹#›</a:t>
            </a:fld>
            <a:endParaRPr lang="sv-FI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BB18F7-B94B-4928-A463-4A7CE6173994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69DDA4-557D-4431-A88F-B97C61CA743A}" type="slidenum">
              <a:rPr lang="sv-FI" smtClean="0"/>
              <a:t>‹#›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18F7-B94B-4928-A463-4A7CE6173994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DA4-557D-4431-A88F-B97C61CA743A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BB18F7-B94B-4928-A463-4A7CE6173994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69DDA4-557D-4431-A88F-B97C61CA743A}" type="slidenum">
              <a:rPr lang="sv-FI" smtClean="0"/>
              <a:t>‹#›</a:t>
            </a:fld>
            <a:endParaRPr lang="sv-FI"/>
          </a:p>
        </p:txBody>
      </p:sp>
      <p:sp>
        <p:nvSpPr>
          <p:cNvPr id="23" name="Platshållare för sidfo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BB18F7-B94B-4928-A463-4A7CE6173994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69DDA4-557D-4431-A88F-B97C61CA743A}" type="slidenum">
              <a:rPr lang="sv-FI" smtClean="0"/>
              <a:t>‹#›</a:t>
            </a:fld>
            <a:endParaRPr lang="sv-FI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BB18F7-B94B-4928-A463-4A7CE6173994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69DDA4-557D-4431-A88F-B97C61CA743A}" type="slidenum">
              <a:rPr lang="sv-FI" smtClean="0"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idx="4294967295"/>
          </p:nvPr>
        </p:nvSpPr>
        <p:spPr>
          <a:xfrm>
            <a:off x="1654175" y="0"/>
            <a:ext cx="7489825" cy="692150"/>
          </a:xfrm>
        </p:spPr>
        <p:txBody>
          <a:bodyPr/>
          <a:lstStyle/>
          <a:p>
            <a:r>
              <a:rPr lang="sv-FI" dirty="0" smtClean="0"/>
              <a:t>Hitlers tyskland</a:t>
            </a:r>
            <a:endParaRPr lang="sv-FI" dirty="0"/>
          </a:p>
        </p:txBody>
      </p:sp>
      <p:pic>
        <p:nvPicPr>
          <p:cNvPr id="4" name="Picture 2" descr="C:\Users\Christian\Desktop\Adolf-Hitler-9340144-2-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101531" cy="3101531"/>
          </a:xfrm>
          <a:prstGeom prst="rect">
            <a:avLst/>
          </a:prstGeom>
          <a:noFill/>
        </p:spPr>
      </p:pic>
      <p:pic>
        <p:nvPicPr>
          <p:cNvPr id="5" name="Bildobjekt 4" descr="01-Adolf-Hitler-salutes-troops-of-the-Condor-Legion-who-fought-alongside-Spanish-Nationalists-in-the-Spanish-Civil-War-during-a-rally-upon-their-return-to-Germany-1939-650x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908720"/>
            <a:ext cx="4333875" cy="2920365"/>
          </a:xfrm>
          <a:prstGeom prst="rect">
            <a:avLst/>
          </a:prstGeom>
        </p:spPr>
      </p:pic>
      <p:pic>
        <p:nvPicPr>
          <p:cNvPr id="6" name="Bildobjekt 5" descr="Auschwitz 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005064"/>
            <a:ext cx="3900170" cy="2650236"/>
          </a:xfrm>
          <a:prstGeom prst="rect">
            <a:avLst/>
          </a:prstGeom>
        </p:spPr>
      </p:pic>
      <p:pic>
        <p:nvPicPr>
          <p:cNvPr id="7" name="Bildobjekt 6" descr="0002RKT4Q6OWIURC-C317-F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77072"/>
            <a:ext cx="3962400" cy="2469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ian\Desktop\propaganda32_slideshow_604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539139" cy="642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advirtisement for Der ewige Ju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88640"/>
            <a:ext cx="4195286" cy="6024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ss_1387712345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583168" cy="5733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Adolf </a:t>
            </a:r>
            <a:r>
              <a:rPr lang="sv-FI" dirty="0" err="1" smtClean="0"/>
              <a:t>hitler</a:t>
            </a:r>
            <a:r>
              <a:rPr lang="sv-FI" dirty="0" smtClean="0"/>
              <a:t> (1889–1945)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Deltog som soldat i första världskriget</a:t>
            </a:r>
          </a:p>
          <a:p>
            <a:endParaRPr lang="sv-FI" dirty="0" smtClean="0"/>
          </a:p>
          <a:p>
            <a:r>
              <a:rPr lang="sv-FI" dirty="0" smtClean="0"/>
              <a:t>Ledare för </a:t>
            </a:r>
            <a:r>
              <a:rPr lang="sv-FI" u="sng" dirty="0" smtClean="0"/>
              <a:t>NSDAP (Nazistpartiet) </a:t>
            </a:r>
            <a:r>
              <a:rPr lang="sv-FI" dirty="0" smtClean="0"/>
              <a:t>1921–1945</a:t>
            </a:r>
          </a:p>
          <a:p>
            <a:endParaRPr lang="sv-FI" dirty="0" smtClean="0"/>
          </a:p>
          <a:p>
            <a:r>
              <a:rPr lang="sv-FI" i="1" u="sng" dirty="0" smtClean="0"/>
              <a:t>Rikskansler</a:t>
            </a:r>
            <a:r>
              <a:rPr lang="sv-FI" dirty="0" smtClean="0"/>
              <a:t> i Tyskland år 1933–1945</a:t>
            </a:r>
          </a:p>
          <a:p>
            <a:endParaRPr lang="sv-FI" dirty="0" smtClean="0"/>
          </a:p>
          <a:p>
            <a:r>
              <a:rPr lang="sv-FI" i="1" u="sng" dirty="0" err="1" smtClean="0"/>
              <a:t>Führer</a:t>
            </a:r>
            <a:r>
              <a:rPr lang="sv-FI" dirty="0" smtClean="0"/>
              <a:t> och </a:t>
            </a:r>
            <a:r>
              <a:rPr lang="sv-FI" i="1" u="sng" dirty="0" smtClean="0"/>
              <a:t>diktator</a:t>
            </a:r>
            <a:r>
              <a:rPr lang="sv-FI" dirty="0" smtClean="0"/>
              <a:t> år 1934–1945</a:t>
            </a:r>
          </a:p>
          <a:p>
            <a:endParaRPr lang="sv-FI" dirty="0" smtClean="0"/>
          </a:p>
          <a:p>
            <a:endParaRPr lang="sv-FI" dirty="0"/>
          </a:p>
        </p:txBody>
      </p:sp>
      <p:pic>
        <p:nvPicPr>
          <p:cNvPr id="4" name="Bildobjekt 3" descr="Bundesarchiv_Bild_183-H1216-0500-002,_Adolf_Hit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9666" y="3639312"/>
            <a:ext cx="2124334" cy="321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Vägen till makten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Nazisterna försökte sig på en revolution år 1923 -&gt; </a:t>
            </a:r>
            <a:r>
              <a:rPr lang="sv-FI" u="sng" dirty="0" smtClean="0"/>
              <a:t>misslyckades</a:t>
            </a:r>
            <a:r>
              <a:rPr lang="sv-FI" dirty="0" smtClean="0"/>
              <a:t> -&gt; Hitler dömdes </a:t>
            </a:r>
            <a:r>
              <a:rPr lang="sv-FI" u="sng" dirty="0" smtClean="0"/>
              <a:t>till fängelse</a:t>
            </a:r>
            <a:endParaRPr lang="sv-FI" dirty="0" smtClean="0"/>
          </a:p>
          <a:p>
            <a:pPr lvl="1"/>
            <a:r>
              <a:rPr lang="sv-FI" dirty="0" smtClean="0"/>
              <a:t>I fängelset skrev han </a:t>
            </a:r>
            <a:r>
              <a:rPr lang="sv-FI" i="1" u="sng" dirty="0" err="1" smtClean="0"/>
              <a:t>Mein</a:t>
            </a:r>
            <a:r>
              <a:rPr lang="sv-FI" i="1" u="sng" dirty="0" smtClean="0"/>
              <a:t> </a:t>
            </a:r>
            <a:r>
              <a:rPr lang="sv-FI" i="1" u="sng" dirty="0" err="1" smtClean="0"/>
              <a:t>Kampf</a:t>
            </a:r>
            <a:endParaRPr lang="sv-FI" i="1" u="sng" dirty="0" smtClean="0"/>
          </a:p>
          <a:p>
            <a:pPr lvl="1"/>
            <a:endParaRPr lang="sv-FI" i="1" u="sng" dirty="0" smtClean="0"/>
          </a:p>
          <a:p>
            <a:r>
              <a:rPr lang="sv-FI" dirty="0" smtClean="0"/>
              <a:t>På grund av </a:t>
            </a:r>
            <a:r>
              <a:rPr lang="sv-FI" u="sng" dirty="0" smtClean="0"/>
              <a:t>ekonomisk lågkonjunktur</a:t>
            </a:r>
            <a:r>
              <a:rPr lang="sv-FI" dirty="0" smtClean="0"/>
              <a:t> och utbredd </a:t>
            </a:r>
            <a:r>
              <a:rPr lang="sv-FI" u="sng" dirty="0" smtClean="0"/>
              <a:t>arbetslöshet</a:t>
            </a:r>
            <a:r>
              <a:rPr lang="sv-FI" dirty="0" smtClean="0"/>
              <a:t> växte Nazistpartiets popularitet</a:t>
            </a:r>
          </a:p>
          <a:p>
            <a:endParaRPr lang="sv-FI" dirty="0" smtClean="0"/>
          </a:p>
          <a:p>
            <a:r>
              <a:rPr lang="sv-FI" dirty="0" smtClean="0"/>
              <a:t>Nazisterna </a:t>
            </a:r>
            <a:r>
              <a:rPr lang="sv-FI" u="sng" dirty="0" smtClean="0"/>
              <a:t>vann valet år 1932</a:t>
            </a:r>
            <a:r>
              <a:rPr lang="sv-FI" dirty="0" smtClean="0"/>
              <a:t> – Hitler </a:t>
            </a:r>
            <a:r>
              <a:rPr lang="sv-FI" u="sng" dirty="0" smtClean="0"/>
              <a:t>fick makten</a:t>
            </a:r>
            <a:r>
              <a:rPr lang="sv-FI" dirty="0" smtClean="0"/>
              <a:t>!</a:t>
            </a:r>
            <a:endParaRPr lang="sv-FI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Gör uppg. 1, 2 a&amp; b på s.27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2a) Anhängare av Hitlers nationalsocialistiska tyska arbetarparti. Anser att individen ska underkasta sig staten och att vissa ”människoraser” är mera värda än andra</a:t>
            </a:r>
          </a:p>
          <a:p>
            <a:endParaRPr lang="sv-FI" dirty="0" smtClean="0"/>
          </a:p>
          <a:p>
            <a:r>
              <a:rPr lang="sv-FI" dirty="0" smtClean="0"/>
              <a:t>b) Staten är viktigare än den enskilda människan och staten får bestämma över medborgarnas alla verksamheter</a:t>
            </a:r>
          </a:p>
          <a:p>
            <a:endParaRPr lang="sv-FI" dirty="0" smtClean="0"/>
          </a:p>
          <a:p>
            <a:pPr>
              <a:buNone/>
            </a:pP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Varför fick Hitler makten?</a:t>
            </a:r>
            <a:endParaRPr lang="sv-FI" dirty="0"/>
          </a:p>
        </p:txBody>
      </p:sp>
      <p:pic>
        <p:nvPicPr>
          <p:cNvPr id="4" name="Platshållare för innehåll 3" descr="Bundesarchiv_Bild_183-S33882,_Adolf_Hitler_retouch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700808"/>
            <a:ext cx="3080326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sv-FI" dirty="0" smtClean="0"/>
              <a:t>Hitler fick total makt i Nazistpartiet genom att döda och fängsla potentiella konkurrenter under den så kallade ”</a:t>
            </a:r>
            <a:r>
              <a:rPr lang="sv-FI" u="sng" dirty="0" smtClean="0"/>
              <a:t>de långa knivarnas natt</a:t>
            </a:r>
            <a:r>
              <a:rPr lang="sv-FI" dirty="0" smtClean="0"/>
              <a:t>”</a:t>
            </a:r>
          </a:p>
          <a:p>
            <a:endParaRPr lang="sv-FI" dirty="0" smtClean="0"/>
          </a:p>
          <a:p>
            <a:r>
              <a:rPr lang="sv-FI" dirty="0" smtClean="0"/>
              <a:t>Hitler </a:t>
            </a:r>
            <a:r>
              <a:rPr lang="sv-FI" u="sng" dirty="0" smtClean="0"/>
              <a:t>lovade tyskarna arbete</a:t>
            </a:r>
          </a:p>
          <a:p>
            <a:endParaRPr lang="sv-FI" dirty="0" smtClean="0"/>
          </a:p>
          <a:p>
            <a:r>
              <a:rPr lang="sv-FI" dirty="0" smtClean="0"/>
              <a:t>Hitler var en </a:t>
            </a:r>
            <a:r>
              <a:rPr lang="sv-FI" u="sng" dirty="0" smtClean="0"/>
              <a:t>skicklig retoriker (talare)</a:t>
            </a:r>
          </a:p>
          <a:p>
            <a:endParaRPr lang="sv-FI" u="sng" dirty="0" smtClean="0"/>
          </a:p>
          <a:p>
            <a:r>
              <a:rPr lang="sv-FI" dirty="0" smtClean="0"/>
              <a:t>Nazisterna bemötte sina motståndare </a:t>
            </a:r>
            <a:r>
              <a:rPr lang="sv-FI" u="sng" dirty="0" smtClean="0"/>
              <a:t>skoningslöst</a:t>
            </a:r>
          </a:p>
          <a:p>
            <a:endParaRPr lang="sv-FI" u="sng" dirty="0" smtClean="0"/>
          </a:p>
          <a:p>
            <a:r>
              <a:rPr lang="sv-FI" dirty="0" smtClean="0"/>
              <a:t>Nazisterna använde </a:t>
            </a:r>
            <a:r>
              <a:rPr lang="sv-FI" u="sng" dirty="0" smtClean="0"/>
              <a:t>propaganda skickligt</a:t>
            </a:r>
            <a:endParaRPr lang="sv-FI" dirty="0" smtClean="0"/>
          </a:p>
          <a:p>
            <a:endParaRPr lang="sv-FI" dirty="0" smtClean="0"/>
          </a:p>
          <a:p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27875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636000" cy="406971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3070860" cy="208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ian\Desktop\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32048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rspråk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179</Words>
  <Application>Microsoft Office PowerPoint</Application>
  <PresentationFormat>Bildspel på skärmen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Burspråk</vt:lpstr>
      <vt:lpstr>Hitlers tyskland</vt:lpstr>
      <vt:lpstr>Bild 2</vt:lpstr>
      <vt:lpstr>Adolf hitler (1889–1945)</vt:lpstr>
      <vt:lpstr>Vägen till makten</vt:lpstr>
      <vt:lpstr>Gör uppg. 1, 2 a&amp; b på s.27</vt:lpstr>
      <vt:lpstr>Varför fick Hitler makten?</vt:lpstr>
      <vt:lpstr>Bild 7</vt:lpstr>
      <vt:lpstr>Bild 8</vt:lpstr>
      <vt:lpstr>Bild 9</vt:lpstr>
      <vt:lpstr>Bild 10</vt:lpstr>
      <vt:lpstr>Bild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Hitlers tyskland</dc:title>
  <dc:creator>Christian</dc:creator>
  <cp:lastModifiedBy>Christian</cp:lastModifiedBy>
  <cp:revision>7</cp:revision>
  <dcterms:created xsi:type="dcterms:W3CDTF">2014-10-28T18:25:57Z</dcterms:created>
  <dcterms:modified xsi:type="dcterms:W3CDTF">2014-10-28T19:26:16Z</dcterms:modified>
</cp:coreProperties>
</file>