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797675" cy="9926638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1" autoAdjust="0"/>
    <p:restoredTop sz="94660"/>
  </p:normalViewPr>
  <p:slideViewPr>
    <p:cSldViewPr snapToGrid="0">
      <p:cViewPr varScale="1">
        <p:scale>
          <a:sx n="65" d="100"/>
          <a:sy n="65" d="100"/>
        </p:scale>
        <p:origin x="68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766009-07E2-47EE-BB82-9400D24D9797}" type="datetimeFigureOut">
              <a:rPr lang="fi-FI" smtClean="0"/>
              <a:t>21.10.2020</a:t>
            </a:fld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5410EE-AA83-4171-A579-64CC2D28658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873819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 smtClean="0"/>
              <a:t>Muokkaa alaotsikon perustyyliä napsautt.</a:t>
            </a:r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31738-46FC-4C9E-AC98-FDC704EB46F3}" type="datetimeFigureOut">
              <a:rPr lang="fi-FI" smtClean="0"/>
              <a:t>21.10.2020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7502F-8963-49C8-947A-E5ECF3E8AFC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707196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31738-46FC-4C9E-AC98-FDC704EB46F3}" type="datetimeFigureOut">
              <a:rPr lang="fi-FI" smtClean="0"/>
              <a:t>21.10.2020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7502F-8963-49C8-947A-E5ECF3E8AFC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722540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31738-46FC-4C9E-AC98-FDC704EB46F3}" type="datetimeFigureOut">
              <a:rPr lang="fi-FI" smtClean="0"/>
              <a:t>21.10.2020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7502F-8963-49C8-947A-E5ECF3E8AFC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822384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31738-46FC-4C9E-AC98-FDC704EB46F3}" type="datetimeFigureOut">
              <a:rPr lang="fi-FI" smtClean="0"/>
              <a:t>21.10.2020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7502F-8963-49C8-947A-E5ECF3E8AFC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026436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5" name="Tekstin paikkamerkki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6" name="Sisällön paikkamerkk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7" name="Päivämäärän paikkamerkki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31738-46FC-4C9E-AC98-FDC704EB46F3}" type="datetimeFigureOut">
              <a:rPr lang="fi-FI" smtClean="0"/>
              <a:t>21.10.2020</a:t>
            </a:fld>
            <a:endParaRPr lang="fi-FI"/>
          </a:p>
        </p:txBody>
      </p:sp>
      <p:sp>
        <p:nvSpPr>
          <p:cNvPr id="8" name="Alatunnisteen paikkamerk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9" name="Dian numeron paikkamerkki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7502F-8963-49C8-947A-E5ECF3E8AFC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659080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31738-46FC-4C9E-AC98-FDC704EB46F3}" type="datetimeFigureOut">
              <a:rPr lang="fi-FI" smtClean="0"/>
              <a:t>21.10.2020</a:t>
            </a:fld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7502F-8963-49C8-947A-E5ECF3E8AFC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190539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vämäärän paikkamerkki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31738-46FC-4C9E-AC98-FDC704EB46F3}" type="datetimeFigureOut">
              <a:rPr lang="fi-FI" smtClean="0"/>
              <a:t>21.10.2020</a:t>
            </a:fld>
            <a:endParaRPr lang="fi-FI"/>
          </a:p>
        </p:txBody>
      </p:sp>
      <p:sp>
        <p:nvSpPr>
          <p:cNvPr id="3" name="Alatunnisteen paikkamerk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7502F-8963-49C8-947A-E5ECF3E8AFC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878333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tsiko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31738-46FC-4C9E-AC98-FDC704EB46F3}" type="datetimeFigureOut">
              <a:rPr lang="fi-FI" smtClean="0"/>
              <a:t>21.10.2020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7502F-8963-49C8-947A-E5ECF3E8AFC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709075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tsiko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Kuvan paikkamerkki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31738-46FC-4C9E-AC98-FDC704EB46F3}" type="datetimeFigureOut">
              <a:rPr lang="fi-FI" smtClean="0"/>
              <a:t>21.10.2020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7502F-8963-49C8-947A-E5ECF3E8AFC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238697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ystysuoran tekstin paikkamerkki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31738-46FC-4C9E-AC98-FDC704EB46F3}" type="datetimeFigureOut">
              <a:rPr lang="fi-FI" smtClean="0"/>
              <a:t>21.10.2020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7502F-8963-49C8-947A-E5ECF3E8AFC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61452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ystysuora otsikko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ystysuoran tekstin paikkamerkki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31738-46FC-4C9E-AC98-FDC704EB46F3}" type="datetimeFigureOut">
              <a:rPr lang="fi-FI" smtClean="0"/>
              <a:t>21.10.2020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7502F-8963-49C8-947A-E5ECF3E8AFC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32081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on paikkamerkki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F31738-46FC-4C9E-AC98-FDC704EB46F3}" type="datetimeFigureOut">
              <a:rPr lang="fi-FI" smtClean="0"/>
              <a:t>21.10.2020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7502F-8963-49C8-947A-E5ECF3E8AFC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244265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uva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426" y="0"/>
            <a:ext cx="10825316" cy="6869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170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uva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5111" y="0"/>
            <a:ext cx="6455031" cy="6851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995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uva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7961" y="0"/>
            <a:ext cx="8421789" cy="6846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37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uva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1527" y="0"/>
            <a:ext cx="7192911" cy="6865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832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uva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3760" y="0"/>
            <a:ext cx="83742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56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uva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2423" y="0"/>
            <a:ext cx="3493885" cy="687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752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uva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6203" y="0"/>
            <a:ext cx="4600042" cy="6830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133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Office PowerPoint</Application>
  <PresentationFormat>Laajakuva</PresentationFormat>
  <Paragraphs>0</Paragraphs>
  <Slides>7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Office-teema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</vt:vector>
  </TitlesOfParts>
  <Company>Tammelan kunta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PowerPoint-esitys</dc:title>
  <dc:creator>Suvi Jussila</dc:creator>
  <cp:lastModifiedBy>Suvi Jussila</cp:lastModifiedBy>
  <cp:revision>3</cp:revision>
  <cp:lastPrinted>2020-10-21T13:10:24Z</cp:lastPrinted>
  <dcterms:created xsi:type="dcterms:W3CDTF">2020-10-21T13:00:01Z</dcterms:created>
  <dcterms:modified xsi:type="dcterms:W3CDTF">2020-10-21T13:13:55Z</dcterms:modified>
</cp:coreProperties>
</file>