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ainen kolmi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tsikk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17" name="Alaotsikk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i-FI" smtClean="0"/>
              <a:t>Muokkaa alaotsikon perustyyliä napsautt.</a:t>
            </a:r>
            <a:endParaRPr kumimoji="0" lang="en-US"/>
          </a:p>
        </p:txBody>
      </p:sp>
      <p:grpSp>
        <p:nvGrpSpPr>
          <p:cNvPr id="2" name="Ryhmä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Puolivapaa piirt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Puolivapaa piirt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Puolivapaa piirt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uora yhdysviiv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äivämäärän paikkamerkki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19" name="Alatunnisteen paikkamerk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27" name="Dian numeron paikkamerkki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  <p:sp>
        <p:nvSpPr>
          <p:cNvPr id="7" name="Lovettu nuolenkärki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Lovettu nuolenkärki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i-FI" smtClean="0"/>
              <a:t>Lisää kuva napsauttamalla kuvaketta</a:t>
            </a:r>
            <a:endParaRPr kumimoji="0" lang="en-US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8" name="Puolivapaa piirt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Puolivapaa piirt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Suorakulmainen kolmi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uora yhdysviiv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ovettu nuolenkärki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Lovettu nuolenkärki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uolivapaa piirt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Puolivapaa piirt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Suorakulmainen kolmi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uora yhdysviiv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tsikon paikkamerkki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0" name="Tekstin paikkamerkki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  <a:p>
            <a:pPr lvl="1" eaLnBrk="1" latinLnBrk="0" hangingPunct="1"/>
            <a:r>
              <a:rPr kumimoji="0" lang="fi-FI" smtClean="0"/>
              <a:t>toinen taso</a:t>
            </a:r>
          </a:p>
          <a:p>
            <a:pPr lvl="2" eaLnBrk="1" latinLnBrk="0" hangingPunct="1"/>
            <a:r>
              <a:rPr kumimoji="0" lang="fi-FI" smtClean="0"/>
              <a:t>kolmas taso</a:t>
            </a:r>
          </a:p>
          <a:p>
            <a:pPr lvl="3" eaLnBrk="1" latinLnBrk="0" hangingPunct="1"/>
            <a:r>
              <a:rPr kumimoji="0" lang="fi-FI" smtClean="0"/>
              <a:t>neljäs taso</a:t>
            </a:r>
          </a:p>
          <a:p>
            <a:pPr lvl="4" eaLnBrk="1" latinLnBrk="0" hangingPunct="1"/>
            <a:r>
              <a:rPr kumimoji="0" lang="fi-FI" smtClean="0"/>
              <a:t>viides taso</a:t>
            </a:r>
            <a:endParaRPr kumimoji="0" lang="en-US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F7B0CE5-056F-4B49-9C75-FFC879F095AC}" type="datetimeFigureOut">
              <a:rPr lang="fi-FI" smtClean="0"/>
              <a:t>24.1.2017</a:t>
            </a:fld>
            <a:endParaRPr lang="fi-FI"/>
          </a:p>
        </p:txBody>
      </p:sp>
      <p:sp>
        <p:nvSpPr>
          <p:cNvPr id="22" name="Alatunnisteen paikkamerk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75B1289-5A88-4EF4-9597-4A44C93602BC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KUOPION AIKUISLUKIO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/>
              <a:t>Kuvia 40-vuotisjuhlasta ja rehtori Jorma </a:t>
            </a:r>
            <a:r>
              <a:rPr lang="fi-FI" dirty="0" err="1" smtClean="0"/>
              <a:t>Saalannon</a:t>
            </a:r>
            <a:r>
              <a:rPr lang="fi-FI" dirty="0" smtClean="0"/>
              <a:t> muotokuvan paljastamisesta 17.11.2012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53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05273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959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5" y="1160749"/>
            <a:ext cx="5712634" cy="42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894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340768"/>
            <a:ext cx="614468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6804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334" y="1556792"/>
            <a:ext cx="634846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5008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576112"/>
            <a:ext cx="3672408" cy="55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7059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9" y="749403"/>
            <a:ext cx="5223252" cy="49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0528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4637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155926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29994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6672"/>
            <a:ext cx="410445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998730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09565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227934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2656"/>
            <a:ext cx="700877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4664"/>
            <a:ext cx="4227934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678024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6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48680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2656"/>
            <a:ext cx="4371950" cy="58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0" y="404664"/>
            <a:ext cx="72968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9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4664"/>
            <a:ext cx="4155926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124744"/>
            <a:ext cx="367240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6610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76672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640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7061301" cy="52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5" y="332656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8640"/>
            <a:ext cx="7836363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380312" cy="553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7" y="1106742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6368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839744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2656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687625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2602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052736"/>
            <a:ext cx="612068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5765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524328" cy="5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9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3490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78042"/>
            <a:ext cx="7140285" cy="535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32656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0648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745232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548680"/>
            <a:ext cx="43204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011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640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2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4664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12" y="188640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6972267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2639"/>
            <a:ext cx="7068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08" y="404664"/>
            <a:ext cx="7468851" cy="56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548680"/>
            <a:ext cx="7044275" cy="52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052736"/>
            <a:ext cx="3816424" cy="50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5077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5688632" cy="42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3616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N86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5" y="1160748"/>
            <a:ext cx="5544616" cy="415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188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la">
  <a:themeElements>
    <a:clrScheme name="Au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Au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</TotalTime>
  <Words>11</Words>
  <Application>Microsoft Office PowerPoint</Application>
  <PresentationFormat>Näytössä katseltava diaesitys (4:3)</PresentationFormat>
  <Paragraphs>2</Paragraphs>
  <Slides>68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68</vt:i4>
      </vt:variant>
    </vt:vector>
  </HeadingPairs>
  <TitlesOfParts>
    <vt:vector size="69" baseType="lpstr">
      <vt:lpstr>Aula</vt:lpstr>
      <vt:lpstr>KUOPION AIKUISLUKIO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Kuopion kaupunki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KUOPION AIKUISLUKIO</dc:title>
  <dc:creator>keina_ma</dc:creator>
  <cp:lastModifiedBy>keina_ma</cp:lastModifiedBy>
  <cp:revision>7</cp:revision>
  <dcterms:created xsi:type="dcterms:W3CDTF">2012-11-19T11:52:58Z</dcterms:created>
  <dcterms:modified xsi:type="dcterms:W3CDTF">2017-01-24T14:03:46Z</dcterms:modified>
</cp:coreProperties>
</file>