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7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1" r:id="rId4"/>
    <p:sldMasterId id="2147483696" r:id="rId5"/>
    <p:sldMasterId id="2147483707" r:id="rId6"/>
    <p:sldMasterId id="2147483712" r:id="rId7"/>
    <p:sldMasterId id="2147483718" r:id="rId8"/>
  </p:sldMasterIdLst>
  <p:handoutMasterIdLst>
    <p:handoutMasterId r:id="rId53"/>
  </p:handoutMasterIdLst>
  <p:sldIdLst>
    <p:sldId id="332" r:id="rId9"/>
    <p:sldId id="353" r:id="rId10"/>
    <p:sldId id="309" r:id="rId11"/>
    <p:sldId id="259" r:id="rId12"/>
    <p:sldId id="317" r:id="rId13"/>
    <p:sldId id="261" r:id="rId14"/>
    <p:sldId id="305" r:id="rId15"/>
    <p:sldId id="262" r:id="rId16"/>
    <p:sldId id="313" r:id="rId17"/>
    <p:sldId id="264" r:id="rId18"/>
    <p:sldId id="265" r:id="rId19"/>
    <p:sldId id="266" r:id="rId20"/>
    <p:sldId id="267" r:id="rId21"/>
    <p:sldId id="323" r:id="rId22"/>
    <p:sldId id="324" r:id="rId23"/>
    <p:sldId id="325" r:id="rId24"/>
    <p:sldId id="326" r:id="rId25"/>
    <p:sldId id="268" r:id="rId26"/>
    <p:sldId id="308" r:id="rId27"/>
    <p:sldId id="334" r:id="rId28"/>
    <p:sldId id="335" r:id="rId29"/>
    <p:sldId id="336" r:id="rId30"/>
    <p:sldId id="337" r:id="rId31"/>
    <p:sldId id="338" r:id="rId32"/>
    <p:sldId id="269" r:id="rId33"/>
    <p:sldId id="354" r:id="rId34"/>
    <p:sldId id="330" r:id="rId35"/>
    <p:sldId id="331" r:id="rId36"/>
    <p:sldId id="339" r:id="rId37"/>
    <p:sldId id="340" r:id="rId38"/>
    <p:sldId id="341" r:id="rId39"/>
    <p:sldId id="342" r:id="rId40"/>
    <p:sldId id="343" r:id="rId41"/>
    <p:sldId id="344" r:id="rId42"/>
    <p:sldId id="358" r:id="rId43"/>
    <p:sldId id="357" r:id="rId44"/>
    <p:sldId id="347" r:id="rId45"/>
    <p:sldId id="355" r:id="rId46"/>
    <p:sldId id="349" r:id="rId47"/>
    <p:sldId id="356" r:id="rId48"/>
    <p:sldId id="314" r:id="rId49"/>
    <p:sldId id="327" r:id="rId50"/>
    <p:sldId id="295" r:id="rId51"/>
    <p:sldId id="298" r:id="rId52"/>
  </p:sldIdLst>
  <p:sldSz cx="9144000" cy="6858000" type="screen4x3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06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03FC4C-EA3B-4B64-B205-6E78F1B8D941}" type="doc">
      <dgm:prSet loTypeId="urn:microsoft.com/office/officeart/2005/8/layout/orgChart1" loCatId="hierarchy" qsTypeId="urn:microsoft.com/office/officeart/2005/8/quickstyle/simple5" qsCatId="simple" csTypeId="urn:microsoft.com/office/officeart/2005/8/colors/accent2_2" csCatId="accent2"/>
      <dgm:spPr/>
    </dgm:pt>
    <dgm:pt modelId="{88B53BDB-9A72-4A47-8329-1CE8F8FB0A4B}">
      <dgm:prSet/>
      <dgm:spPr/>
      <dgm:t>
        <a:bodyPr/>
        <a:lstStyle/>
        <a:p>
          <a:pPr rtl="0" eaLnBrk="1" latinLnBrk="0"/>
          <a:r>
            <a:rPr lang="fi-FI" dirty="0" smtClean="0"/>
            <a:t>Yksinoikeus</a:t>
          </a:r>
          <a:endParaRPr lang="en-US" dirty="0" smtClean="0"/>
        </a:p>
      </dgm:t>
    </dgm:pt>
    <dgm:pt modelId="{2E550148-342B-41F1-8F26-2DE6CAB42AD0}" type="parTrans" cxnId="{CD316FF0-4927-4761-B7CA-A293AC172AAD}">
      <dgm:prSet/>
      <dgm:spPr/>
      <dgm:t>
        <a:bodyPr/>
        <a:lstStyle/>
        <a:p>
          <a:endParaRPr lang="fi-FI"/>
        </a:p>
      </dgm:t>
    </dgm:pt>
    <dgm:pt modelId="{BD967126-AF90-4F70-96C4-39D404E8DA82}" type="sibTrans" cxnId="{CD316FF0-4927-4761-B7CA-A293AC172AAD}">
      <dgm:prSet/>
      <dgm:spPr/>
      <dgm:t>
        <a:bodyPr/>
        <a:lstStyle/>
        <a:p>
          <a:endParaRPr lang="fi-FI"/>
        </a:p>
      </dgm:t>
    </dgm:pt>
    <dgm:pt modelId="{8EB72CA3-0EBD-4B5D-B6E4-32E8B28D733C}">
      <dgm:prSet/>
      <dgm:spPr/>
      <dgm:t>
        <a:bodyPr/>
        <a:lstStyle/>
        <a:p>
          <a:pPr rtl="0" eaLnBrk="1" latinLnBrk="0"/>
          <a:r>
            <a:rPr lang="fi-FI" dirty="0" smtClean="0"/>
            <a:t>Taloudelliset</a:t>
          </a:r>
          <a:endParaRPr lang="en-US" dirty="0" smtClean="0"/>
        </a:p>
      </dgm:t>
    </dgm:pt>
    <dgm:pt modelId="{4CBB1722-E072-4AA9-8225-64B9E065AF5B}" type="parTrans" cxnId="{DD54318B-8BE2-49C8-929C-700002400202}">
      <dgm:prSet/>
      <dgm:spPr/>
      <dgm:t>
        <a:bodyPr/>
        <a:lstStyle/>
        <a:p>
          <a:endParaRPr lang="fi-FI"/>
        </a:p>
      </dgm:t>
    </dgm:pt>
    <dgm:pt modelId="{E831E57C-0E0F-43C6-8352-80EB2660215D}" type="sibTrans" cxnId="{DD54318B-8BE2-49C8-929C-700002400202}">
      <dgm:prSet/>
      <dgm:spPr/>
      <dgm:t>
        <a:bodyPr/>
        <a:lstStyle/>
        <a:p>
          <a:endParaRPr lang="fi-FI"/>
        </a:p>
      </dgm:t>
    </dgm:pt>
    <dgm:pt modelId="{CC24F026-B679-4352-B157-7D2550D4656B}">
      <dgm:prSet/>
      <dgm:spPr/>
      <dgm:t>
        <a:bodyPr/>
        <a:lstStyle/>
        <a:p>
          <a:pPr rtl="0" eaLnBrk="1" latinLnBrk="0"/>
          <a:r>
            <a:rPr lang="fi-FI" dirty="0" smtClean="0"/>
            <a:t>Kappaleiden </a:t>
          </a:r>
        </a:p>
        <a:p>
          <a:pPr rtl="0" eaLnBrk="1" latinLnBrk="0"/>
          <a:r>
            <a:rPr lang="fi-FI" dirty="0" smtClean="0"/>
            <a:t>valmistaminen</a:t>
          </a:r>
          <a:endParaRPr lang="en-US" dirty="0" smtClean="0"/>
        </a:p>
      </dgm:t>
    </dgm:pt>
    <dgm:pt modelId="{465EC147-499F-477E-9FD1-8E43CF624F3F}" type="parTrans" cxnId="{33BAED72-499F-4F81-8A0D-E11C13385592}">
      <dgm:prSet/>
      <dgm:spPr/>
      <dgm:t>
        <a:bodyPr/>
        <a:lstStyle/>
        <a:p>
          <a:endParaRPr lang="fi-FI"/>
        </a:p>
      </dgm:t>
    </dgm:pt>
    <dgm:pt modelId="{17942FAC-DFFD-45B7-9740-611163825347}" type="sibTrans" cxnId="{33BAED72-499F-4F81-8A0D-E11C13385592}">
      <dgm:prSet/>
      <dgm:spPr/>
      <dgm:t>
        <a:bodyPr/>
        <a:lstStyle/>
        <a:p>
          <a:endParaRPr lang="fi-FI"/>
        </a:p>
      </dgm:t>
    </dgm:pt>
    <dgm:pt modelId="{EB93100D-4B33-4FF3-A560-DBBF9BC71DB8}">
      <dgm:prSet/>
      <dgm:spPr/>
      <dgm:t>
        <a:bodyPr/>
        <a:lstStyle/>
        <a:p>
          <a:pPr rtl="0" eaLnBrk="1" latinLnBrk="0"/>
          <a:r>
            <a:rPr lang="fi-FI" dirty="0" smtClean="0"/>
            <a:t>Yleisön</a:t>
          </a:r>
        </a:p>
        <a:p>
          <a:pPr rtl="0" eaLnBrk="1" latinLnBrk="0"/>
          <a:r>
            <a:rPr lang="fi-FI" dirty="0" smtClean="0"/>
            <a:t>saataville</a:t>
          </a:r>
        </a:p>
        <a:p>
          <a:pPr rtl="0" eaLnBrk="1" latinLnBrk="0"/>
          <a:r>
            <a:rPr lang="fi-FI" dirty="0" smtClean="0"/>
            <a:t>saattaminen</a:t>
          </a:r>
          <a:endParaRPr lang="en-US" dirty="0" smtClean="0"/>
        </a:p>
      </dgm:t>
    </dgm:pt>
    <dgm:pt modelId="{0D163AEA-DA6B-457D-8FFF-8C00469C3280}" type="parTrans" cxnId="{69124D34-C834-4854-B9DB-228FB3C4460F}">
      <dgm:prSet/>
      <dgm:spPr/>
      <dgm:t>
        <a:bodyPr/>
        <a:lstStyle/>
        <a:p>
          <a:endParaRPr lang="fi-FI"/>
        </a:p>
      </dgm:t>
    </dgm:pt>
    <dgm:pt modelId="{72AE630C-9B88-43AD-8B62-379A5AB2B580}" type="sibTrans" cxnId="{69124D34-C834-4854-B9DB-228FB3C4460F}">
      <dgm:prSet/>
      <dgm:spPr/>
      <dgm:t>
        <a:bodyPr/>
        <a:lstStyle/>
        <a:p>
          <a:endParaRPr lang="fi-FI"/>
        </a:p>
      </dgm:t>
    </dgm:pt>
    <dgm:pt modelId="{3A298228-E80C-43E9-83EC-CD13DAD16E59}">
      <dgm:prSet/>
      <dgm:spPr/>
      <dgm:t>
        <a:bodyPr/>
        <a:lstStyle/>
        <a:p>
          <a:pPr rtl="0" eaLnBrk="1" latinLnBrk="0"/>
          <a:r>
            <a:rPr lang="fi-FI" dirty="0" smtClean="0"/>
            <a:t>Levitys</a:t>
          </a:r>
          <a:endParaRPr lang="en-US" dirty="0" smtClean="0"/>
        </a:p>
      </dgm:t>
    </dgm:pt>
    <dgm:pt modelId="{556F3EA7-F54A-4B4B-9033-F79E76865C6A}" type="parTrans" cxnId="{8735E543-8720-49AC-AA86-A2CD8A40FB23}">
      <dgm:prSet/>
      <dgm:spPr/>
      <dgm:t>
        <a:bodyPr/>
        <a:lstStyle/>
        <a:p>
          <a:endParaRPr lang="fi-FI"/>
        </a:p>
      </dgm:t>
    </dgm:pt>
    <dgm:pt modelId="{99BCB152-9829-4D8B-BB12-07F41718DA23}" type="sibTrans" cxnId="{8735E543-8720-49AC-AA86-A2CD8A40FB23}">
      <dgm:prSet/>
      <dgm:spPr/>
      <dgm:t>
        <a:bodyPr/>
        <a:lstStyle/>
        <a:p>
          <a:endParaRPr lang="fi-FI"/>
        </a:p>
      </dgm:t>
    </dgm:pt>
    <dgm:pt modelId="{3DC531BF-4F36-4856-AC36-F9A42C5A5CD6}">
      <dgm:prSet/>
      <dgm:spPr/>
      <dgm:t>
        <a:bodyPr/>
        <a:lstStyle/>
        <a:p>
          <a:pPr rtl="0" eaLnBrk="1" latinLnBrk="0"/>
          <a:r>
            <a:rPr lang="fi-FI" dirty="0" smtClean="0"/>
            <a:t>Julkinen esitys</a:t>
          </a:r>
          <a:endParaRPr lang="en-US" dirty="0" smtClean="0"/>
        </a:p>
      </dgm:t>
    </dgm:pt>
    <dgm:pt modelId="{7BF7794B-400C-4025-99E2-C40F4296450A}" type="parTrans" cxnId="{5FAF8658-51FB-4687-ACF0-5244D0814A0E}">
      <dgm:prSet/>
      <dgm:spPr/>
      <dgm:t>
        <a:bodyPr/>
        <a:lstStyle/>
        <a:p>
          <a:endParaRPr lang="fi-FI"/>
        </a:p>
      </dgm:t>
    </dgm:pt>
    <dgm:pt modelId="{21DAAC30-F745-418A-B632-1CCEDB0EBFFD}" type="sibTrans" cxnId="{5FAF8658-51FB-4687-ACF0-5244D0814A0E}">
      <dgm:prSet/>
      <dgm:spPr/>
      <dgm:t>
        <a:bodyPr/>
        <a:lstStyle/>
        <a:p>
          <a:endParaRPr lang="fi-FI"/>
        </a:p>
      </dgm:t>
    </dgm:pt>
    <dgm:pt modelId="{E9B711A8-08E2-4736-832D-450909AD9E11}">
      <dgm:prSet/>
      <dgm:spPr/>
      <dgm:t>
        <a:bodyPr/>
        <a:lstStyle/>
        <a:p>
          <a:pPr rtl="0" eaLnBrk="1" latinLnBrk="0"/>
          <a:r>
            <a:rPr lang="fi-FI" dirty="0" smtClean="0"/>
            <a:t>Julkinen näyttäminen</a:t>
          </a:r>
          <a:endParaRPr lang="en-US" dirty="0" smtClean="0"/>
        </a:p>
      </dgm:t>
    </dgm:pt>
    <dgm:pt modelId="{3F5F5362-4070-4F94-A0B0-170161AE8AC6}" type="parTrans" cxnId="{55AAA783-97A8-41E5-9B0F-D7199DD19A51}">
      <dgm:prSet/>
      <dgm:spPr/>
      <dgm:t>
        <a:bodyPr/>
        <a:lstStyle/>
        <a:p>
          <a:endParaRPr lang="fi-FI"/>
        </a:p>
      </dgm:t>
    </dgm:pt>
    <dgm:pt modelId="{790E0AED-D720-40D4-97CE-92B8B4F8E6EE}" type="sibTrans" cxnId="{55AAA783-97A8-41E5-9B0F-D7199DD19A51}">
      <dgm:prSet/>
      <dgm:spPr/>
      <dgm:t>
        <a:bodyPr/>
        <a:lstStyle/>
        <a:p>
          <a:endParaRPr lang="fi-FI"/>
        </a:p>
      </dgm:t>
    </dgm:pt>
    <dgm:pt modelId="{011A29D4-AE14-4A80-BA63-B996DE59D61A}">
      <dgm:prSet/>
      <dgm:spPr/>
      <dgm:t>
        <a:bodyPr/>
        <a:lstStyle/>
        <a:p>
          <a:pPr rtl="0" eaLnBrk="1" latinLnBrk="0"/>
          <a:r>
            <a:rPr lang="fi-FI" dirty="0" smtClean="0"/>
            <a:t>Yleisölle välittäminen </a:t>
          </a:r>
        </a:p>
        <a:p>
          <a:pPr rtl="0" eaLnBrk="1" latinLnBrk="0"/>
          <a:endParaRPr lang="en-US" dirty="0" smtClean="0"/>
        </a:p>
      </dgm:t>
    </dgm:pt>
    <dgm:pt modelId="{BC5E8EB9-8E1A-44D9-9E68-EF112BD8A524}" type="parTrans" cxnId="{67D57878-0E7E-4CC0-A863-F0E6976372F6}">
      <dgm:prSet/>
      <dgm:spPr/>
      <dgm:t>
        <a:bodyPr/>
        <a:lstStyle/>
        <a:p>
          <a:endParaRPr lang="fi-FI"/>
        </a:p>
      </dgm:t>
    </dgm:pt>
    <dgm:pt modelId="{0C4933F6-FB39-4EDF-8155-583150E1B89B}" type="sibTrans" cxnId="{67D57878-0E7E-4CC0-A863-F0E6976372F6}">
      <dgm:prSet/>
      <dgm:spPr/>
      <dgm:t>
        <a:bodyPr/>
        <a:lstStyle/>
        <a:p>
          <a:endParaRPr lang="fi-FI"/>
        </a:p>
      </dgm:t>
    </dgm:pt>
    <dgm:pt modelId="{38879E30-17EC-4824-B48D-83BEE950BC4D}">
      <dgm:prSet/>
      <dgm:spPr/>
      <dgm:t>
        <a:bodyPr/>
        <a:lstStyle/>
        <a:p>
          <a:pPr rtl="0" eaLnBrk="1" latinLnBrk="0"/>
          <a:r>
            <a:rPr lang="fi-FI" dirty="0" smtClean="0"/>
            <a:t>Moraaliset</a:t>
          </a:r>
          <a:endParaRPr lang="en-US" dirty="0" smtClean="0"/>
        </a:p>
      </dgm:t>
    </dgm:pt>
    <dgm:pt modelId="{3D528EA9-2191-4A4B-BC4E-B9B80E899C08}" type="parTrans" cxnId="{0D85BB61-E871-4BB0-AA15-50F8ED5977FE}">
      <dgm:prSet/>
      <dgm:spPr/>
      <dgm:t>
        <a:bodyPr/>
        <a:lstStyle/>
        <a:p>
          <a:endParaRPr lang="fi-FI"/>
        </a:p>
      </dgm:t>
    </dgm:pt>
    <dgm:pt modelId="{E10BB470-BC46-4B82-B378-698CA4145436}" type="sibTrans" cxnId="{0D85BB61-E871-4BB0-AA15-50F8ED5977FE}">
      <dgm:prSet/>
      <dgm:spPr/>
      <dgm:t>
        <a:bodyPr/>
        <a:lstStyle/>
        <a:p>
          <a:endParaRPr lang="fi-FI"/>
        </a:p>
      </dgm:t>
    </dgm:pt>
    <dgm:pt modelId="{901505DD-E7C8-4071-AD5E-3607B3F9006D}">
      <dgm:prSet/>
      <dgm:spPr/>
      <dgm:t>
        <a:bodyPr/>
        <a:lstStyle/>
        <a:p>
          <a:pPr rtl="0" eaLnBrk="1" latinLnBrk="0"/>
          <a:r>
            <a:rPr lang="fi-FI" dirty="0" smtClean="0"/>
            <a:t>Isyysoikeus</a:t>
          </a:r>
          <a:endParaRPr lang="en-US" dirty="0" smtClean="0"/>
        </a:p>
      </dgm:t>
    </dgm:pt>
    <dgm:pt modelId="{B76A6EBB-11FE-4875-AD10-439597DE4855}" type="parTrans" cxnId="{9B633E96-A864-4745-B7BD-85422A22A9C8}">
      <dgm:prSet/>
      <dgm:spPr/>
      <dgm:t>
        <a:bodyPr/>
        <a:lstStyle/>
        <a:p>
          <a:endParaRPr lang="fi-FI"/>
        </a:p>
      </dgm:t>
    </dgm:pt>
    <dgm:pt modelId="{86CD9979-6758-408E-B988-7A7BC7BB4C01}" type="sibTrans" cxnId="{9B633E96-A864-4745-B7BD-85422A22A9C8}">
      <dgm:prSet/>
      <dgm:spPr/>
      <dgm:t>
        <a:bodyPr/>
        <a:lstStyle/>
        <a:p>
          <a:endParaRPr lang="fi-FI"/>
        </a:p>
      </dgm:t>
    </dgm:pt>
    <dgm:pt modelId="{47829EE0-980F-4A2E-801F-F6C4CA16F083}">
      <dgm:prSet/>
      <dgm:spPr/>
      <dgm:t>
        <a:bodyPr/>
        <a:lstStyle/>
        <a:p>
          <a:pPr rtl="0" eaLnBrk="1" latinLnBrk="0"/>
          <a:r>
            <a:rPr lang="fi-FI" dirty="0" smtClean="0"/>
            <a:t>Respektioikeus</a:t>
          </a:r>
          <a:endParaRPr lang="en-US" dirty="0" smtClean="0"/>
        </a:p>
      </dgm:t>
    </dgm:pt>
    <dgm:pt modelId="{3CDEB090-FF0D-4AD3-872E-D26E4E44A2CB}" type="parTrans" cxnId="{8EA36600-A668-4AB6-89BA-6028E5526E46}">
      <dgm:prSet/>
      <dgm:spPr/>
      <dgm:t>
        <a:bodyPr/>
        <a:lstStyle/>
        <a:p>
          <a:endParaRPr lang="fi-FI"/>
        </a:p>
      </dgm:t>
    </dgm:pt>
    <dgm:pt modelId="{B6646189-87D3-47DF-BBA9-DAFAA9BB4A2E}" type="sibTrans" cxnId="{8EA36600-A668-4AB6-89BA-6028E5526E46}">
      <dgm:prSet/>
      <dgm:spPr/>
      <dgm:t>
        <a:bodyPr/>
        <a:lstStyle/>
        <a:p>
          <a:endParaRPr lang="fi-FI"/>
        </a:p>
      </dgm:t>
    </dgm:pt>
    <dgm:pt modelId="{20D6CA5B-C6EC-40B3-94FE-9648168D8211}" type="pres">
      <dgm:prSet presAssocID="{ED03FC4C-EA3B-4B64-B205-6E78F1B8D94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E7C0DD7-4F0B-4C8E-903E-ECE32AA3A77C}" type="pres">
      <dgm:prSet presAssocID="{88B53BDB-9A72-4A47-8329-1CE8F8FB0A4B}" presName="hierRoot1" presStyleCnt="0">
        <dgm:presLayoutVars>
          <dgm:hierBranch/>
        </dgm:presLayoutVars>
      </dgm:prSet>
      <dgm:spPr/>
    </dgm:pt>
    <dgm:pt modelId="{2DB368CA-7DF2-4AC6-889E-2E0253C501E7}" type="pres">
      <dgm:prSet presAssocID="{88B53BDB-9A72-4A47-8329-1CE8F8FB0A4B}" presName="rootComposite1" presStyleCnt="0"/>
      <dgm:spPr/>
    </dgm:pt>
    <dgm:pt modelId="{8A0D614D-8C73-42AC-BE68-EA25E044510A}" type="pres">
      <dgm:prSet presAssocID="{88B53BDB-9A72-4A47-8329-1CE8F8FB0A4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4F2900F7-1B56-4421-BD11-7BEB95BD610B}" type="pres">
      <dgm:prSet presAssocID="{88B53BDB-9A72-4A47-8329-1CE8F8FB0A4B}" presName="rootConnector1" presStyleLbl="node1" presStyleIdx="0" presStyleCnt="0"/>
      <dgm:spPr/>
      <dgm:t>
        <a:bodyPr/>
        <a:lstStyle/>
        <a:p>
          <a:endParaRPr lang="fi-FI"/>
        </a:p>
      </dgm:t>
    </dgm:pt>
    <dgm:pt modelId="{0E1BBFA8-C35E-4C96-BCB3-2C1864B7BAC5}" type="pres">
      <dgm:prSet presAssocID="{88B53BDB-9A72-4A47-8329-1CE8F8FB0A4B}" presName="hierChild2" presStyleCnt="0"/>
      <dgm:spPr/>
    </dgm:pt>
    <dgm:pt modelId="{E60EE443-D890-4B0B-83C4-E152EF2BF869}" type="pres">
      <dgm:prSet presAssocID="{4CBB1722-E072-4AA9-8225-64B9E065AF5B}" presName="Name35" presStyleLbl="parChTrans1D2" presStyleIdx="0" presStyleCnt="2"/>
      <dgm:spPr/>
      <dgm:t>
        <a:bodyPr/>
        <a:lstStyle/>
        <a:p>
          <a:endParaRPr lang="fi-FI"/>
        </a:p>
      </dgm:t>
    </dgm:pt>
    <dgm:pt modelId="{599B681C-E887-4E6E-ADC4-E453446C2C06}" type="pres">
      <dgm:prSet presAssocID="{8EB72CA3-0EBD-4B5D-B6E4-32E8B28D733C}" presName="hierRoot2" presStyleCnt="0">
        <dgm:presLayoutVars>
          <dgm:hierBranch/>
        </dgm:presLayoutVars>
      </dgm:prSet>
      <dgm:spPr/>
    </dgm:pt>
    <dgm:pt modelId="{50C3A9C2-BD26-4B0A-A35B-A5837C0D63C6}" type="pres">
      <dgm:prSet presAssocID="{8EB72CA3-0EBD-4B5D-B6E4-32E8B28D733C}" presName="rootComposite" presStyleCnt="0"/>
      <dgm:spPr/>
    </dgm:pt>
    <dgm:pt modelId="{2FD91123-8FA9-41AD-A84B-8933A998BEF9}" type="pres">
      <dgm:prSet presAssocID="{8EB72CA3-0EBD-4B5D-B6E4-32E8B28D733C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9C36EED5-E745-4471-9D0E-6D2059AD6D94}" type="pres">
      <dgm:prSet presAssocID="{8EB72CA3-0EBD-4B5D-B6E4-32E8B28D733C}" presName="rootConnector" presStyleLbl="node2" presStyleIdx="0" presStyleCnt="2"/>
      <dgm:spPr/>
      <dgm:t>
        <a:bodyPr/>
        <a:lstStyle/>
        <a:p>
          <a:endParaRPr lang="fi-FI"/>
        </a:p>
      </dgm:t>
    </dgm:pt>
    <dgm:pt modelId="{C56D1F8F-39A3-4320-9C8E-344496B94D2D}" type="pres">
      <dgm:prSet presAssocID="{8EB72CA3-0EBD-4B5D-B6E4-32E8B28D733C}" presName="hierChild4" presStyleCnt="0"/>
      <dgm:spPr/>
    </dgm:pt>
    <dgm:pt modelId="{F761B480-BB34-4162-B145-802232D0F4CC}" type="pres">
      <dgm:prSet presAssocID="{465EC147-499F-477E-9FD1-8E43CF624F3F}" presName="Name35" presStyleLbl="parChTrans1D3" presStyleIdx="0" presStyleCnt="4"/>
      <dgm:spPr/>
      <dgm:t>
        <a:bodyPr/>
        <a:lstStyle/>
        <a:p>
          <a:endParaRPr lang="fi-FI"/>
        </a:p>
      </dgm:t>
    </dgm:pt>
    <dgm:pt modelId="{AE876D1A-313D-4DF5-91E1-9F3FA65173E6}" type="pres">
      <dgm:prSet presAssocID="{CC24F026-B679-4352-B157-7D2550D4656B}" presName="hierRoot2" presStyleCnt="0">
        <dgm:presLayoutVars>
          <dgm:hierBranch val="r"/>
        </dgm:presLayoutVars>
      </dgm:prSet>
      <dgm:spPr/>
    </dgm:pt>
    <dgm:pt modelId="{B218AC39-C6E6-4593-820F-F95C11991080}" type="pres">
      <dgm:prSet presAssocID="{CC24F026-B679-4352-B157-7D2550D4656B}" presName="rootComposite" presStyleCnt="0"/>
      <dgm:spPr/>
    </dgm:pt>
    <dgm:pt modelId="{875678B3-01B8-4877-AD0C-1F6C3A7D6643}" type="pres">
      <dgm:prSet presAssocID="{CC24F026-B679-4352-B157-7D2550D4656B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8D1F4FDA-7C01-4099-952F-3496948188BA}" type="pres">
      <dgm:prSet presAssocID="{CC24F026-B679-4352-B157-7D2550D4656B}" presName="rootConnector" presStyleLbl="node3" presStyleIdx="0" presStyleCnt="4"/>
      <dgm:spPr/>
      <dgm:t>
        <a:bodyPr/>
        <a:lstStyle/>
        <a:p>
          <a:endParaRPr lang="fi-FI"/>
        </a:p>
      </dgm:t>
    </dgm:pt>
    <dgm:pt modelId="{954C0FB4-E5C7-4F24-B05E-9C747A6D061F}" type="pres">
      <dgm:prSet presAssocID="{CC24F026-B679-4352-B157-7D2550D4656B}" presName="hierChild4" presStyleCnt="0"/>
      <dgm:spPr/>
    </dgm:pt>
    <dgm:pt modelId="{1431311D-1FE7-4478-A0CC-3490EEFEC59E}" type="pres">
      <dgm:prSet presAssocID="{CC24F026-B679-4352-B157-7D2550D4656B}" presName="hierChild5" presStyleCnt="0"/>
      <dgm:spPr/>
    </dgm:pt>
    <dgm:pt modelId="{D4AE922C-2455-408E-9E36-5B1779FBCF20}" type="pres">
      <dgm:prSet presAssocID="{0D163AEA-DA6B-457D-8FFF-8C00469C3280}" presName="Name35" presStyleLbl="parChTrans1D3" presStyleIdx="1" presStyleCnt="4"/>
      <dgm:spPr/>
      <dgm:t>
        <a:bodyPr/>
        <a:lstStyle/>
        <a:p>
          <a:endParaRPr lang="fi-FI"/>
        </a:p>
      </dgm:t>
    </dgm:pt>
    <dgm:pt modelId="{696BB58E-0C03-4496-8053-FCC53BD6661D}" type="pres">
      <dgm:prSet presAssocID="{EB93100D-4B33-4FF3-A560-DBBF9BC71DB8}" presName="hierRoot2" presStyleCnt="0">
        <dgm:presLayoutVars>
          <dgm:hierBranch val="r"/>
        </dgm:presLayoutVars>
      </dgm:prSet>
      <dgm:spPr/>
    </dgm:pt>
    <dgm:pt modelId="{3ED91735-4B1D-4C69-9739-B4C291FAAEF5}" type="pres">
      <dgm:prSet presAssocID="{EB93100D-4B33-4FF3-A560-DBBF9BC71DB8}" presName="rootComposite" presStyleCnt="0"/>
      <dgm:spPr/>
    </dgm:pt>
    <dgm:pt modelId="{63DC626A-0141-4D09-ACC9-CC06F10A9B85}" type="pres">
      <dgm:prSet presAssocID="{EB93100D-4B33-4FF3-A560-DBBF9BC71DB8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2F43BAC3-EE17-40F7-84C6-5B25A38A97A2}" type="pres">
      <dgm:prSet presAssocID="{EB93100D-4B33-4FF3-A560-DBBF9BC71DB8}" presName="rootConnector" presStyleLbl="node3" presStyleIdx="1" presStyleCnt="4"/>
      <dgm:spPr/>
      <dgm:t>
        <a:bodyPr/>
        <a:lstStyle/>
        <a:p>
          <a:endParaRPr lang="fi-FI"/>
        </a:p>
      </dgm:t>
    </dgm:pt>
    <dgm:pt modelId="{7111A90C-1454-422A-AEBD-2F07B786B772}" type="pres">
      <dgm:prSet presAssocID="{EB93100D-4B33-4FF3-A560-DBBF9BC71DB8}" presName="hierChild4" presStyleCnt="0"/>
      <dgm:spPr/>
    </dgm:pt>
    <dgm:pt modelId="{861D9B87-7EDB-4762-9BB6-EB2328EB04EC}" type="pres">
      <dgm:prSet presAssocID="{556F3EA7-F54A-4B4B-9033-F79E76865C6A}" presName="Name50" presStyleLbl="parChTrans1D4" presStyleIdx="0" presStyleCnt="4"/>
      <dgm:spPr/>
      <dgm:t>
        <a:bodyPr/>
        <a:lstStyle/>
        <a:p>
          <a:endParaRPr lang="fi-FI"/>
        </a:p>
      </dgm:t>
    </dgm:pt>
    <dgm:pt modelId="{5787A083-65DA-4155-B259-0D2816E9A94E}" type="pres">
      <dgm:prSet presAssocID="{3A298228-E80C-43E9-83EC-CD13DAD16E59}" presName="hierRoot2" presStyleCnt="0">
        <dgm:presLayoutVars>
          <dgm:hierBranch val="r"/>
        </dgm:presLayoutVars>
      </dgm:prSet>
      <dgm:spPr/>
    </dgm:pt>
    <dgm:pt modelId="{70E21D16-89E0-49B1-841F-D70903184B98}" type="pres">
      <dgm:prSet presAssocID="{3A298228-E80C-43E9-83EC-CD13DAD16E59}" presName="rootComposite" presStyleCnt="0"/>
      <dgm:spPr/>
    </dgm:pt>
    <dgm:pt modelId="{CA91FD8B-6FC5-45D8-9BCA-08ABBC8DD77B}" type="pres">
      <dgm:prSet presAssocID="{3A298228-E80C-43E9-83EC-CD13DAD16E59}" presName="rootText" presStyleLbl="node4" presStyleIdx="0" presStyleCnt="4" custLinFactNeighborX="15686" custLinFactNeighborY="-217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8D81BE9D-1594-46B0-8A80-94729DD41A27}" type="pres">
      <dgm:prSet presAssocID="{3A298228-E80C-43E9-83EC-CD13DAD16E59}" presName="rootConnector" presStyleLbl="node4" presStyleIdx="0" presStyleCnt="4"/>
      <dgm:spPr/>
      <dgm:t>
        <a:bodyPr/>
        <a:lstStyle/>
        <a:p>
          <a:endParaRPr lang="fi-FI"/>
        </a:p>
      </dgm:t>
    </dgm:pt>
    <dgm:pt modelId="{2E5181E7-F2F6-4EE6-BB45-FA1E5F03C3EE}" type="pres">
      <dgm:prSet presAssocID="{3A298228-E80C-43E9-83EC-CD13DAD16E59}" presName="hierChild4" presStyleCnt="0"/>
      <dgm:spPr/>
    </dgm:pt>
    <dgm:pt modelId="{CE002E3A-5E06-43DA-BDC4-AE8D83A36954}" type="pres">
      <dgm:prSet presAssocID="{3A298228-E80C-43E9-83EC-CD13DAD16E59}" presName="hierChild5" presStyleCnt="0"/>
      <dgm:spPr/>
    </dgm:pt>
    <dgm:pt modelId="{380ADA45-B0AC-43C9-BBCB-563DE905C74C}" type="pres">
      <dgm:prSet presAssocID="{7BF7794B-400C-4025-99E2-C40F4296450A}" presName="Name50" presStyleLbl="parChTrans1D4" presStyleIdx="1" presStyleCnt="4"/>
      <dgm:spPr/>
      <dgm:t>
        <a:bodyPr/>
        <a:lstStyle/>
        <a:p>
          <a:endParaRPr lang="fi-FI"/>
        </a:p>
      </dgm:t>
    </dgm:pt>
    <dgm:pt modelId="{4ABF4386-3ECB-499C-874A-9A3DEDE93A66}" type="pres">
      <dgm:prSet presAssocID="{3DC531BF-4F36-4856-AC36-F9A42C5A5CD6}" presName="hierRoot2" presStyleCnt="0">
        <dgm:presLayoutVars>
          <dgm:hierBranch val="r"/>
        </dgm:presLayoutVars>
      </dgm:prSet>
      <dgm:spPr/>
    </dgm:pt>
    <dgm:pt modelId="{687E4C4A-928B-4D90-8001-C6CAAD26F558}" type="pres">
      <dgm:prSet presAssocID="{3DC531BF-4F36-4856-AC36-F9A42C5A5CD6}" presName="rootComposite" presStyleCnt="0"/>
      <dgm:spPr/>
    </dgm:pt>
    <dgm:pt modelId="{01CE9EE8-A0A1-4487-98D6-C166EA3BFAF3}" type="pres">
      <dgm:prSet presAssocID="{3DC531BF-4F36-4856-AC36-F9A42C5A5CD6}" presName="rootText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C906C292-1102-4124-B36D-1E63B184B0AB}" type="pres">
      <dgm:prSet presAssocID="{3DC531BF-4F36-4856-AC36-F9A42C5A5CD6}" presName="rootConnector" presStyleLbl="node4" presStyleIdx="1" presStyleCnt="4"/>
      <dgm:spPr/>
      <dgm:t>
        <a:bodyPr/>
        <a:lstStyle/>
        <a:p>
          <a:endParaRPr lang="fi-FI"/>
        </a:p>
      </dgm:t>
    </dgm:pt>
    <dgm:pt modelId="{CF64564D-A773-42DB-8BA4-CE9A95DBAAB8}" type="pres">
      <dgm:prSet presAssocID="{3DC531BF-4F36-4856-AC36-F9A42C5A5CD6}" presName="hierChild4" presStyleCnt="0"/>
      <dgm:spPr/>
    </dgm:pt>
    <dgm:pt modelId="{0C27E638-E511-4BF9-91D4-848CBAC0717F}" type="pres">
      <dgm:prSet presAssocID="{3DC531BF-4F36-4856-AC36-F9A42C5A5CD6}" presName="hierChild5" presStyleCnt="0"/>
      <dgm:spPr/>
    </dgm:pt>
    <dgm:pt modelId="{8F610859-9950-4083-A268-EF37A77BE4E1}" type="pres">
      <dgm:prSet presAssocID="{3F5F5362-4070-4F94-A0B0-170161AE8AC6}" presName="Name50" presStyleLbl="parChTrans1D4" presStyleIdx="2" presStyleCnt="4"/>
      <dgm:spPr/>
      <dgm:t>
        <a:bodyPr/>
        <a:lstStyle/>
        <a:p>
          <a:endParaRPr lang="fi-FI"/>
        </a:p>
      </dgm:t>
    </dgm:pt>
    <dgm:pt modelId="{4BB627F9-7B86-4A16-8D5A-F3A603FB3C99}" type="pres">
      <dgm:prSet presAssocID="{E9B711A8-08E2-4736-832D-450909AD9E11}" presName="hierRoot2" presStyleCnt="0">
        <dgm:presLayoutVars>
          <dgm:hierBranch val="r"/>
        </dgm:presLayoutVars>
      </dgm:prSet>
      <dgm:spPr/>
    </dgm:pt>
    <dgm:pt modelId="{2837765F-B959-46C6-B2AF-A712EF763919}" type="pres">
      <dgm:prSet presAssocID="{E9B711A8-08E2-4736-832D-450909AD9E11}" presName="rootComposite" presStyleCnt="0"/>
      <dgm:spPr/>
    </dgm:pt>
    <dgm:pt modelId="{E0218B7B-B5EB-41A2-84AD-B6F2F46157D0}" type="pres">
      <dgm:prSet presAssocID="{E9B711A8-08E2-4736-832D-450909AD9E11}" presName="rootText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B28669FC-7280-4690-BD28-66A80CDA6301}" type="pres">
      <dgm:prSet presAssocID="{E9B711A8-08E2-4736-832D-450909AD9E11}" presName="rootConnector" presStyleLbl="node4" presStyleIdx="2" presStyleCnt="4"/>
      <dgm:spPr/>
      <dgm:t>
        <a:bodyPr/>
        <a:lstStyle/>
        <a:p>
          <a:endParaRPr lang="fi-FI"/>
        </a:p>
      </dgm:t>
    </dgm:pt>
    <dgm:pt modelId="{450B367D-D2A1-454E-A1DA-30BC8E7D0A58}" type="pres">
      <dgm:prSet presAssocID="{E9B711A8-08E2-4736-832D-450909AD9E11}" presName="hierChild4" presStyleCnt="0"/>
      <dgm:spPr/>
    </dgm:pt>
    <dgm:pt modelId="{97418704-9FEB-4A9B-BEC9-1097CB513175}" type="pres">
      <dgm:prSet presAssocID="{E9B711A8-08E2-4736-832D-450909AD9E11}" presName="hierChild5" presStyleCnt="0"/>
      <dgm:spPr/>
    </dgm:pt>
    <dgm:pt modelId="{2344F448-2580-4F1C-9463-F3F3CD3AD115}" type="pres">
      <dgm:prSet presAssocID="{BC5E8EB9-8E1A-44D9-9E68-EF112BD8A524}" presName="Name50" presStyleLbl="parChTrans1D4" presStyleIdx="3" presStyleCnt="4"/>
      <dgm:spPr/>
      <dgm:t>
        <a:bodyPr/>
        <a:lstStyle/>
        <a:p>
          <a:endParaRPr lang="fi-FI"/>
        </a:p>
      </dgm:t>
    </dgm:pt>
    <dgm:pt modelId="{A3DDD646-093E-4EF4-A32D-40274208B470}" type="pres">
      <dgm:prSet presAssocID="{011A29D4-AE14-4A80-BA63-B996DE59D61A}" presName="hierRoot2" presStyleCnt="0">
        <dgm:presLayoutVars>
          <dgm:hierBranch val="r"/>
        </dgm:presLayoutVars>
      </dgm:prSet>
      <dgm:spPr/>
    </dgm:pt>
    <dgm:pt modelId="{70DDE7AF-2C76-4A75-A47D-4B1115572FF9}" type="pres">
      <dgm:prSet presAssocID="{011A29D4-AE14-4A80-BA63-B996DE59D61A}" presName="rootComposite" presStyleCnt="0"/>
      <dgm:spPr/>
    </dgm:pt>
    <dgm:pt modelId="{E6ED1EC9-7BD0-4C5F-A789-60CD2C4F2365}" type="pres">
      <dgm:prSet presAssocID="{011A29D4-AE14-4A80-BA63-B996DE59D61A}" presName="rootText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8C5480CA-B001-4243-933E-31F7BC4D93F0}" type="pres">
      <dgm:prSet presAssocID="{011A29D4-AE14-4A80-BA63-B996DE59D61A}" presName="rootConnector" presStyleLbl="node4" presStyleIdx="3" presStyleCnt="4"/>
      <dgm:spPr/>
      <dgm:t>
        <a:bodyPr/>
        <a:lstStyle/>
        <a:p>
          <a:endParaRPr lang="fi-FI"/>
        </a:p>
      </dgm:t>
    </dgm:pt>
    <dgm:pt modelId="{2616ACC2-A477-4159-8289-A0118AFF3A59}" type="pres">
      <dgm:prSet presAssocID="{011A29D4-AE14-4A80-BA63-B996DE59D61A}" presName="hierChild4" presStyleCnt="0"/>
      <dgm:spPr/>
    </dgm:pt>
    <dgm:pt modelId="{6101FA4B-5113-4CAB-B009-5DD285E8EAD9}" type="pres">
      <dgm:prSet presAssocID="{011A29D4-AE14-4A80-BA63-B996DE59D61A}" presName="hierChild5" presStyleCnt="0"/>
      <dgm:spPr/>
    </dgm:pt>
    <dgm:pt modelId="{255FD3F2-5C39-484D-89A6-457FD77B3835}" type="pres">
      <dgm:prSet presAssocID="{EB93100D-4B33-4FF3-A560-DBBF9BC71DB8}" presName="hierChild5" presStyleCnt="0"/>
      <dgm:spPr/>
    </dgm:pt>
    <dgm:pt modelId="{BF02C2AD-5816-4DDB-9EBC-56F21A81C42D}" type="pres">
      <dgm:prSet presAssocID="{8EB72CA3-0EBD-4B5D-B6E4-32E8B28D733C}" presName="hierChild5" presStyleCnt="0"/>
      <dgm:spPr/>
    </dgm:pt>
    <dgm:pt modelId="{EC6590D7-0A4A-47DC-91BE-6A6B81D9E64E}" type="pres">
      <dgm:prSet presAssocID="{3D528EA9-2191-4A4B-BC4E-B9B80E899C08}" presName="Name35" presStyleLbl="parChTrans1D2" presStyleIdx="1" presStyleCnt="2"/>
      <dgm:spPr/>
      <dgm:t>
        <a:bodyPr/>
        <a:lstStyle/>
        <a:p>
          <a:endParaRPr lang="fi-FI"/>
        </a:p>
      </dgm:t>
    </dgm:pt>
    <dgm:pt modelId="{9A03C346-AC88-465F-BA9E-F4DAB65674A9}" type="pres">
      <dgm:prSet presAssocID="{38879E30-17EC-4824-B48D-83BEE950BC4D}" presName="hierRoot2" presStyleCnt="0">
        <dgm:presLayoutVars>
          <dgm:hierBranch/>
        </dgm:presLayoutVars>
      </dgm:prSet>
      <dgm:spPr/>
    </dgm:pt>
    <dgm:pt modelId="{BBB6D342-D04E-4B0E-A2E7-13275159CB31}" type="pres">
      <dgm:prSet presAssocID="{38879E30-17EC-4824-B48D-83BEE950BC4D}" presName="rootComposite" presStyleCnt="0"/>
      <dgm:spPr/>
    </dgm:pt>
    <dgm:pt modelId="{21D6B047-C037-41EB-B239-B0CAA956BCB3}" type="pres">
      <dgm:prSet presAssocID="{38879E30-17EC-4824-B48D-83BEE950BC4D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6DAAF267-F9EF-4410-885B-40EC2A459359}" type="pres">
      <dgm:prSet presAssocID="{38879E30-17EC-4824-B48D-83BEE950BC4D}" presName="rootConnector" presStyleLbl="node2" presStyleIdx="1" presStyleCnt="2"/>
      <dgm:spPr/>
      <dgm:t>
        <a:bodyPr/>
        <a:lstStyle/>
        <a:p>
          <a:endParaRPr lang="fi-FI"/>
        </a:p>
      </dgm:t>
    </dgm:pt>
    <dgm:pt modelId="{9A1EFADA-DAEC-4B0C-A7E8-72CA2B1917D0}" type="pres">
      <dgm:prSet presAssocID="{38879E30-17EC-4824-B48D-83BEE950BC4D}" presName="hierChild4" presStyleCnt="0"/>
      <dgm:spPr/>
    </dgm:pt>
    <dgm:pt modelId="{E1DAB510-FF72-4285-9B3B-1A6AC62145E9}" type="pres">
      <dgm:prSet presAssocID="{B76A6EBB-11FE-4875-AD10-439597DE4855}" presName="Name35" presStyleLbl="parChTrans1D3" presStyleIdx="2" presStyleCnt="4"/>
      <dgm:spPr/>
      <dgm:t>
        <a:bodyPr/>
        <a:lstStyle/>
        <a:p>
          <a:endParaRPr lang="fi-FI"/>
        </a:p>
      </dgm:t>
    </dgm:pt>
    <dgm:pt modelId="{B02AC3A8-5076-4336-AEB5-71AE82FA00E9}" type="pres">
      <dgm:prSet presAssocID="{901505DD-E7C8-4071-AD5E-3607B3F9006D}" presName="hierRoot2" presStyleCnt="0">
        <dgm:presLayoutVars>
          <dgm:hierBranch val="r"/>
        </dgm:presLayoutVars>
      </dgm:prSet>
      <dgm:spPr/>
    </dgm:pt>
    <dgm:pt modelId="{AC709D67-53E1-4D64-A984-332BF58AA04C}" type="pres">
      <dgm:prSet presAssocID="{901505DD-E7C8-4071-AD5E-3607B3F9006D}" presName="rootComposite" presStyleCnt="0"/>
      <dgm:spPr/>
    </dgm:pt>
    <dgm:pt modelId="{5550519F-861D-45DD-B093-AEB7AAA70695}" type="pres">
      <dgm:prSet presAssocID="{901505DD-E7C8-4071-AD5E-3607B3F9006D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FDDA1FC2-A13D-435B-A761-B6B128EE233D}" type="pres">
      <dgm:prSet presAssocID="{901505DD-E7C8-4071-AD5E-3607B3F9006D}" presName="rootConnector" presStyleLbl="node3" presStyleIdx="2" presStyleCnt="4"/>
      <dgm:spPr/>
      <dgm:t>
        <a:bodyPr/>
        <a:lstStyle/>
        <a:p>
          <a:endParaRPr lang="fi-FI"/>
        </a:p>
      </dgm:t>
    </dgm:pt>
    <dgm:pt modelId="{6D5A3A7B-B064-4B7E-BEFE-2189F50DA5D7}" type="pres">
      <dgm:prSet presAssocID="{901505DD-E7C8-4071-AD5E-3607B3F9006D}" presName="hierChild4" presStyleCnt="0"/>
      <dgm:spPr/>
    </dgm:pt>
    <dgm:pt modelId="{9DE0D519-B142-4B0D-AB6F-17AEDF84AD5C}" type="pres">
      <dgm:prSet presAssocID="{901505DD-E7C8-4071-AD5E-3607B3F9006D}" presName="hierChild5" presStyleCnt="0"/>
      <dgm:spPr/>
    </dgm:pt>
    <dgm:pt modelId="{95D4B22E-EC2A-487E-8059-AE5BB2DAD9E0}" type="pres">
      <dgm:prSet presAssocID="{3CDEB090-FF0D-4AD3-872E-D26E4E44A2CB}" presName="Name35" presStyleLbl="parChTrans1D3" presStyleIdx="3" presStyleCnt="4"/>
      <dgm:spPr/>
      <dgm:t>
        <a:bodyPr/>
        <a:lstStyle/>
        <a:p>
          <a:endParaRPr lang="fi-FI"/>
        </a:p>
      </dgm:t>
    </dgm:pt>
    <dgm:pt modelId="{C06AC1D6-0B86-41D2-9E69-03E368D7A2D9}" type="pres">
      <dgm:prSet presAssocID="{47829EE0-980F-4A2E-801F-F6C4CA16F083}" presName="hierRoot2" presStyleCnt="0">
        <dgm:presLayoutVars>
          <dgm:hierBranch val="r"/>
        </dgm:presLayoutVars>
      </dgm:prSet>
      <dgm:spPr/>
    </dgm:pt>
    <dgm:pt modelId="{7BE3C7F3-D154-465E-8489-EE2BB9D63CF7}" type="pres">
      <dgm:prSet presAssocID="{47829EE0-980F-4A2E-801F-F6C4CA16F083}" presName="rootComposite" presStyleCnt="0"/>
      <dgm:spPr/>
    </dgm:pt>
    <dgm:pt modelId="{0781C2D4-1AC8-434A-825D-3AB366443B28}" type="pres">
      <dgm:prSet presAssocID="{47829EE0-980F-4A2E-801F-F6C4CA16F083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F805AC73-FAA9-4386-89FE-C3F5C8338336}" type="pres">
      <dgm:prSet presAssocID="{47829EE0-980F-4A2E-801F-F6C4CA16F083}" presName="rootConnector" presStyleLbl="node3" presStyleIdx="3" presStyleCnt="4"/>
      <dgm:spPr/>
      <dgm:t>
        <a:bodyPr/>
        <a:lstStyle/>
        <a:p>
          <a:endParaRPr lang="fi-FI"/>
        </a:p>
      </dgm:t>
    </dgm:pt>
    <dgm:pt modelId="{510F7EBF-4FA0-4248-BFB0-5ECC38606DF6}" type="pres">
      <dgm:prSet presAssocID="{47829EE0-980F-4A2E-801F-F6C4CA16F083}" presName="hierChild4" presStyleCnt="0"/>
      <dgm:spPr/>
    </dgm:pt>
    <dgm:pt modelId="{ACB8BA92-F061-48E8-8207-1857F4F4AB6A}" type="pres">
      <dgm:prSet presAssocID="{47829EE0-980F-4A2E-801F-F6C4CA16F083}" presName="hierChild5" presStyleCnt="0"/>
      <dgm:spPr/>
    </dgm:pt>
    <dgm:pt modelId="{C1CA2F70-2CC0-4F66-9C68-44A3B4584FF3}" type="pres">
      <dgm:prSet presAssocID="{38879E30-17EC-4824-B48D-83BEE950BC4D}" presName="hierChild5" presStyleCnt="0"/>
      <dgm:spPr/>
    </dgm:pt>
    <dgm:pt modelId="{5E19EF75-7149-4832-9B67-9EB6DA89C99B}" type="pres">
      <dgm:prSet presAssocID="{88B53BDB-9A72-4A47-8329-1CE8F8FB0A4B}" presName="hierChild3" presStyleCnt="0"/>
      <dgm:spPr/>
    </dgm:pt>
  </dgm:ptLst>
  <dgm:cxnLst>
    <dgm:cxn modelId="{5EBD1775-5F65-4BC3-A066-2D91BE9C0A9D}" type="presOf" srcId="{ED03FC4C-EA3B-4B64-B205-6E78F1B8D941}" destId="{20D6CA5B-C6EC-40B3-94FE-9648168D8211}" srcOrd="0" destOrd="0" presId="urn:microsoft.com/office/officeart/2005/8/layout/orgChart1"/>
    <dgm:cxn modelId="{9A646D70-8EBB-456B-8A50-A46B5E3FCAB3}" type="presOf" srcId="{3D528EA9-2191-4A4B-BC4E-B9B80E899C08}" destId="{EC6590D7-0A4A-47DC-91BE-6A6B81D9E64E}" srcOrd="0" destOrd="0" presId="urn:microsoft.com/office/officeart/2005/8/layout/orgChart1"/>
    <dgm:cxn modelId="{8DD4AA8F-80BD-41AB-846C-2400779DC4BB}" type="presOf" srcId="{556F3EA7-F54A-4B4B-9033-F79E76865C6A}" destId="{861D9B87-7EDB-4762-9BB6-EB2328EB04EC}" srcOrd="0" destOrd="0" presId="urn:microsoft.com/office/officeart/2005/8/layout/orgChart1"/>
    <dgm:cxn modelId="{70496776-6BE2-4373-9CA9-DEA3ABF12A9A}" type="presOf" srcId="{38879E30-17EC-4824-B48D-83BEE950BC4D}" destId="{6DAAF267-F9EF-4410-885B-40EC2A459359}" srcOrd="1" destOrd="0" presId="urn:microsoft.com/office/officeart/2005/8/layout/orgChart1"/>
    <dgm:cxn modelId="{8735E543-8720-49AC-AA86-A2CD8A40FB23}" srcId="{EB93100D-4B33-4FF3-A560-DBBF9BC71DB8}" destId="{3A298228-E80C-43E9-83EC-CD13DAD16E59}" srcOrd="0" destOrd="0" parTransId="{556F3EA7-F54A-4B4B-9033-F79E76865C6A}" sibTransId="{99BCB152-9829-4D8B-BB12-07F41718DA23}"/>
    <dgm:cxn modelId="{2BB454E9-ED6F-41F6-88BE-5C7774481C7A}" type="presOf" srcId="{47829EE0-980F-4A2E-801F-F6C4CA16F083}" destId="{F805AC73-FAA9-4386-89FE-C3F5C8338336}" srcOrd="1" destOrd="0" presId="urn:microsoft.com/office/officeart/2005/8/layout/orgChart1"/>
    <dgm:cxn modelId="{69124D34-C834-4854-B9DB-228FB3C4460F}" srcId="{8EB72CA3-0EBD-4B5D-B6E4-32E8B28D733C}" destId="{EB93100D-4B33-4FF3-A560-DBBF9BC71DB8}" srcOrd="1" destOrd="0" parTransId="{0D163AEA-DA6B-457D-8FFF-8C00469C3280}" sibTransId="{72AE630C-9B88-43AD-8B62-379A5AB2B580}"/>
    <dgm:cxn modelId="{3DE1969F-D2ED-4085-84A1-3C0FE349F45F}" type="presOf" srcId="{E9B711A8-08E2-4736-832D-450909AD9E11}" destId="{E0218B7B-B5EB-41A2-84AD-B6F2F46157D0}" srcOrd="0" destOrd="0" presId="urn:microsoft.com/office/officeart/2005/8/layout/orgChart1"/>
    <dgm:cxn modelId="{5FAF8658-51FB-4687-ACF0-5244D0814A0E}" srcId="{EB93100D-4B33-4FF3-A560-DBBF9BC71DB8}" destId="{3DC531BF-4F36-4856-AC36-F9A42C5A5CD6}" srcOrd="1" destOrd="0" parTransId="{7BF7794B-400C-4025-99E2-C40F4296450A}" sibTransId="{21DAAC30-F745-418A-B632-1CCEDB0EBFFD}"/>
    <dgm:cxn modelId="{50CBFA40-09CE-4504-BC64-0CB8D0F6201E}" type="presOf" srcId="{88B53BDB-9A72-4A47-8329-1CE8F8FB0A4B}" destId="{8A0D614D-8C73-42AC-BE68-EA25E044510A}" srcOrd="0" destOrd="0" presId="urn:microsoft.com/office/officeart/2005/8/layout/orgChart1"/>
    <dgm:cxn modelId="{73D6FB8A-72BB-4374-BA17-0DCF70BD017A}" type="presOf" srcId="{CC24F026-B679-4352-B157-7D2550D4656B}" destId="{875678B3-01B8-4877-AD0C-1F6C3A7D6643}" srcOrd="0" destOrd="0" presId="urn:microsoft.com/office/officeart/2005/8/layout/orgChart1"/>
    <dgm:cxn modelId="{1FB4A501-37E6-47CA-AE2A-5ECE79ACAF93}" type="presOf" srcId="{88B53BDB-9A72-4A47-8329-1CE8F8FB0A4B}" destId="{4F2900F7-1B56-4421-BD11-7BEB95BD610B}" srcOrd="1" destOrd="0" presId="urn:microsoft.com/office/officeart/2005/8/layout/orgChart1"/>
    <dgm:cxn modelId="{A614A960-AACF-4030-A6C2-C432DE8100EF}" type="presOf" srcId="{CC24F026-B679-4352-B157-7D2550D4656B}" destId="{8D1F4FDA-7C01-4099-952F-3496948188BA}" srcOrd="1" destOrd="0" presId="urn:microsoft.com/office/officeart/2005/8/layout/orgChart1"/>
    <dgm:cxn modelId="{2C949BCB-F5FA-4FFA-A8A7-60C1AA0F11B9}" type="presOf" srcId="{0D163AEA-DA6B-457D-8FFF-8C00469C3280}" destId="{D4AE922C-2455-408E-9E36-5B1779FBCF20}" srcOrd="0" destOrd="0" presId="urn:microsoft.com/office/officeart/2005/8/layout/orgChart1"/>
    <dgm:cxn modelId="{67D57878-0E7E-4CC0-A863-F0E6976372F6}" srcId="{EB93100D-4B33-4FF3-A560-DBBF9BC71DB8}" destId="{011A29D4-AE14-4A80-BA63-B996DE59D61A}" srcOrd="3" destOrd="0" parTransId="{BC5E8EB9-8E1A-44D9-9E68-EF112BD8A524}" sibTransId="{0C4933F6-FB39-4EDF-8155-583150E1B89B}"/>
    <dgm:cxn modelId="{D179A07F-6AEF-41E2-9743-912854D13058}" type="presOf" srcId="{38879E30-17EC-4824-B48D-83BEE950BC4D}" destId="{21D6B047-C037-41EB-B239-B0CAA956BCB3}" srcOrd="0" destOrd="0" presId="urn:microsoft.com/office/officeart/2005/8/layout/orgChart1"/>
    <dgm:cxn modelId="{8C5B5E10-DFA2-4135-A6FE-556599991689}" type="presOf" srcId="{3CDEB090-FF0D-4AD3-872E-D26E4E44A2CB}" destId="{95D4B22E-EC2A-487E-8059-AE5BB2DAD9E0}" srcOrd="0" destOrd="0" presId="urn:microsoft.com/office/officeart/2005/8/layout/orgChart1"/>
    <dgm:cxn modelId="{FF8F7C6A-0AE3-4F61-A76E-B9F65238104E}" type="presOf" srcId="{EB93100D-4B33-4FF3-A560-DBBF9BC71DB8}" destId="{2F43BAC3-EE17-40F7-84C6-5B25A38A97A2}" srcOrd="1" destOrd="0" presId="urn:microsoft.com/office/officeart/2005/8/layout/orgChart1"/>
    <dgm:cxn modelId="{55AAA783-97A8-41E5-9B0F-D7199DD19A51}" srcId="{EB93100D-4B33-4FF3-A560-DBBF9BC71DB8}" destId="{E9B711A8-08E2-4736-832D-450909AD9E11}" srcOrd="2" destOrd="0" parTransId="{3F5F5362-4070-4F94-A0B0-170161AE8AC6}" sibTransId="{790E0AED-D720-40D4-97CE-92B8B4F8E6EE}"/>
    <dgm:cxn modelId="{DD54318B-8BE2-49C8-929C-700002400202}" srcId="{88B53BDB-9A72-4A47-8329-1CE8F8FB0A4B}" destId="{8EB72CA3-0EBD-4B5D-B6E4-32E8B28D733C}" srcOrd="0" destOrd="0" parTransId="{4CBB1722-E072-4AA9-8225-64B9E065AF5B}" sibTransId="{E831E57C-0E0F-43C6-8352-80EB2660215D}"/>
    <dgm:cxn modelId="{8C631580-7805-4F05-AC25-98F77CBED6A0}" type="presOf" srcId="{901505DD-E7C8-4071-AD5E-3607B3F9006D}" destId="{FDDA1FC2-A13D-435B-A761-B6B128EE233D}" srcOrd="1" destOrd="0" presId="urn:microsoft.com/office/officeart/2005/8/layout/orgChart1"/>
    <dgm:cxn modelId="{0564F02D-8221-4ECF-95B5-8FC7C80828BF}" type="presOf" srcId="{3A298228-E80C-43E9-83EC-CD13DAD16E59}" destId="{8D81BE9D-1594-46B0-8A80-94729DD41A27}" srcOrd="1" destOrd="0" presId="urn:microsoft.com/office/officeart/2005/8/layout/orgChart1"/>
    <dgm:cxn modelId="{3154F9A1-007D-4269-8D50-F16ED4E6BF81}" type="presOf" srcId="{3F5F5362-4070-4F94-A0B0-170161AE8AC6}" destId="{8F610859-9950-4083-A268-EF37A77BE4E1}" srcOrd="0" destOrd="0" presId="urn:microsoft.com/office/officeart/2005/8/layout/orgChart1"/>
    <dgm:cxn modelId="{4B5B9D78-DC5A-4D0D-A53C-657D509426E2}" type="presOf" srcId="{BC5E8EB9-8E1A-44D9-9E68-EF112BD8A524}" destId="{2344F448-2580-4F1C-9463-F3F3CD3AD115}" srcOrd="0" destOrd="0" presId="urn:microsoft.com/office/officeart/2005/8/layout/orgChart1"/>
    <dgm:cxn modelId="{2B21C237-06E2-4C8F-95A2-E2F8A618E747}" type="presOf" srcId="{4CBB1722-E072-4AA9-8225-64B9E065AF5B}" destId="{E60EE443-D890-4B0B-83C4-E152EF2BF869}" srcOrd="0" destOrd="0" presId="urn:microsoft.com/office/officeart/2005/8/layout/orgChart1"/>
    <dgm:cxn modelId="{0D85BB61-E871-4BB0-AA15-50F8ED5977FE}" srcId="{88B53BDB-9A72-4A47-8329-1CE8F8FB0A4B}" destId="{38879E30-17EC-4824-B48D-83BEE950BC4D}" srcOrd="1" destOrd="0" parTransId="{3D528EA9-2191-4A4B-BC4E-B9B80E899C08}" sibTransId="{E10BB470-BC46-4B82-B378-698CA4145436}"/>
    <dgm:cxn modelId="{EE0607EE-F838-4E6E-97FE-59353BCC1999}" type="presOf" srcId="{EB93100D-4B33-4FF3-A560-DBBF9BC71DB8}" destId="{63DC626A-0141-4D09-ACC9-CC06F10A9B85}" srcOrd="0" destOrd="0" presId="urn:microsoft.com/office/officeart/2005/8/layout/orgChart1"/>
    <dgm:cxn modelId="{CD316FF0-4927-4761-B7CA-A293AC172AAD}" srcId="{ED03FC4C-EA3B-4B64-B205-6E78F1B8D941}" destId="{88B53BDB-9A72-4A47-8329-1CE8F8FB0A4B}" srcOrd="0" destOrd="0" parTransId="{2E550148-342B-41F1-8F26-2DE6CAB42AD0}" sibTransId="{BD967126-AF90-4F70-96C4-39D404E8DA82}"/>
    <dgm:cxn modelId="{78D28CE6-154D-4053-B3EA-6FD0B6BDB866}" type="presOf" srcId="{B76A6EBB-11FE-4875-AD10-439597DE4855}" destId="{E1DAB510-FF72-4285-9B3B-1A6AC62145E9}" srcOrd="0" destOrd="0" presId="urn:microsoft.com/office/officeart/2005/8/layout/orgChart1"/>
    <dgm:cxn modelId="{8EA36600-A668-4AB6-89BA-6028E5526E46}" srcId="{38879E30-17EC-4824-B48D-83BEE950BC4D}" destId="{47829EE0-980F-4A2E-801F-F6C4CA16F083}" srcOrd="1" destOrd="0" parTransId="{3CDEB090-FF0D-4AD3-872E-D26E4E44A2CB}" sibTransId="{B6646189-87D3-47DF-BBA9-DAFAA9BB4A2E}"/>
    <dgm:cxn modelId="{5DA0E7E4-7622-4236-BF6F-E71DB24F4F70}" type="presOf" srcId="{465EC147-499F-477E-9FD1-8E43CF624F3F}" destId="{F761B480-BB34-4162-B145-802232D0F4CC}" srcOrd="0" destOrd="0" presId="urn:microsoft.com/office/officeart/2005/8/layout/orgChart1"/>
    <dgm:cxn modelId="{50F785F5-A13C-4840-AF26-F5E242B3788B}" type="presOf" srcId="{3DC531BF-4F36-4856-AC36-F9A42C5A5CD6}" destId="{C906C292-1102-4124-B36D-1E63B184B0AB}" srcOrd="1" destOrd="0" presId="urn:microsoft.com/office/officeart/2005/8/layout/orgChart1"/>
    <dgm:cxn modelId="{A7BBE0AF-90E1-4CE2-8B56-92C682817747}" type="presOf" srcId="{7BF7794B-400C-4025-99E2-C40F4296450A}" destId="{380ADA45-B0AC-43C9-BBCB-563DE905C74C}" srcOrd="0" destOrd="0" presId="urn:microsoft.com/office/officeart/2005/8/layout/orgChart1"/>
    <dgm:cxn modelId="{59078EAE-0D26-4F16-8657-12F8CD023B8C}" type="presOf" srcId="{901505DD-E7C8-4071-AD5E-3607B3F9006D}" destId="{5550519F-861D-45DD-B093-AEB7AAA70695}" srcOrd="0" destOrd="0" presId="urn:microsoft.com/office/officeart/2005/8/layout/orgChart1"/>
    <dgm:cxn modelId="{CF38925D-1157-4F11-B619-9042A2CEEB8C}" type="presOf" srcId="{47829EE0-980F-4A2E-801F-F6C4CA16F083}" destId="{0781C2D4-1AC8-434A-825D-3AB366443B28}" srcOrd="0" destOrd="0" presId="urn:microsoft.com/office/officeart/2005/8/layout/orgChart1"/>
    <dgm:cxn modelId="{D2DD43B6-3685-40F0-9F4C-44C2B11C7943}" type="presOf" srcId="{011A29D4-AE14-4A80-BA63-B996DE59D61A}" destId="{8C5480CA-B001-4243-933E-31F7BC4D93F0}" srcOrd="1" destOrd="0" presId="urn:microsoft.com/office/officeart/2005/8/layout/orgChart1"/>
    <dgm:cxn modelId="{B6B5C2CE-7BC6-4E13-95DD-F143A4885C84}" type="presOf" srcId="{011A29D4-AE14-4A80-BA63-B996DE59D61A}" destId="{E6ED1EC9-7BD0-4C5F-A789-60CD2C4F2365}" srcOrd="0" destOrd="0" presId="urn:microsoft.com/office/officeart/2005/8/layout/orgChart1"/>
    <dgm:cxn modelId="{01BA77C0-943F-488E-BD00-E9D9752113D5}" type="presOf" srcId="{3A298228-E80C-43E9-83EC-CD13DAD16E59}" destId="{CA91FD8B-6FC5-45D8-9BCA-08ABBC8DD77B}" srcOrd="0" destOrd="0" presId="urn:microsoft.com/office/officeart/2005/8/layout/orgChart1"/>
    <dgm:cxn modelId="{FE49584B-2154-4AAC-95AE-8CB4DC33FD69}" type="presOf" srcId="{3DC531BF-4F36-4856-AC36-F9A42C5A5CD6}" destId="{01CE9EE8-A0A1-4487-98D6-C166EA3BFAF3}" srcOrd="0" destOrd="0" presId="urn:microsoft.com/office/officeart/2005/8/layout/orgChart1"/>
    <dgm:cxn modelId="{15808FF0-A767-4857-A266-511B3BA1B5D1}" type="presOf" srcId="{8EB72CA3-0EBD-4B5D-B6E4-32E8B28D733C}" destId="{9C36EED5-E745-4471-9D0E-6D2059AD6D94}" srcOrd="1" destOrd="0" presId="urn:microsoft.com/office/officeart/2005/8/layout/orgChart1"/>
    <dgm:cxn modelId="{2E206EA0-D90C-403A-8235-8377AABA2D75}" type="presOf" srcId="{E9B711A8-08E2-4736-832D-450909AD9E11}" destId="{B28669FC-7280-4690-BD28-66A80CDA6301}" srcOrd="1" destOrd="0" presId="urn:microsoft.com/office/officeart/2005/8/layout/orgChart1"/>
    <dgm:cxn modelId="{33BAED72-499F-4F81-8A0D-E11C13385592}" srcId="{8EB72CA3-0EBD-4B5D-B6E4-32E8B28D733C}" destId="{CC24F026-B679-4352-B157-7D2550D4656B}" srcOrd="0" destOrd="0" parTransId="{465EC147-499F-477E-9FD1-8E43CF624F3F}" sibTransId="{17942FAC-DFFD-45B7-9740-611163825347}"/>
    <dgm:cxn modelId="{9B633E96-A864-4745-B7BD-85422A22A9C8}" srcId="{38879E30-17EC-4824-B48D-83BEE950BC4D}" destId="{901505DD-E7C8-4071-AD5E-3607B3F9006D}" srcOrd="0" destOrd="0" parTransId="{B76A6EBB-11FE-4875-AD10-439597DE4855}" sibTransId="{86CD9979-6758-408E-B988-7A7BC7BB4C01}"/>
    <dgm:cxn modelId="{BADC7B83-E0AE-428B-8D97-D1BD751740F1}" type="presOf" srcId="{8EB72CA3-0EBD-4B5D-B6E4-32E8B28D733C}" destId="{2FD91123-8FA9-41AD-A84B-8933A998BEF9}" srcOrd="0" destOrd="0" presId="urn:microsoft.com/office/officeart/2005/8/layout/orgChart1"/>
    <dgm:cxn modelId="{53B5406F-A2B4-4B01-B3DC-B3B6CE768727}" type="presParOf" srcId="{20D6CA5B-C6EC-40B3-94FE-9648168D8211}" destId="{BE7C0DD7-4F0B-4C8E-903E-ECE32AA3A77C}" srcOrd="0" destOrd="0" presId="urn:microsoft.com/office/officeart/2005/8/layout/orgChart1"/>
    <dgm:cxn modelId="{32187328-3BD3-4176-999F-FE86B15B925C}" type="presParOf" srcId="{BE7C0DD7-4F0B-4C8E-903E-ECE32AA3A77C}" destId="{2DB368CA-7DF2-4AC6-889E-2E0253C501E7}" srcOrd="0" destOrd="0" presId="urn:microsoft.com/office/officeart/2005/8/layout/orgChart1"/>
    <dgm:cxn modelId="{1309A8D0-BE3C-459E-8D47-E332908B7FA7}" type="presParOf" srcId="{2DB368CA-7DF2-4AC6-889E-2E0253C501E7}" destId="{8A0D614D-8C73-42AC-BE68-EA25E044510A}" srcOrd="0" destOrd="0" presId="urn:microsoft.com/office/officeart/2005/8/layout/orgChart1"/>
    <dgm:cxn modelId="{1B714B69-A555-4FE8-82A9-8E58DB18FB3B}" type="presParOf" srcId="{2DB368CA-7DF2-4AC6-889E-2E0253C501E7}" destId="{4F2900F7-1B56-4421-BD11-7BEB95BD610B}" srcOrd="1" destOrd="0" presId="urn:microsoft.com/office/officeart/2005/8/layout/orgChart1"/>
    <dgm:cxn modelId="{B56259A0-25F5-41B1-A919-1C9CF2AB2BCC}" type="presParOf" srcId="{BE7C0DD7-4F0B-4C8E-903E-ECE32AA3A77C}" destId="{0E1BBFA8-C35E-4C96-BCB3-2C1864B7BAC5}" srcOrd="1" destOrd="0" presId="urn:microsoft.com/office/officeart/2005/8/layout/orgChart1"/>
    <dgm:cxn modelId="{884CE498-A3B4-43BD-A04F-954B24779A5A}" type="presParOf" srcId="{0E1BBFA8-C35E-4C96-BCB3-2C1864B7BAC5}" destId="{E60EE443-D890-4B0B-83C4-E152EF2BF869}" srcOrd="0" destOrd="0" presId="urn:microsoft.com/office/officeart/2005/8/layout/orgChart1"/>
    <dgm:cxn modelId="{5A3193DC-9521-4700-8209-0EE02A6102AB}" type="presParOf" srcId="{0E1BBFA8-C35E-4C96-BCB3-2C1864B7BAC5}" destId="{599B681C-E887-4E6E-ADC4-E453446C2C06}" srcOrd="1" destOrd="0" presId="urn:microsoft.com/office/officeart/2005/8/layout/orgChart1"/>
    <dgm:cxn modelId="{BC0D5C34-C8E7-4FD6-9FBE-7779A5EE435F}" type="presParOf" srcId="{599B681C-E887-4E6E-ADC4-E453446C2C06}" destId="{50C3A9C2-BD26-4B0A-A35B-A5837C0D63C6}" srcOrd="0" destOrd="0" presId="urn:microsoft.com/office/officeart/2005/8/layout/orgChart1"/>
    <dgm:cxn modelId="{7210ECBB-75E8-4F8E-A5EA-59955A892191}" type="presParOf" srcId="{50C3A9C2-BD26-4B0A-A35B-A5837C0D63C6}" destId="{2FD91123-8FA9-41AD-A84B-8933A998BEF9}" srcOrd="0" destOrd="0" presId="urn:microsoft.com/office/officeart/2005/8/layout/orgChart1"/>
    <dgm:cxn modelId="{ACABBDA7-7B7C-480D-90C5-D88BB1267D6C}" type="presParOf" srcId="{50C3A9C2-BD26-4B0A-A35B-A5837C0D63C6}" destId="{9C36EED5-E745-4471-9D0E-6D2059AD6D94}" srcOrd="1" destOrd="0" presId="urn:microsoft.com/office/officeart/2005/8/layout/orgChart1"/>
    <dgm:cxn modelId="{C0B5E2D7-445D-46AD-A06E-916460855860}" type="presParOf" srcId="{599B681C-E887-4E6E-ADC4-E453446C2C06}" destId="{C56D1F8F-39A3-4320-9C8E-344496B94D2D}" srcOrd="1" destOrd="0" presId="urn:microsoft.com/office/officeart/2005/8/layout/orgChart1"/>
    <dgm:cxn modelId="{BC8DBA19-F6CA-47E3-9DDC-DE09C7AF0427}" type="presParOf" srcId="{C56D1F8F-39A3-4320-9C8E-344496B94D2D}" destId="{F761B480-BB34-4162-B145-802232D0F4CC}" srcOrd="0" destOrd="0" presId="urn:microsoft.com/office/officeart/2005/8/layout/orgChart1"/>
    <dgm:cxn modelId="{EAF2496E-39F5-4D1A-BBC3-443F17205F6F}" type="presParOf" srcId="{C56D1F8F-39A3-4320-9C8E-344496B94D2D}" destId="{AE876D1A-313D-4DF5-91E1-9F3FA65173E6}" srcOrd="1" destOrd="0" presId="urn:microsoft.com/office/officeart/2005/8/layout/orgChart1"/>
    <dgm:cxn modelId="{288BAF5F-1351-47A2-8F6A-F51CEC04C30B}" type="presParOf" srcId="{AE876D1A-313D-4DF5-91E1-9F3FA65173E6}" destId="{B218AC39-C6E6-4593-820F-F95C11991080}" srcOrd="0" destOrd="0" presId="urn:microsoft.com/office/officeart/2005/8/layout/orgChart1"/>
    <dgm:cxn modelId="{3DB75DE9-FD79-4B2E-866F-BF6FD33C149D}" type="presParOf" srcId="{B218AC39-C6E6-4593-820F-F95C11991080}" destId="{875678B3-01B8-4877-AD0C-1F6C3A7D6643}" srcOrd="0" destOrd="0" presId="urn:microsoft.com/office/officeart/2005/8/layout/orgChart1"/>
    <dgm:cxn modelId="{BC0EA1F1-D97A-484D-8F40-661741A3F315}" type="presParOf" srcId="{B218AC39-C6E6-4593-820F-F95C11991080}" destId="{8D1F4FDA-7C01-4099-952F-3496948188BA}" srcOrd="1" destOrd="0" presId="urn:microsoft.com/office/officeart/2005/8/layout/orgChart1"/>
    <dgm:cxn modelId="{0E92A500-4A2B-4D37-AECE-66B0D671AD7B}" type="presParOf" srcId="{AE876D1A-313D-4DF5-91E1-9F3FA65173E6}" destId="{954C0FB4-E5C7-4F24-B05E-9C747A6D061F}" srcOrd="1" destOrd="0" presId="urn:microsoft.com/office/officeart/2005/8/layout/orgChart1"/>
    <dgm:cxn modelId="{46B6C136-3730-445D-BC35-DDCDB5AA94E5}" type="presParOf" srcId="{AE876D1A-313D-4DF5-91E1-9F3FA65173E6}" destId="{1431311D-1FE7-4478-A0CC-3490EEFEC59E}" srcOrd="2" destOrd="0" presId="urn:microsoft.com/office/officeart/2005/8/layout/orgChart1"/>
    <dgm:cxn modelId="{3F4158E6-BFDE-466C-B349-027DD0A3ACDD}" type="presParOf" srcId="{C56D1F8F-39A3-4320-9C8E-344496B94D2D}" destId="{D4AE922C-2455-408E-9E36-5B1779FBCF20}" srcOrd="2" destOrd="0" presId="urn:microsoft.com/office/officeart/2005/8/layout/orgChart1"/>
    <dgm:cxn modelId="{BAFFA7CB-F0C4-4425-B9F6-AD3CFDD93BF9}" type="presParOf" srcId="{C56D1F8F-39A3-4320-9C8E-344496B94D2D}" destId="{696BB58E-0C03-4496-8053-FCC53BD6661D}" srcOrd="3" destOrd="0" presId="urn:microsoft.com/office/officeart/2005/8/layout/orgChart1"/>
    <dgm:cxn modelId="{AC7F6C54-34F3-4134-9ED2-4208635C4601}" type="presParOf" srcId="{696BB58E-0C03-4496-8053-FCC53BD6661D}" destId="{3ED91735-4B1D-4C69-9739-B4C291FAAEF5}" srcOrd="0" destOrd="0" presId="urn:microsoft.com/office/officeart/2005/8/layout/orgChart1"/>
    <dgm:cxn modelId="{7913A47D-9D9E-46B8-8333-E4FA97FE3966}" type="presParOf" srcId="{3ED91735-4B1D-4C69-9739-B4C291FAAEF5}" destId="{63DC626A-0141-4D09-ACC9-CC06F10A9B85}" srcOrd="0" destOrd="0" presId="urn:microsoft.com/office/officeart/2005/8/layout/orgChart1"/>
    <dgm:cxn modelId="{2AACF0BB-E89F-4091-BC39-87CEA86AD6A2}" type="presParOf" srcId="{3ED91735-4B1D-4C69-9739-B4C291FAAEF5}" destId="{2F43BAC3-EE17-40F7-84C6-5B25A38A97A2}" srcOrd="1" destOrd="0" presId="urn:microsoft.com/office/officeart/2005/8/layout/orgChart1"/>
    <dgm:cxn modelId="{4D1F2028-A047-42B8-8B20-7ABF99AC49D0}" type="presParOf" srcId="{696BB58E-0C03-4496-8053-FCC53BD6661D}" destId="{7111A90C-1454-422A-AEBD-2F07B786B772}" srcOrd="1" destOrd="0" presId="urn:microsoft.com/office/officeart/2005/8/layout/orgChart1"/>
    <dgm:cxn modelId="{00876B56-388D-4060-A52E-BC025375F5D9}" type="presParOf" srcId="{7111A90C-1454-422A-AEBD-2F07B786B772}" destId="{861D9B87-7EDB-4762-9BB6-EB2328EB04EC}" srcOrd="0" destOrd="0" presId="urn:microsoft.com/office/officeart/2005/8/layout/orgChart1"/>
    <dgm:cxn modelId="{3CC7C59B-EA86-4F89-B768-994A25F88741}" type="presParOf" srcId="{7111A90C-1454-422A-AEBD-2F07B786B772}" destId="{5787A083-65DA-4155-B259-0D2816E9A94E}" srcOrd="1" destOrd="0" presId="urn:microsoft.com/office/officeart/2005/8/layout/orgChart1"/>
    <dgm:cxn modelId="{4688BAE7-F938-4635-987A-BC5AD56A5F56}" type="presParOf" srcId="{5787A083-65DA-4155-B259-0D2816E9A94E}" destId="{70E21D16-89E0-49B1-841F-D70903184B98}" srcOrd="0" destOrd="0" presId="urn:microsoft.com/office/officeart/2005/8/layout/orgChart1"/>
    <dgm:cxn modelId="{94ACCBD9-BF41-4A47-B210-5ABBD9D155F5}" type="presParOf" srcId="{70E21D16-89E0-49B1-841F-D70903184B98}" destId="{CA91FD8B-6FC5-45D8-9BCA-08ABBC8DD77B}" srcOrd="0" destOrd="0" presId="urn:microsoft.com/office/officeart/2005/8/layout/orgChart1"/>
    <dgm:cxn modelId="{687AEF16-0419-4A79-933D-A2F98754C4BA}" type="presParOf" srcId="{70E21D16-89E0-49B1-841F-D70903184B98}" destId="{8D81BE9D-1594-46B0-8A80-94729DD41A27}" srcOrd="1" destOrd="0" presId="urn:microsoft.com/office/officeart/2005/8/layout/orgChart1"/>
    <dgm:cxn modelId="{2771076E-813A-4F99-B5B6-485EE10E6552}" type="presParOf" srcId="{5787A083-65DA-4155-B259-0D2816E9A94E}" destId="{2E5181E7-F2F6-4EE6-BB45-FA1E5F03C3EE}" srcOrd="1" destOrd="0" presId="urn:microsoft.com/office/officeart/2005/8/layout/orgChart1"/>
    <dgm:cxn modelId="{E42C42D2-B6BD-4AEB-B382-4CD33355B32B}" type="presParOf" srcId="{5787A083-65DA-4155-B259-0D2816E9A94E}" destId="{CE002E3A-5E06-43DA-BDC4-AE8D83A36954}" srcOrd="2" destOrd="0" presId="urn:microsoft.com/office/officeart/2005/8/layout/orgChart1"/>
    <dgm:cxn modelId="{30B1608C-D594-499D-B2E2-E80610C2B5DE}" type="presParOf" srcId="{7111A90C-1454-422A-AEBD-2F07B786B772}" destId="{380ADA45-B0AC-43C9-BBCB-563DE905C74C}" srcOrd="2" destOrd="0" presId="urn:microsoft.com/office/officeart/2005/8/layout/orgChart1"/>
    <dgm:cxn modelId="{25CDCB1F-8B7D-4C2C-A0ED-FD2296DB2638}" type="presParOf" srcId="{7111A90C-1454-422A-AEBD-2F07B786B772}" destId="{4ABF4386-3ECB-499C-874A-9A3DEDE93A66}" srcOrd="3" destOrd="0" presId="urn:microsoft.com/office/officeart/2005/8/layout/orgChart1"/>
    <dgm:cxn modelId="{8DF66C51-A362-419F-840F-E23074F73A0D}" type="presParOf" srcId="{4ABF4386-3ECB-499C-874A-9A3DEDE93A66}" destId="{687E4C4A-928B-4D90-8001-C6CAAD26F558}" srcOrd="0" destOrd="0" presId="urn:microsoft.com/office/officeart/2005/8/layout/orgChart1"/>
    <dgm:cxn modelId="{AFD64A3B-754B-48B6-851B-6F4E54C9B973}" type="presParOf" srcId="{687E4C4A-928B-4D90-8001-C6CAAD26F558}" destId="{01CE9EE8-A0A1-4487-98D6-C166EA3BFAF3}" srcOrd="0" destOrd="0" presId="urn:microsoft.com/office/officeart/2005/8/layout/orgChart1"/>
    <dgm:cxn modelId="{FE16D141-D4F3-4B0D-AEA5-B72970379A92}" type="presParOf" srcId="{687E4C4A-928B-4D90-8001-C6CAAD26F558}" destId="{C906C292-1102-4124-B36D-1E63B184B0AB}" srcOrd="1" destOrd="0" presId="urn:microsoft.com/office/officeart/2005/8/layout/orgChart1"/>
    <dgm:cxn modelId="{A0C7CEEA-7688-41F7-936A-A393A2F9D2EC}" type="presParOf" srcId="{4ABF4386-3ECB-499C-874A-9A3DEDE93A66}" destId="{CF64564D-A773-42DB-8BA4-CE9A95DBAAB8}" srcOrd="1" destOrd="0" presId="urn:microsoft.com/office/officeart/2005/8/layout/orgChart1"/>
    <dgm:cxn modelId="{F5AC9E70-5CCA-4AE8-AC45-9D3268B54CA8}" type="presParOf" srcId="{4ABF4386-3ECB-499C-874A-9A3DEDE93A66}" destId="{0C27E638-E511-4BF9-91D4-848CBAC0717F}" srcOrd="2" destOrd="0" presId="urn:microsoft.com/office/officeart/2005/8/layout/orgChart1"/>
    <dgm:cxn modelId="{CBD16089-EBED-4151-8DC8-411961E75A9D}" type="presParOf" srcId="{7111A90C-1454-422A-AEBD-2F07B786B772}" destId="{8F610859-9950-4083-A268-EF37A77BE4E1}" srcOrd="4" destOrd="0" presId="urn:microsoft.com/office/officeart/2005/8/layout/orgChart1"/>
    <dgm:cxn modelId="{D0FDC11E-3F0E-4C8D-BE49-720BE3B487E7}" type="presParOf" srcId="{7111A90C-1454-422A-AEBD-2F07B786B772}" destId="{4BB627F9-7B86-4A16-8D5A-F3A603FB3C99}" srcOrd="5" destOrd="0" presId="urn:microsoft.com/office/officeart/2005/8/layout/orgChart1"/>
    <dgm:cxn modelId="{22D07E7A-262B-4DCC-8ECB-1F270432BB84}" type="presParOf" srcId="{4BB627F9-7B86-4A16-8D5A-F3A603FB3C99}" destId="{2837765F-B959-46C6-B2AF-A712EF763919}" srcOrd="0" destOrd="0" presId="urn:microsoft.com/office/officeart/2005/8/layout/orgChart1"/>
    <dgm:cxn modelId="{03C65BB1-38B2-455D-A82D-8BF4A71E70E7}" type="presParOf" srcId="{2837765F-B959-46C6-B2AF-A712EF763919}" destId="{E0218B7B-B5EB-41A2-84AD-B6F2F46157D0}" srcOrd="0" destOrd="0" presId="urn:microsoft.com/office/officeart/2005/8/layout/orgChart1"/>
    <dgm:cxn modelId="{172A1396-CBC6-4F23-A830-D5D725F6BE61}" type="presParOf" srcId="{2837765F-B959-46C6-B2AF-A712EF763919}" destId="{B28669FC-7280-4690-BD28-66A80CDA6301}" srcOrd="1" destOrd="0" presId="urn:microsoft.com/office/officeart/2005/8/layout/orgChart1"/>
    <dgm:cxn modelId="{5CDFD040-0D40-46E8-A67B-D374E935AAFA}" type="presParOf" srcId="{4BB627F9-7B86-4A16-8D5A-F3A603FB3C99}" destId="{450B367D-D2A1-454E-A1DA-30BC8E7D0A58}" srcOrd="1" destOrd="0" presId="urn:microsoft.com/office/officeart/2005/8/layout/orgChart1"/>
    <dgm:cxn modelId="{ADBC43AA-6C2D-46EA-BFA1-5C1ECED036DB}" type="presParOf" srcId="{4BB627F9-7B86-4A16-8D5A-F3A603FB3C99}" destId="{97418704-9FEB-4A9B-BEC9-1097CB513175}" srcOrd="2" destOrd="0" presId="urn:microsoft.com/office/officeart/2005/8/layout/orgChart1"/>
    <dgm:cxn modelId="{548704AF-27E0-495A-BE27-EDAEB5001DA6}" type="presParOf" srcId="{7111A90C-1454-422A-AEBD-2F07B786B772}" destId="{2344F448-2580-4F1C-9463-F3F3CD3AD115}" srcOrd="6" destOrd="0" presId="urn:microsoft.com/office/officeart/2005/8/layout/orgChart1"/>
    <dgm:cxn modelId="{05F8499D-DBC1-4387-8BB2-8D0D5E800155}" type="presParOf" srcId="{7111A90C-1454-422A-AEBD-2F07B786B772}" destId="{A3DDD646-093E-4EF4-A32D-40274208B470}" srcOrd="7" destOrd="0" presId="urn:microsoft.com/office/officeart/2005/8/layout/orgChart1"/>
    <dgm:cxn modelId="{3639AD55-C820-4C85-B9BA-C65EA5A60FD8}" type="presParOf" srcId="{A3DDD646-093E-4EF4-A32D-40274208B470}" destId="{70DDE7AF-2C76-4A75-A47D-4B1115572FF9}" srcOrd="0" destOrd="0" presId="urn:microsoft.com/office/officeart/2005/8/layout/orgChart1"/>
    <dgm:cxn modelId="{0D403E1C-C3C6-4E05-8D04-85A36E72E0B2}" type="presParOf" srcId="{70DDE7AF-2C76-4A75-A47D-4B1115572FF9}" destId="{E6ED1EC9-7BD0-4C5F-A789-60CD2C4F2365}" srcOrd="0" destOrd="0" presId="urn:microsoft.com/office/officeart/2005/8/layout/orgChart1"/>
    <dgm:cxn modelId="{9E5252B2-55F9-4176-8844-1BFBAE6FEB60}" type="presParOf" srcId="{70DDE7AF-2C76-4A75-A47D-4B1115572FF9}" destId="{8C5480CA-B001-4243-933E-31F7BC4D93F0}" srcOrd="1" destOrd="0" presId="urn:microsoft.com/office/officeart/2005/8/layout/orgChart1"/>
    <dgm:cxn modelId="{99F65DA4-138F-468E-AB53-5C91E158D9E2}" type="presParOf" srcId="{A3DDD646-093E-4EF4-A32D-40274208B470}" destId="{2616ACC2-A477-4159-8289-A0118AFF3A59}" srcOrd="1" destOrd="0" presId="urn:microsoft.com/office/officeart/2005/8/layout/orgChart1"/>
    <dgm:cxn modelId="{AE845ACD-4639-44EE-A630-A9ED4C0033EC}" type="presParOf" srcId="{A3DDD646-093E-4EF4-A32D-40274208B470}" destId="{6101FA4B-5113-4CAB-B009-5DD285E8EAD9}" srcOrd="2" destOrd="0" presId="urn:microsoft.com/office/officeart/2005/8/layout/orgChart1"/>
    <dgm:cxn modelId="{6D5FA9AC-919E-4047-9224-736CA5ED5DF5}" type="presParOf" srcId="{696BB58E-0C03-4496-8053-FCC53BD6661D}" destId="{255FD3F2-5C39-484D-89A6-457FD77B3835}" srcOrd="2" destOrd="0" presId="urn:microsoft.com/office/officeart/2005/8/layout/orgChart1"/>
    <dgm:cxn modelId="{2755B0BC-A5D3-4998-B886-216C3BBA49E3}" type="presParOf" srcId="{599B681C-E887-4E6E-ADC4-E453446C2C06}" destId="{BF02C2AD-5816-4DDB-9EBC-56F21A81C42D}" srcOrd="2" destOrd="0" presId="urn:microsoft.com/office/officeart/2005/8/layout/orgChart1"/>
    <dgm:cxn modelId="{4D04B3B9-FFBD-42CD-8D03-2C1B58EBB0D3}" type="presParOf" srcId="{0E1BBFA8-C35E-4C96-BCB3-2C1864B7BAC5}" destId="{EC6590D7-0A4A-47DC-91BE-6A6B81D9E64E}" srcOrd="2" destOrd="0" presId="urn:microsoft.com/office/officeart/2005/8/layout/orgChart1"/>
    <dgm:cxn modelId="{FA5C0B2A-43F8-40BB-957C-500B5AB64095}" type="presParOf" srcId="{0E1BBFA8-C35E-4C96-BCB3-2C1864B7BAC5}" destId="{9A03C346-AC88-465F-BA9E-F4DAB65674A9}" srcOrd="3" destOrd="0" presId="urn:microsoft.com/office/officeart/2005/8/layout/orgChart1"/>
    <dgm:cxn modelId="{21D8BA10-2177-4164-8653-8B999228A965}" type="presParOf" srcId="{9A03C346-AC88-465F-BA9E-F4DAB65674A9}" destId="{BBB6D342-D04E-4B0E-A2E7-13275159CB31}" srcOrd="0" destOrd="0" presId="urn:microsoft.com/office/officeart/2005/8/layout/orgChart1"/>
    <dgm:cxn modelId="{870AF47D-59FA-45BE-B3A5-E100A569FE8B}" type="presParOf" srcId="{BBB6D342-D04E-4B0E-A2E7-13275159CB31}" destId="{21D6B047-C037-41EB-B239-B0CAA956BCB3}" srcOrd="0" destOrd="0" presId="urn:microsoft.com/office/officeart/2005/8/layout/orgChart1"/>
    <dgm:cxn modelId="{9B379896-D242-40A1-87B4-565E18E7CAB6}" type="presParOf" srcId="{BBB6D342-D04E-4B0E-A2E7-13275159CB31}" destId="{6DAAF267-F9EF-4410-885B-40EC2A459359}" srcOrd="1" destOrd="0" presId="urn:microsoft.com/office/officeart/2005/8/layout/orgChart1"/>
    <dgm:cxn modelId="{D997ABB6-9E0D-4937-8717-DFF3E5ED80CD}" type="presParOf" srcId="{9A03C346-AC88-465F-BA9E-F4DAB65674A9}" destId="{9A1EFADA-DAEC-4B0C-A7E8-72CA2B1917D0}" srcOrd="1" destOrd="0" presId="urn:microsoft.com/office/officeart/2005/8/layout/orgChart1"/>
    <dgm:cxn modelId="{5A985F20-5305-493A-86D7-8E619415F41C}" type="presParOf" srcId="{9A1EFADA-DAEC-4B0C-A7E8-72CA2B1917D0}" destId="{E1DAB510-FF72-4285-9B3B-1A6AC62145E9}" srcOrd="0" destOrd="0" presId="urn:microsoft.com/office/officeart/2005/8/layout/orgChart1"/>
    <dgm:cxn modelId="{05D5487D-1EB9-439A-8CA9-0C06AFCB1889}" type="presParOf" srcId="{9A1EFADA-DAEC-4B0C-A7E8-72CA2B1917D0}" destId="{B02AC3A8-5076-4336-AEB5-71AE82FA00E9}" srcOrd="1" destOrd="0" presId="urn:microsoft.com/office/officeart/2005/8/layout/orgChart1"/>
    <dgm:cxn modelId="{B2B27A8E-6078-4F11-B225-42BE28964F6E}" type="presParOf" srcId="{B02AC3A8-5076-4336-AEB5-71AE82FA00E9}" destId="{AC709D67-53E1-4D64-A984-332BF58AA04C}" srcOrd="0" destOrd="0" presId="urn:microsoft.com/office/officeart/2005/8/layout/orgChart1"/>
    <dgm:cxn modelId="{366F9F2E-1AED-47B2-9F07-14ECB51F7981}" type="presParOf" srcId="{AC709D67-53E1-4D64-A984-332BF58AA04C}" destId="{5550519F-861D-45DD-B093-AEB7AAA70695}" srcOrd="0" destOrd="0" presId="urn:microsoft.com/office/officeart/2005/8/layout/orgChart1"/>
    <dgm:cxn modelId="{1BC7AB41-093B-4F63-80A1-DC590C32CC3E}" type="presParOf" srcId="{AC709D67-53E1-4D64-A984-332BF58AA04C}" destId="{FDDA1FC2-A13D-435B-A761-B6B128EE233D}" srcOrd="1" destOrd="0" presId="urn:microsoft.com/office/officeart/2005/8/layout/orgChart1"/>
    <dgm:cxn modelId="{F2B76985-0B14-4DFB-ACB2-ACF90EC78807}" type="presParOf" srcId="{B02AC3A8-5076-4336-AEB5-71AE82FA00E9}" destId="{6D5A3A7B-B064-4B7E-BEFE-2189F50DA5D7}" srcOrd="1" destOrd="0" presId="urn:microsoft.com/office/officeart/2005/8/layout/orgChart1"/>
    <dgm:cxn modelId="{692B653D-B4FA-4E62-A9B8-6089654F2181}" type="presParOf" srcId="{B02AC3A8-5076-4336-AEB5-71AE82FA00E9}" destId="{9DE0D519-B142-4B0D-AB6F-17AEDF84AD5C}" srcOrd="2" destOrd="0" presId="urn:microsoft.com/office/officeart/2005/8/layout/orgChart1"/>
    <dgm:cxn modelId="{B6B3EE9F-11D3-47C7-A949-14615930B51D}" type="presParOf" srcId="{9A1EFADA-DAEC-4B0C-A7E8-72CA2B1917D0}" destId="{95D4B22E-EC2A-487E-8059-AE5BB2DAD9E0}" srcOrd="2" destOrd="0" presId="urn:microsoft.com/office/officeart/2005/8/layout/orgChart1"/>
    <dgm:cxn modelId="{C6BC41E7-B0AF-478E-8F0E-327DE8DF1C19}" type="presParOf" srcId="{9A1EFADA-DAEC-4B0C-A7E8-72CA2B1917D0}" destId="{C06AC1D6-0B86-41D2-9E69-03E368D7A2D9}" srcOrd="3" destOrd="0" presId="urn:microsoft.com/office/officeart/2005/8/layout/orgChart1"/>
    <dgm:cxn modelId="{51666DDF-99A6-435B-BD0D-8C8EE399E2B0}" type="presParOf" srcId="{C06AC1D6-0B86-41D2-9E69-03E368D7A2D9}" destId="{7BE3C7F3-D154-465E-8489-EE2BB9D63CF7}" srcOrd="0" destOrd="0" presId="urn:microsoft.com/office/officeart/2005/8/layout/orgChart1"/>
    <dgm:cxn modelId="{DF9C606A-DA93-4FF6-9FC9-BCCCAF23F127}" type="presParOf" srcId="{7BE3C7F3-D154-465E-8489-EE2BB9D63CF7}" destId="{0781C2D4-1AC8-434A-825D-3AB366443B28}" srcOrd="0" destOrd="0" presId="urn:microsoft.com/office/officeart/2005/8/layout/orgChart1"/>
    <dgm:cxn modelId="{AB39B648-4A62-4938-BB8D-886DE5B46BF7}" type="presParOf" srcId="{7BE3C7F3-D154-465E-8489-EE2BB9D63CF7}" destId="{F805AC73-FAA9-4386-89FE-C3F5C8338336}" srcOrd="1" destOrd="0" presId="urn:microsoft.com/office/officeart/2005/8/layout/orgChart1"/>
    <dgm:cxn modelId="{DB5D1EEB-4EAB-471A-830B-6C01287D7F08}" type="presParOf" srcId="{C06AC1D6-0B86-41D2-9E69-03E368D7A2D9}" destId="{510F7EBF-4FA0-4248-BFB0-5ECC38606DF6}" srcOrd="1" destOrd="0" presId="urn:microsoft.com/office/officeart/2005/8/layout/orgChart1"/>
    <dgm:cxn modelId="{17F67209-071B-479B-890D-181227A6F07A}" type="presParOf" srcId="{C06AC1D6-0B86-41D2-9E69-03E368D7A2D9}" destId="{ACB8BA92-F061-48E8-8207-1857F4F4AB6A}" srcOrd="2" destOrd="0" presId="urn:microsoft.com/office/officeart/2005/8/layout/orgChart1"/>
    <dgm:cxn modelId="{3B19CD41-9E7B-4498-BC34-2E1F4DF0647E}" type="presParOf" srcId="{9A03C346-AC88-465F-BA9E-F4DAB65674A9}" destId="{C1CA2F70-2CC0-4F66-9C68-44A3B4584FF3}" srcOrd="2" destOrd="0" presId="urn:microsoft.com/office/officeart/2005/8/layout/orgChart1"/>
    <dgm:cxn modelId="{EE247628-73B5-43B4-AED3-32D7D2A87BF4}" type="presParOf" srcId="{BE7C0DD7-4F0B-4C8E-903E-ECE32AA3A77C}" destId="{5E19EF75-7149-4832-9B67-9EB6DA89C99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4B22E-EC2A-487E-8059-AE5BB2DAD9E0}">
      <dsp:nvSpPr>
        <dsp:cNvPr id="0" name=""/>
        <dsp:cNvSpPr/>
      </dsp:nvSpPr>
      <dsp:spPr>
        <a:xfrm>
          <a:off x="5130316" y="1017550"/>
          <a:ext cx="508155" cy="176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192"/>
              </a:lnTo>
              <a:lnTo>
                <a:pt x="508155" y="88192"/>
              </a:lnTo>
              <a:lnTo>
                <a:pt x="508155" y="17638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DAB510-FF72-4285-9B3B-1A6AC62145E9}">
      <dsp:nvSpPr>
        <dsp:cNvPr id="0" name=""/>
        <dsp:cNvSpPr/>
      </dsp:nvSpPr>
      <dsp:spPr>
        <a:xfrm>
          <a:off x="4622161" y="1017550"/>
          <a:ext cx="508155" cy="176384"/>
        </a:xfrm>
        <a:custGeom>
          <a:avLst/>
          <a:gdLst/>
          <a:ahLst/>
          <a:cxnLst/>
          <a:rect l="0" t="0" r="0" b="0"/>
          <a:pathLst>
            <a:path>
              <a:moveTo>
                <a:pt x="508155" y="0"/>
              </a:moveTo>
              <a:lnTo>
                <a:pt x="508155" y="88192"/>
              </a:lnTo>
              <a:lnTo>
                <a:pt x="0" y="88192"/>
              </a:lnTo>
              <a:lnTo>
                <a:pt x="0" y="17638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6590D7-0A4A-47DC-91BE-6A6B81D9E64E}">
      <dsp:nvSpPr>
        <dsp:cNvPr id="0" name=""/>
        <dsp:cNvSpPr/>
      </dsp:nvSpPr>
      <dsp:spPr>
        <a:xfrm>
          <a:off x="4114006" y="421202"/>
          <a:ext cx="1016310" cy="176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192"/>
              </a:lnTo>
              <a:lnTo>
                <a:pt x="1016310" y="88192"/>
              </a:lnTo>
              <a:lnTo>
                <a:pt x="1016310" y="17638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44F448-2580-4F1C-9463-F3F3CD3AD115}">
      <dsp:nvSpPr>
        <dsp:cNvPr id="0" name=""/>
        <dsp:cNvSpPr/>
      </dsp:nvSpPr>
      <dsp:spPr>
        <a:xfrm>
          <a:off x="3269880" y="1613897"/>
          <a:ext cx="125988" cy="2175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5408"/>
              </a:lnTo>
              <a:lnTo>
                <a:pt x="125988" y="217540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610859-9950-4083-A268-EF37A77BE4E1}">
      <dsp:nvSpPr>
        <dsp:cNvPr id="0" name=""/>
        <dsp:cNvSpPr/>
      </dsp:nvSpPr>
      <dsp:spPr>
        <a:xfrm>
          <a:off x="3269880" y="1613897"/>
          <a:ext cx="125988" cy="1579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9061"/>
              </a:lnTo>
              <a:lnTo>
                <a:pt x="125988" y="157906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0ADA45-B0AC-43C9-BBCB-563DE905C74C}">
      <dsp:nvSpPr>
        <dsp:cNvPr id="0" name=""/>
        <dsp:cNvSpPr/>
      </dsp:nvSpPr>
      <dsp:spPr>
        <a:xfrm>
          <a:off x="3269880" y="1613897"/>
          <a:ext cx="125988" cy="9827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2713"/>
              </a:lnTo>
              <a:lnTo>
                <a:pt x="125988" y="982713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1D9B87-7EDB-4762-9BB6-EB2328EB04EC}">
      <dsp:nvSpPr>
        <dsp:cNvPr id="0" name=""/>
        <dsp:cNvSpPr/>
      </dsp:nvSpPr>
      <dsp:spPr>
        <a:xfrm>
          <a:off x="3269880" y="1613897"/>
          <a:ext cx="257739" cy="385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454"/>
              </a:lnTo>
              <a:lnTo>
                <a:pt x="257739" y="38545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AE922C-2455-408E-9E36-5B1779FBCF20}">
      <dsp:nvSpPr>
        <dsp:cNvPr id="0" name=""/>
        <dsp:cNvSpPr/>
      </dsp:nvSpPr>
      <dsp:spPr>
        <a:xfrm>
          <a:off x="3097695" y="1017550"/>
          <a:ext cx="508155" cy="176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192"/>
              </a:lnTo>
              <a:lnTo>
                <a:pt x="508155" y="88192"/>
              </a:lnTo>
              <a:lnTo>
                <a:pt x="508155" y="17638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61B480-BB34-4162-B145-802232D0F4CC}">
      <dsp:nvSpPr>
        <dsp:cNvPr id="0" name=""/>
        <dsp:cNvSpPr/>
      </dsp:nvSpPr>
      <dsp:spPr>
        <a:xfrm>
          <a:off x="2589540" y="1017550"/>
          <a:ext cx="508155" cy="176384"/>
        </a:xfrm>
        <a:custGeom>
          <a:avLst/>
          <a:gdLst/>
          <a:ahLst/>
          <a:cxnLst/>
          <a:rect l="0" t="0" r="0" b="0"/>
          <a:pathLst>
            <a:path>
              <a:moveTo>
                <a:pt x="508155" y="0"/>
              </a:moveTo>
              <a:lnTo>
                <a:pt x="508155" y="88192"/>
              </a:lnTo>
              <a:lnTo>
                <a:pt x="0" y="88192"/>
              </a:lnTo>
              <a:lnTo>
                <a:pt x="0" y="17638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0EE443-D890-4B0B-83C4-E152EF2BF869}">
      <dsp:nvSpPr>
        <dsp:cNvPr id="0" name=""/>
        <dsp:cNvSpPr/>
      </dsp:nvSpPr>
      <dsp:spPr>
        <a:xfrm>
          <a:off x="3097695" y="421202"/>
          <a:ext cx="1016310" cy="176384"/>
        </a:xfrm>
        <a:custGeom>
          <a:avLst/>
          <a:gdLst/>
          <a:ahLst/>
          <a:cxnLst/>
          <a:rect l="0" t="0" r="0" b="0"/>
          <a:pathLst>
            <a:path>
              <a:moveTo>
                <a:pt x="1016310" y="0"/>
              </a:moveTo>
              <a:lnTo>
                <a:pt x="1016310" y="88192"/>
              </a:lnTo>
              <a:lnTo>
                <a:pt x="0" y="88192"/>
              </a:lnTo>
              <a:lnTo>
                <a:pt x="0" y="17638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0D614D-8C73-42AC-BE68-EA25E044510A}">
      <dsp:nvSpPr>
        <dsp:cNvPr id="0" name=""/>
        <dsp:cNvSpPr/>
      </dsp:nvSpPr>
      <dsp:spPr>
        <a:xfrm>
          <a:off x="3694042" y="1239"/>
          <a:ext cx="839926" cy="4199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 dirty="0" smtClean="0"/>
            <a:t>Yksinoikeus</a:t>
          </a:r>
          <a:endParaRPr lang="en-US" sz="800" kern="1200" dirty="0" smtClean="0"/>
        </a:p>
      </dsp:txBody>
      <dsp:txXfrm>
        <a:off x="3694042" y="1239"/>
        <a:ext cx="839926" cy="419963"/>
      </dsp:txXfrm>
    </dsp:sp>
    <dsp:sp modelId="{2FD91123-8FA9-41AD-A84B-8933A998BEF9}">
      <dsp:nvSpPr>
        <dsp:cNvPr id="0" name=""/>
        <dsp:cNvSpPr/>
      </dsp:nvSpPr>
      <dsp:spPr>
        <a:xfrm>
          <a:off x="2677732" y="597587"/>
          <a:ext cx="839926" cy="4199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 dirty="0" smtClean="0"/>
            <a:t>Taloudelliset</a:t>
          </a:r>
          <a:endParaRPr lang="en-US" sz="800" kern="1200" dirty="0" smtClean="0"/>
        </a:p>
      </dsp:txBody>
      <dsp:txXfrm>
        <a:off x="2677732" y="597587"/>
        <a:ext cx="839926" cy="419963"/>
      </dsp:txXfrm>
    </dsp:sp>
    <dsp:sp modelId="{875678B3-01B8-4877-AD0C-1F6C3A7D6643}">
      <dsp:nvSpPr>
        <dsp:cNvPr id="0" name=""/>
        <dsp:cNvSpPr/>
      </dsp:nvSpPr>
      <dsp:spPr>
        <a:xfrm>
          <a:off x="2169576" y="1193934"/>
          <a:ext cx="839926" cy="4199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 dirty="0" smtClean="0"/>
            <a:t>Kappaleiden </a:t>
          </a:r>
        </a:p>
        <a:p>
          <a:pPr lvl="0" algn="ctr" defTabSz="3556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 dirty="0" smtClean="0"/>
            <a:t>valmistaminen</a:t>
          </a:r>
          <a:endParaRPr lang="en-US" sz="800" kern="1200" dirty="0" smtClean="0"/>
        </a:p>
      </dsp:txBody>
      <dsp:txXfrm>
        <a:off x="2169576" y="1193934"/>
        <a:ext cx="839926" cy="419963"/>
      </dsp:txXfrm>
    </dsp:sp>
    <dsp:sp modelId="{63DC626A-0141-4D09-ACC9-CC06F10A9B85}">
      <dsp:nvSpPr>
        <dsp:cNvPr id="0" name=""/>
        <dsp:cNvSpPr/>
      </dsp:nvSpPr>
      <dsp:spPr>
        <a:xfrm>
          <a:off x="3185887" y="1193934"/>
          <a:ext cx="839926" cy="4199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 dirty="0" smtClean="0"/>
            <a:t>Yleisön</a:t>
          </a:r>
        </a:p>
        <a:p>
          <a:pPr lvl="0" algn="ctr" defTabSz="3556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 dirty="0" smtClean="0"/>
            <a:t>saataville</a:t>
          </a:r>
        </a:p>
        <a:p>
          <a:pPr lvl="0" algn="ctr" defTabSz="3556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 dirty="0" smtClean="0"/>
            <a:t>saattaminen</a:t>
          </a:r>
          <a:endParaRPr lang="en-US" sz="800" kern="1200" dirty="0" smtClean="0"/>
        </a:p>
      </dsp:txBody>
      <dsp:txXfrm>
        <a:off x="3185887" y="1193934"/>
        <a:ext cx="839926" cy="419963"/>
      </dsp:txXfrm>
    </dsp:sp>
    <dsp:sp modelId="{CA91FD8B-6FC5-45D8-9BCA-08ABBC8DD77B}">
      <dsp:nvSpPr>
        <dsp:cNvPr id="0" name=""/>
        <dsp:cNvSpPr/>
      </dsp:nvSpPr>
      <dsp:spPr>
        <a:xfrm>
          <a:off x="3527619" y="1789371"/>
          <a:ext cx="839926" cy="4199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 dirty="0" smtClean="0"/>
            <a:t>Levitys</a:t>
          </a:r>
          <a:endParaRPr lang="en-US" sz="800" kern="1200" dirty="0" smtClean="0"/>
        </a:p>
      </dsp:txBody>
      <dsp:txXfrm>
        <a:off x="3527619" y="1789371"/>
        <a:ext cx="839926" cy="419963"/>
      </dsp:txXfrm>
    </dsp:sp>
    <dsp:sp modelId="{01CE9EE8-A0A1-4487-98D6-C166EA3BFAF3}">
      <dsp:nvSpPr>
        <dsp:cNvPr id="0" name=""/>
        <dsp:cNvSpPr/>
      </dsp:nvSpPr>
      <dsp:spPr>
        <a:xfrm>
          <a:off x="3395869" y="2386630"/>
          <a:ext cx="839926" cy="4199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 dirty="0" smtClean="0"/>
            <a:t>Julkinen esitys</a:t>
          </a:r>
          <a:endParaRPr lang="en-US" sz="800" kern="1200" dirty="0" smtClean="0"/>
        </a:p>
      </dsp:txBody>
      <dsp:txXfrm>
        <a:off x="3395869" y="2386630"/>
        <a:ext cx="839926" cy="419963"/>
      </dsp:txXfrm>
    </dsp:sp>
    <dsp:sp modelId="{E0218B7B-B5EB-41A2-84AD-B6F2F46157D0}">
      <dsp:nvSpPr>
        <dsp:cNvPr id="0" name=""/>
        <dsp:cNvSpPr/>
      </dsp:nvSpPr>
      <dsp:spPr>
        <a:xfrm>
          <a:off x="3395869" y="2982977"/>
          <a:ext cx="839926" cy="4199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 dirty="0" smtClean="0"/>
            <a:t>Julkinen näyttäminen</a:t>
          </a:r>
          <a:endParaRPr lang="en-US" sz="800" kern="1200" dirty="0" smtClean="0"/>
        </a:p>
      </dsp:txBody>
      <dsp:txXfrm>
        <a:off x="3395869" y="2982977"/>
        <a:ext cx="839926" cy="419963"/>
      </dsp:txXfrm>
    </dsp:sp>
    <dsp:sp modelId="{E6ED1EC9-7BD0-4C5F-A789-60CD2C4F2365}">
      <dsp:nvSpPr>
        <dsp:cNvPr id="0" name=""/>
        <dsp:cNvSpPr/>
      </dsp:nvSpPr>
      <dsp:spPr>
        <a:xfrm>
          <a:off x="3395869" y="3579325"/>
          <a:ext cx="839926" cy="4199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 dirty="0" smtClean="0"/>
            <a:t>Yleisölle välittäminen </a:t>
          </a:r>
        </a:p>
        <a:p>
          <a:pPr lvl="0" algn="ctr" defTabSz="3556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 smtClean="0"/>
        </a:p>
      </dsp:txBody>
      <dsp:txXfrm>
        <a:off x="3395869" y="3579325"/>
        <a:ext cx="839926" cy="419963"/>
      </dsp:txXfrm>
    </dsp:sp>
    <dsp:sp modelId="{21D6B047-C037-41EB-B239-B0CAA956BCB3}">
      <dsp:nvSpPr>
        <dsp:cNvPr id="0" name=""/>
        <dsp:cNvSpPr/>
      </dsp:nvSpPr>
      <dsp:spPr>
        <a:xfrm>
          <a:off x="4710353" y="597587"/>
          <a:ext cx="839926" cy="4199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 dirty="0" smtClean="0"/>
            <a:t>Moraaliset</a:t>
          </a:r>
          <a:endParaRPr lang="en-US" sz="800" kern="1200" dirty="0" smtClean="0"/>
        </a:p>
      </dsp:txBody>
      <dsp:txXfrm>
        <a:off x="4710353" y="597587"/>
        <a:ext cx="839926" cy="419963"/>
      </dsp:txXfrm>
    </dsp:sp>
    <dsp:sp modelId="{5550519F-861D-45DD-B093-AEB7AAA70695}">
      <dsp:nvSpPr>
        <dsp:cNvPr id="0" name=""/>
        <dsp:cNvSpPr/>
      </dsp:nvSpPr>
      <dsp:spPr>
        <a:xfrm>
          <a:off x="4202198" y="1193934"/>
          <a:ext cx="839926" cy="4199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 dirty="0" smtClean="0"/>
            <a:t>Isyysoikeus</a:t>
          </a:r>
          <a:endParaRPr lang="en-US" sz="800" kern="1200" dirty="0" smtClean="0"/>
        </a:p>
      </dsp:txBody>
      <dsp:txXfrm>
        <a:off x="4202198" y="1193934"/>
        <a:ext cx="839926" cy="419963"/>
      </dsp:txXfrm>
    </dsp:sp>
    <dsp:sp modelId="{0781C2D4-1AC8-434A-825D-3AB366443B28}">
      <dsp:nvSpPr>
        <dsp:cNvPr id="0" name=""/>
        <dsp:cNvSpPr/>
      </dsp:nvSpPr>
      <dsp:spPr>
        <a:xfrm>
          <a:off x="5218508" y="1193934"/>
          <a:ext cx="839926" cy="4199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 dirty="0" smtClean="0"/>
            <a:t>Respektioikeus</a:t>
          </a:r>
          <a:endParaRPr lang="en-US" sz="800" kern="1200" dirty="0" smtClean="0"/>
        </a:p>
      </dsp:txBody>
      <dsp:txXfrm>
        <a:off x="5218508" y="1193934"/>
        <a:ext cx="839926" cy="4199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69303-F02E-4C08-9D44-27071E7702CA}" type="datetimeFigureOut">
              <a:rPr lang="fi-FI" smtClean="0"/>
              <a:t>10.11.2017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45739-1073-4677-83E8-240834A0ED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8857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d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d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df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df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0.pdf"/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0.pdf"/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 descr="kopiosto_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4975" y="508000"/>
            <a:ext cx="1857375" cy="454025"/>
          </a:xfrm>
          <a:prstGeom prst="rect">
            <a:avLst/>
          </a:prstGeom>
          <a:noFill/>
        </p:spPr>
      </p:pic>
      <p:pic>
        <p:nvPicPr>
          <p:cNvPr id="4106" name="Picture 10" descr="taulu_150dpi"/>
          <p:cNvPicPr>
            <a:picLocks noChangeAspect="1" noChangeArrowheads="1"/>
          </p:cNvPicPr>
          <p:nvPr/>
        </p:nvPicPr>
        <p:blipFill>
          <a:blip r:embed="rId3" cstate="print"/>
          <a:srcRect l="7504"/>
          <a:stretch>
            <a:fillRect/>
          </a:stretch>
        </p:blipFill>
        <p:spPr bwMode="auto">
          <a:xfrm>
            <a:off x="250825" y="0"/>
            <a:ext cx="3541713" cy="6297613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348038" y="1557338"/>
            <a:ext cx="5400675" cy="2808287"/>
          </a:xfrm>
        </p:spPr>
        <p:txBody>
          <a:bodyPr/>
          <a:lstStyle>
            <a:lvl1pPr>
              <a:lnSpc>
                <a:spcPct val="90000"/>
              </a:lnSpc>
              <a:defRPr sz="4800" i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348038" y="4508500"/>
            <a:ext cx="5400675" cy="1657350"/>
          </a:xfrm>
        </p:spPr>
        <p:txBody>
          <a:bodyPr anchor="b"/>
          <a:lstStyle>
            <a:lvl1pPr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2159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>
              <a:solidFill>
                <a:srgbClr val="000000"/>
              </a:solidFill>
            </a:endParaRPr>
          </a:p>
        </p:txBody>
      </p:sp>
      <p:grpSp>
        <p:nvGrpSpPr>
          <p:cNvPr id="2" name="Group 13"/>
          <p:cNvGrpSpPr>
            <a:grpSpLocks noChangeAspect="1"/>
          </p:cNvGrpSpPr>
          <p:nvPr/>
        </p:nvGrpSpPr>
        <p:grpSpPr bwMode="auto">
          <a:xfrm>
            <a:off x="1395413" y="5303838"/>
            <a:ext cx="835025" cy="819150"/>
            <a:chOff x="1775" y="1079"/>
            <a:chExt cx="2209" cy="2167"/>
          </a:xfrm>
        </p:grpSpPr>
        <p:sp>
          <p:nvSpPr>
            <p:cNvPr id="4110" name="Freeform 14"/>
            <p:cNvSpPr>
              <a:spLocks noChangeAspect="1" noEditPoints="1"/>
            </p:cNvSpPr>
            <p:nvPr/>
          </p:nvSpPr>
          <p:spPr bwMode="auto">
            <a:xfrm>
              <a:off x="1794" y="2743"/>
              <a:ext cx="2027" cy="503"/>
            </a:xfrm>
            <a:custGeom>
              <a:avLst/>
              <a:gdLst/>
              <a:ahLst/>
              <a:cxnLst>
                <a:cxn ang="0">
                  <a:pos x="1757" y="384"/>
                </a:cxn>
                <a:cxn ang="0">
                  <a:pos x="1830" y="206"/>
                </a:cxn>
                <a:cxn ang="0">
                  <a:pos x="1934" y="190"/>
                </a:cxn>
                <a:cxn ang="0">
                  <a:pos x="1920" y="351"/>
                </a:cxn>
                <a:cxn ang="0">
                  <a:pos x="1805" y="463"/>
                </a:cxn>
                <a:cxn ang="0">
                  <a:pos x="2024" y="444"/>
                </a:cxn>
                <a:cxn ang="0">
                  <a:pos x="1977" y="423"/>
                </a:cxn>
                <a:cxn ang="0">
                  <a:pos x="1959" y="158"/>
                </a:cxn>
                <a:cxn ang="0">
                  <a:pos x="1781" y="194"/>
                </a:cxn>
                <a:cxn ang="0">
                  <a:pos x="1693" y="355"/>
                </a:cxn>
                <a:cxn ang="0">
                  <a:pos x="1742" y="488"/>
                </a:cxn>
                <a:cxn ang="0">
                  <a:pos x="1887" y="450"/>
                </a:cxn>
                <a:cxn ang="0">
                  <a:pos x="1618" y="442"/>
                </a:cxn>
                <a:cxn ang="0">
                  <a:pos x="1649" y="20"/>
                </a:cxn>
                <a:cxn ang="0">
                  <a:pos x="1546" y="20"/>
                </a:cxn>
                <a:cxn ang="0">
                  <a:pos x="1500" y="482"/>
                </a:cxn>
                <a:cxn ang="0">
                  <a:pos x="1426" y="459"/>
                </a:cxn>
                <a:cxn ang="0">
                  <a:pos x="1375" y="431"/>
                </a:cxn>
                <a:cxn ang="0">
                  <a:pos x="1356" y="2"/>
                </a:cxn>
                <a:cxn ang="0">
                  <a:pos x="1385" y="61"/>
                </a:cxn>
                <a:cxn ang="0">
                  <a:pos x="993" y="458"/>
                </a:cxn>
                <a:cxn ang="0">
                  <a:pos x="972" y="319"/>
                </a:cxn>
                <a:cxn ang="0">
                  <a:pos x="1069" y="186"/>
                </a:cxn>
                <a:cxn ang="0">
                  <a:pos x="1156" y="213"/>
                </a:cxn>
                <a:cxn ang="0">
                  <a:pos x="1091" y="410"/>
                </a:cxn>
                <a:cxn ang="0">
                  <a:pos x="1115" y="497"/>
                </a:cxn>
                <a:cxn ang="0">
                  <a:pos x="1225" y="441"/>
                </a:cxn>
                <a:cxn ang="0">
                  <a:pos x="1223" y="195"/>
                </a:cxn>
                <a:cxn ang="0">
                  <a:pos x="1099" y="150"/>
                </a:cxn>
                <a:cxn ang="0">
                  <a:pos x="944" y="240"/>
                </a:cxn>
                <a:cxn ang="0">
                  <a:pos x="907" y="432"/>
                </a:cxn>
                <a:cxn ang="0">
                  <a:pos x="996" y="503"/>
                </a:cxn>
                <a:cxn ang="0">
                  <a:pos x="1129" y="409"/>
                </a:cxn>
                <a:cxn ang="0">
                  <a:pos x="849" y="49"/>
                </a:cxn>
                <a:cxn ang="0">
                  <a:pos x="794" y="14"/>
                </a:cxn>
                <a:cxn ang="0">
                  <a:pos x="788" y="94"/>
                </a:cxn>
                <a:cxn ang="0">
                  <a:pos x="730" y="162"/>
                </a:cxn>
                <a:cxn ang="0">
                  <a:pos x="758" y="225"/>
                </a:cxn>
                <a:cxn ang="0">
                  <a:pos x="827" y="444"/>
                </a:cxn>
                <a:cxn ang="0">
                  <a:pos x="829" y="171"/>
                </a:cxn>
                <a:cxn ang="0">
                  <a:pos x="551" y="152"/>
                </a:cxn>
                <a:cxn ang="0">
                  <a:pos x="455" y="258"/>
                </a:cxn>
                <a:cxn ang="0">
                  <a:pos x="557" y="387"/>
                </a:cxn>
                <a:cxn ang="0">
                  <a:pos x="520" y="472"/>
                </a:cxn>
                <a:cxn ang="0">
                  <a:pos x="418" y="409"/>
                </a:cxn>
                <a:cxn ang="0">
                  <a:pos x="489" y="503"/>
                </a:cxn>
                <a:cxn ang="0">
                  <a:pos x="616" y="434"/>
                </a:cxn>
                <a:cxn ang="0">
                  <a:pos x="575" y="302"/>
                </a:cxn>
                <a:cxn ang="0">
                  <a:pos x="521" y="196"/>
                </a:cxn>
                <a:cxn ang="0">
                  <a:pos x="602" y="194"/>
                </a:cxn>
                <a:cxn ang="0">
                  <a:pos x="646" y="195"/>
                </a:cxn>
                <a:cxn ang="0">
                  <a:pos x="65" y="392"/>
                </a:cxn>
                <a:cxn ang="0">
                  <a:pos x="132" y="211"/>
                </a:cxn>
                <a:cxn ang="0">
                  <a:pos x="237" y="187"/>
                </a:cxn>
                <a:cxn ang="0">
                  <a:pos x="232" y="341"/>
                </a:cxn>
                <a:cxn ang="0">
                  <a:pos x="118" y="462"/>
                </a:cxn>
                <a:cxn ang="0">
                  <a:pos x="335" y="459"/>
                </a:cxn>
                <a:cxn ang="0">
                  <a:pos x="285" y="423"/>
                </a:cxn>
                <a:cxn ang="0">
                  <a:pos x="267" y="158"/>
                </a:cxn>
                <a:cxn ang="0">
                  <a:pos x="88" y="194"/>
                </a:cxn>
                <a:cxn ang="0">
                  <a:pos x="1" y="355"/>
                </a:cxn>
                <a:cxn ang="0">
                  <a:pos x="49" y="488"/>
                </a:cxn>
                <a:cxn ang="0">
                  <a:pos x="195" y="450"/>
                </a:cxn>
              </a:cxnLst>
              <a:rect l="0" t="0" r="r" b="b"/>
              <a:pathLst>
                <a:path w="2027" h="503">
                  <a:moveTo>
                    <a:pt x="1805" y="463"/>
                  </a:moveTo>
                  <a:lnTo>
                    <a:pt x="1801" y="462"/>
                  </a:lnTo>
                  <a:lnTo>
                    <a:pt x="1797" y="462"/>
                  </a:lnTo>
                  <a:lnTo>
                    <a:pt x="1790" y="460"/>
                  </a:lnTo>
                  <a:lnTo>
                    <a:pt x="1787" y="458"/>
                  </a:lnTo>
                  <a:lnTo>
                    <a:pt x="1784" y="457"/>
                  </a:lnTo>
                  <a:lnTo>
                    <a:pt x="1781" y="455"/>
                  </a:lnTo>
                  <a:lnTo>
                    <a:pt x="1778" y="453"/>
                  </a:lnTo>
                  <a:lnTo>
                    <a:pt x="1776" y="450"/>
                  </a:lnTo>
                  <a:lnTo>
                    <a:pt x="1774" y="448"/>
                  </a:lnTo>
                  <a:lnTo>
                    <a:pt x="1770" y="442"/>
                  </a:lnTo>
                  <a:lnTo>
                    <a:pt x="1767" y="436"/>
                  </a:lnTo>
                  <a:lnTo>
                    <a:pt x="1764" y="429"/>
                  </a:lnTo>
                  <a:lnTo>
                    <a:pt x="1760" y="416"/>
                  </a:lnTo>
                  <a:lnTo>
                    <a:pt x="1758" y="403"/>
                  </a:lnTo>
                  <a:lnTo>
                    <a:pt x="1757" y="392"/>
                  </a:lnTo>
                  <a:lnTo>
                    <a:pt x="1757" y="384"/>
                  </a:lnTo>
                  <a:lnTo>
                    <a:pt x="1758" y="365"/>
                  </a:lnTo>
                  <a:lnTo>
                    <a:pt x="1760" y="347"/>
                  </a:lnTo>
                  <a:lnTo>
                    <a:pt x="1761" y="337"/>
                  </a:lnTo>
                  <a:lnTo>
                    <a:pt x="1763" y="328"/>
                  </a:lnTo>
                  <a:lnTo>
                    <a:pt x="1765" y="319"/>
                  </a:lnTo>
                  <a:lnTo>
                    <a:pt x="1768" y="310"/>
                  </a:lnTo>
                  <a:lnTo>
                    <a:pt x="1771" y="301"/>
                  </a:lnTo>
                  <a:lnTo>
                    <a:pt x="1774" y="292"/>
                  </a:lnTo>
                  <a:lnTo>
                    <a:pt x="1781" y="275"/>
                  </a:lnTo>
                  <a:lnTo>
                    <a:pt x="1789" y="259"/>
                  </a:lnTo>
                  <a:lnTo>
                    <a:pt x="1793" y="251"/>
                  </a:lnTo>
                  <a:lnTo>
                    <a:pt x="1798" y="244"/>
                  </a:lnTo>
                  <a:lnTo>
                    <a:pt x="1808" y="230"/>
                  </a:lnTo>
                  <a:lnTo>
                    <a:pt x="1813" y="223"/>
                  </a:lnTo>
                  <a:lnTo>
                    <a:pt x="1819" y="217"/>
                  </a:lnTo>
                  <a:lnTo>
                    <a:pt x="1824" y="211"/>
                  </a:lnTo>
                  <a:lnTo>
                    <a:pt x="1830" y="206"/>
                  </a:lnTo>
                  <a:lnTo>
                    <a:pt x="1836" y="201"/>
                  </a:lnTo>
                  <a:lnTo>
                    <a:pt x="1843" y="197"/>
                  </a:lnTo>
                  <a:lnTo>
                    <a:pt x="1849" y="193"/>
                  </a:lnTo>
                  <a:lnTo>
                    <a:pt x="1856" y="189"/>
                  </a:lnTo>
                  <a:lnTo>
                    <a:pt x="1862" y="186"/>
                  </a:lnTo>
                  <a:lnTo>
                    <a:pt x="1869" y="184"/>
                  </a:lnTo>
                  <a:lnTo>
                    <a:pt x="1876" y="182"/>
                  </a:lnTo>
                  <a:lnTo>
                    <a:pt x="1883" y="180"/>
                  </a:lnTo>
                  <a:lnTo>
                    <a:pt x="1890" y="179"/>
                  </a:lnTo>
                  <a:lnTo>
                    <a:pt x="1898" y="179"/>
                  </a:lnTo>
                  <a:lnTo>
                    <a:pt x="1907" y="179"/>
                  </a:lnTo>
                  <a:lnTo>
                    <a:pt x="1912" y="180"/>
                  </a:lnTo>
                  <a:lnTo>
                    <a:pt x="1917" y="181"/>
                  </a:lnTo>
                  <a:lnTo>
                    <a:pt x="1921" y="183"/>
                  </a:lnTo>
                  <a:lnTo>
                    <a:pt x="1926" y="185"/>
                  </a:lnTo>
                  <a:lnTo>
                    <a:pt x="1930" y="187"/>
                  </a:lnTo>
                  <a:lnTo>
                    <a:pt x="1934" y="190"/>
                  </a:lnTo>
                  <a:lnTo>
                    <a:pt x="1937" y="194"/>
                  </a:lnTo>
                  <a:lnTo>
                    <a:pt x="1941" y="198"/>
                  </a:lnTo>
                  <a:lnTo>
                    <a:pt x="1944" y="202"/>
                  </a:lnTo>
                  <a:lnTo>
                    <a:pt x="1946" y="207"/>
                  </a:lnTo>
                  <a:lnTo>
                    <a:pt x="1948" y="213"/>
                  </a:lnTo>
                  <a:lnTo>
                    <a:pt x="1950" y="219"/>
                  </a:lnTo>
                  <a:lnTo>
                    <a:pt x="1951" y="226"/>
                  </a:lnTo>
                  <a:lnTo>
                    <a:pt x="1951" y="234"/>
                  </a:lnTo>
                  <a:lnTo>
                    <a:pt x="1951" y="244"/>
                  </a:lnTo>
                  <a:lnTo>
                    <a:pt x="1950" y="253"/>
                  </a:lnTo>
                  <a:lnTo>
                    <a:pt x="1949" y="263"/>
                  </a:lnTo>
                  <a:lnTo>
                    <a:pt x="1947" y="273"/>
                  </a:lnTo>
                  <a:lnTo>
                    <a:pt x="1943" y="293"/>
                  </a:lnTo>
                  <a:lnTo>
                    <a:pt x="1936" y="312"/>
                  </a:lnTo>
                  <a:lnTo>
                    <a:pt x="1929" y="332"/>
                  </a:lnTo>
                  <a:lnTo>
                    <a:pt x="1925" y="341"/>
                  </a:lnTo>
                  <a:lnTo>
                    <a:pt x="1920" y="351"/>
                  </a:lnTo>
                  <a:lnTo>
                    <a:pt x="1916" y="360"/>
                  </a:lnTo>
                  <a:lnTo>
                    <a:pt x="1911" y="369"/>
                  </a:lnTo>
                  <a:lnTo>
                    <a:pt x="1900" y="386"/>
                  </a:lnTo>
                  <a:lnTo>
                    <a:pt x="1889" y="402"/>
                  </a:lnTo>
                  <a:lnTo>
                    <a:pt x="1883" y="410"/>
                  </a:lnTo>
                  <a:lnTo>
                    <a:pt x="1877" y="417"/>
                  </a:lnTo>
                  <a:lnTo>
                    <a:pt x="1871" y="424"/>
                  </a:lnTo>
                  <a:lnTo>
                    <a:pt x="1865" y="430"/>
                  </a:lnTo>
                  <a:lnTo>
                    <a:pt x="1853" y="441"/>
                  </a:lnTo>
                  <a:lnTo>
                    <a:pt x="1846" y="446"/>
                  </a:lnTo>
                  <a:lnTo>
                    <a:pt x="1840" y="450"/>
                  </a:lnTo>
                  <a:lnTo>
                    <a:pt x="1834" y="454"/>
                  </a:lnTo>
                  <a:lnTo>
                    <a:pt x="1828" y="457"/>
                  </a:lnTo>
                  <a:lnTo>
                    <a:pt x="1822" y="459"/>
                  </a:lnTo>
                  <a:lnTo>
                    <a:pt x="1816" y="461"/>
                  </a:lnTo>
                  <a:lnTo>
                    <a:pt x="1810" y="462"/>
                  </a:lnTo>
                  <a:lnTo>
                    <a:pt x="1805" y="463"/>
                  </a:lnTo>
                  <a:close/>
                  <a:moveTo>
                    <a:pt x="1905" y="482"/>
                  </a:moveTo>
                  <a:lnTo>
                    <a:pt x="1904" y="486"/>
                  </a:lnTo>
                  <a:lnTo>
                    <a:pt x="1904" y="491"/>
                  </a:lnTo>
                  <a:lnTo>
                    <a:pt x="1905" y="494"/>
                  </a:lnTo>
                  <a:lnTo>
                    <a:pt x="1907" y="497"/>
                  </a:lnTo>
                  <a:lnTo>
                    <a:pt x="1910" y="500"/>
                  </a:lnTo>
                  <a:lnTo>
                    <a:pt x="1913" y="502"/>
                  </a:lnTo>
                  <a:lnTo>
                    <a:pt x="1918" y="503"/>
                  </a:lnTo>
                  <a:lnTo>
                    <a:pt x="1925" y="503"/>
                  </a:lnTo>
                  <a:lnTo>
                    <a:pt x="2008" y="474"/>
                  </a:lnTo>
                  <a:lnTo>
                    <a:pt x="2015" y="471"/>
                  </a:lnTo>
                  <a:lnTo>
                    <a:pt x="2022" y="468"/>
                  </a:lnTo>
                  <a:lnTo>
                    <a:pt x="2024" y="467"/>
                  </a:lnTo>
                  <a:lnTo>
                    <a:pt x="2026" y="465"/>
                  </a:lnTo>
                  <a:lnTo>
                    <a:pt x="2027" y="462"/>
                  </a:lnTo>
                  <a:lnTo>
                    <a:pt x="2027" y="459"/>
                  </a:lnTo>
                  <a:lnTo>
                    <a:pt x="2024" y="444"/>
                  </a:lnTo>
                  <a:lnTo>
                    <a:pt x="2024" y="443"/>
                  </a:lnTo>
                  <a:lnTo>
                    <a:pt x="2023" y="442"/>
                  </a:lnTo>
                  <a:lnTo>
                    <a:pt x="2022" y="441"/>
                  </a:lnTo>
                  <a:lnTo>
                    <a:pt x="2020" y="441"/>
                  </a:lnTo>
                  <a:lnTo>
                    <a:pt x="2017" y="441"/>
                  </a:lnTo>
                  <a:lnTo>
                    <a:pt x="2012" y="442"/>
                  </a:lnTo>
                  <a:lnTo>
                    <a:pt x="2002" y="444"/>
                  </a:lnTo>
                  <a:lnTo>
                    <a:pt x="1997" y="445"/>
                  </a:lnTo>
                  <a:lnTo>
                    <a:pt x="1991" y="446"/>
                  </a:lnTo>
                  <a:lnTo>
                    <a:pt x="1986" y="447"/>
                  </a:lnTo>
                  <a:lnTo>
                    <a:pt x="1982" y="446"/>
                  </a:lnTo>
                  <a:lnTo>
                    <a:pt x="1979" y="444"/>
                  </a:lnTo>
                  <a:lnTo>
                    <a:pt x="1978" y="442"/>
                  </a:lnTo>
                  <a:lnTo>
                    <a:pt x="1977" y="441"/>
                  </a:lnTo>
                  <a:lnTo>
                    <a:pt x="1976" y="436"/>
                  </a:lnTo>
                  <a:lnTo>
                    <a:pt x="1976" y="431"/>
                  </a:lnTo>
                  <a:lnTo>
                    <a:pt x="1977" y="423"/>
                  </a:lnTo>
                  <a:lnTo>
                    <a:pt x="1979" y="415"/>
                  </a:lnTo>
                  <a:lnTo>
                    <a:pt x="2015" y="225"/>
                  </a:lnTo>
                  <a:lnTo>
                    <a:pt x="2017" y="210"/>
                  </a:lnTo>
                  <a:lnTo>
                    <a:pt x="2017" y="204"/>
                  </a:lnTo>
                  <a:lnTo>
                    <a:pt x="2016" y="199"/>
                  </a:lnTo>
                  <a:lnTo>
                    <a:pt x="2015" y="195"/>
                  </a:lnTo>
                  <a:lnTo>
                    <a:pt x="2014" y="191"/>
                  </a:lnTo>
                  <a:lnTo>
                    <a:pt x="2013" y="187"/>
                  </a:lnTo>
                  <a:lnTo>
                    <a:pt x="2011" y="184"/>
                  </a:lnTo>
                  <a:lnTo>
                    <a:pt x="2009" y="182"/>
                  </a:lnTo>
                  <a:lnTo>
                    <a:pt x="2006" y="180"/>
                  </a:lnTo>
                  <a:lnTo>
                    <a:pt x="2001" y="176"/>
                  </a:lnTo>
                  <a:lnTo>
                    <a:pt x="1987" y="168"/>
                  </a:lnTo>
                  <a:lnTo>
                    <a:pt x="1978" y="164"/>
                  </a:lnTo>
                  <a:lnTo>
                    <a:pt x="1969" y="161"/>
                  </a:lnTo>
                  <a:lnTo>
                    <a:pt x="1964" y="159"/>
                  </a:lnTo>
                  <a:lnTo>
                    <a:pt x="1959" y="158"/>
                  </a:lnTo>
                  <a:lnTo>
                    <a:pt x="1948" y="155"/>
                  </a:lnTo>
                  <a:lnTo>
                    <a:pt x="1938" y="153"/>
                  </a:lnTo>
                  <a:lnTo>
                    <a:pt x="1926" y="151"/>
                  </a:lnTo>
                  <a:lnTo>
                    <a:pt x="1915" y="150"/>
                  </a:lnTo>
                  <a:lnTo>
                    <a:pt x="1902" y="150"/>
                  </a:lnTo>
                  <a:lnTo>
                    <a:pt x="1891" y="150"/>
                  </a:lnTo>
                  <a:lnTo>
                    <a:pt x="1879" y="151"/>
                  </a:lnTo>
                  <a:lnTo>
                    <a:pt x="1868" y="153"/>
                  </a:lnTo>
                  <a:lnTo>
                    <a:pt x="1857" y="155"/>
                  </a:lnTo>
                  <a:lnTo>
                    <a:pt x="1847" y="158"/>
                  </a:lnTo>
                  <a:lnTo>
                    <a:pt x="1836" y="162"/>
                  </a:lnTo>
                  <a:lnTo>
                    <a:pt x="1826" y="166"/>
                  </a:lnTo>
                  <a:lnTo>
                    <a:pt x="1817" y="170"/>
                  </a:lnTo>
                  <a:lnTo>
                    <a:pt x="1807" y="176"/>
                  </a:lnTo>
                  <a:lnTo>
                    <a:pt x="1798" y="181"/>
                  </a:lnTo>
                  <a:lnTo>
                    <a:pt x="1789" y="187"/>
                  </a:lnTo>
                  <a:lnTo>
                    <a:pt x="1781" y="194"/>
                  </a:lnTo>
                  <a:lnTo>
                    <a:pt x="1773" y="201"/>
                  </a:lnTo>
                  <a:lnTo>
                    <a:pt x="1765" y="208"/>
                  </a:lnTo>
                  <a:lnTo>
                    <a:pt x="1757" y="216"/>
                  </a:lnTo>
                  <a:lnTo>
                    <a:pt x="1750" y="223"/>
                  </a:lnTo>
                  <a:lnTo>
                    <a:pt x="1743" y="232"/>
                  </a:lnTo>
                  <a:lnTo>
                    <a:pt x="1737" y="240"/>
                  </a:lnTo>
                  <a:lnTo>
                    <a:pt x="1731" y="249"/>
                  </a:lnTo>
                  <a:lnTo>
                    <a:pt x="1726" y="258"/>
                  </a:lnTo>
                  <a:lnTo>
                    <a:pt x="1720" y="267"/>
                  </a:lnTo>
                  <a:lnTo>
                    <a:pt x="1716" y="277"/>
                  </a:lnTo>
                  <a:lnTo>
                    <a:pt x="1711" y="286"/>
                  </a:lnTo>
                  <a:lnTo>
                    <a:pt x="1707" y="296"/>
                  </a:lnTo>
                  <a:lnTo>
                    <a:pt x="1704" y="306"/>
                  </a:lnTo>
                  <a:lnTo>
                    <a:pt x="1701" y="316"/>
                  </a:lnTo>
                  <a:lnTo>
                    <a:pt x="1698" y="326"/>
                  </a:lnTo>
                  <a:lnTo>
                    <a:pt x="1696" y="336"/>
                  </a:lnTo>
                  <a:lnTo>
                    <a:pt x="1693" y="355"/>
                  </a:lnTo>
                  <a:lnTo>
                    <a:pt x="1692" y="365"/>
                  </a:lnTo>
                  <a:lnTo>
                    <a:pt x="1692" y="375"/>
                  </a:lnTo>
                  <a:lnTo>
                    <a:pt x="1693" y="391"/>
                  </a:lnTo>
                  <a:lnTo>
                    <a:pt x="1694" y="406"/>
                  </a:lnTo>
                  <a:lnTo>
                    <a:pt x="1697" y="419"/>
                  </a:lnTo>
                  <a:lnTo>
                    <a:pt x="1701" y="432"/>
                  </a:lnTo>
                  <a:lnTo>
                    <a:pt x="1703" y="438"/>
                  </a:lnTo>
                  <a:lnTo>
                    <a:pt x="1705" y="444"/>
                  </a:lnTo>
                  <a:lnTo>
                    <a:pt x="1710" y="454"/>
                  </a:lnTo>
                  <a:lnTo>
                    <a:pt x="1713" y="459"/>
                  </a:lnTo>
                  <a:lnTo>
                    <a:pt x="1716" y="463"/>
                  </a:lnTo>
                  <a:lnTo>
                    <a:pt x="1723" y="472"/>
                  </a:lnTo>
                  <a:lnTo>
                    <a:pt x="1726" y="476"/>
                  </a:lnTo>
                  <a:lnTo>
                    <a:pt x="1730" y="479"/>
                  </a:lnTo>
                  <a:lnTo>
                    <a:pt x="1734" y="483"/>
                  </a:lnTo>
                  <a:lnTo>
                    <a:pt x="1738" y="486"/>
                  </a:lnTo>
                  <a:lnTo>
                    <a:pt x="1742" y="488"/>
                  </a:lnTo>
                  <a:lnTo>
                    <a:pt x="1746" y="491"/>
                  </a:lnTo>
                  <a:lnTo>
                    <a:pt x="1754" y="495"/>
                  </a:lnTo>
                  <a:lnTo>
                    <a:pt x="1763" y="499"/>
                  </a:lnTo>
                  <a:lnTo>
                    <a:pt x="1771" y="501"/>
                  </a:lnTo>
                  <a:lnTo>
                    <a:pt x="1780" y="503"/>
                  </a:lnTo>
                  <a:lnTo>
                    <a:pt x="1789" y="503"/>
                  </a:lnTo>
                  <a:lnTo>
                    <a:pt x="1798" y="503"/>
                  </a:lnTo>
                  <a:lnTo>
                    <a:pt x="1807" y="501"/>
                  </a:lnTo>
                  <a:lnTo>
                    <a:pt x="1816" y="498"/>
                  </a:lnTo>
                  <a:lnTo>
                    <a:pt x="1825" y="495"/>
                  </a:lnTo>
                  <a:lnTo>
                    <a:pt x="1835" y="490"/>
                  </a:lnTo>
                  <a:lnTo>
                    <a:pt x="1844" y="485"/>
                  </a:lnTo>
                  <a:lnTo>
                    <a:pt x="1853" y="479"/>
                  </a:lnTo>
                  <a:lnTo>
                    <a:pt x="1862" y="473"/>
                  </a:lnTo>
                  <a:lnTo>
                    <a:pt x="1871" y="466"/>
                  </a:lnTo>
                  <a:lnTo>
                    <a:pt x="1879" y="458"/>
                  </a:lnTo>
                  <a:lnTo>
                    <a:pt x="1887" y="450"/>
                  </a:lnTo>
                  <a:lnTo>
                    <a:pt x="1895" y="442"/>
                  </a:lnTo>
                  <a:lnTo>
                    <a:pt x="1902" y="434"/>
                  </a:lnTo>
                  <a:lnTo>
                    <a:pt x="1909" y="425"/>
                  </a:lnTo>
                  <a:lnTo>
                    <a:pt x="1915" y="416"/>
                  </a:lnTo>
                  <a:lnTo>
                    <a:pt x="1920" y="407"/>
                  </a:lnTo>
                  <a:lnTo>
                    <a:pt x="1921" y="409"/>
                  </a:lnTo>
                  <a:lnTo>
                    <a:pt x="1905" y="482"/>
                  </a:lnTo>
                  <a:close/>
                  <a:moveTo>
                    <a:pt x="1603" y="474"/>
                  </a:moveTo>
                  <a:lnTo>
                    <a:pt x="1611" y="471"/>
                  </a:lnTo>
                  <a:lnTo>
                    <a:pt x="1617" y="468"/>
                  </a:lnTo>
                  <a:lnTo>
                    <a:pt x="1620" y="467"/>
                  </a:lnTo>
                  <a:lnTo>
                    <a:pt x="1622" y="465"/>
                  </a:lnTo>
                  <a:lnTo>
                    <a:pt x="1623" y="462"/>
                  </a:lnTo>
                  <a:lnTo>
                    <a:pt x="1623" y="459"/>
                  </a:lnTo>
                  <a:lnTo>
                    <a:pt x="1620" y="444"/>
                  </a:lnTo>
                  <a:lnTo>
                    <a:pt x="1619" y="443"/>
                  </a:lnTo>
                  <a:lnTo>
                    <a:pt x="1618" y="442"/>
                  </a:lnTo>
                  <a:lnTo>
                    <a:pt x="1617" y="441"/>
                  </a:lnTo>
                  <a:lnTo>
                    <a:pt x="1616" y="441"/>
                  </a:lnTo>
                  <a:lnTo>
                    <a:pt x="1612" y="441"/>
                  </a:lnTo>
                  <a:lnTo>
                    <a:pt x="1608" y="442"/>
                  </a:lnTo>
                  <a:lnTo>
                    <a:pt x="1598" y="444"/>
                  </a:lnTo>
                  <a:lnTo>
                    <a:pt x="1592" y="445"/>
                  </a:lnTo>
                  <a:lnTo>
                    <a:pt x="1587" y="446"/>
                  </a:lnTo>
                  <a:lnTo>
                    <a:pt x="1582" y="447"/>
                  </a:lnTo>
                  <a:lnTo>
                    <a:pt x="1578" y="446"/>
                  </a:lnTo>
                  <a:lnTo>
                    <a:pt x="1576" y="445"/>
                  </a:lnTo>
                  <a:lnTo>
                    <a:pt x="1574" y="444"/>
                  </a:lnTo>
                  <a:lnTo>
                    <a:pt x="1573" y="441"/>
                  </a:lnTo>
                  <a:lnTo>
                    <a:pt x="1572" y="436"/>
                  </a:lnTo>
                  <a:lnTo>
                    <a:pt x="1571" y="431"/>
                  </a:lnTo>
                  <a:lnTo>
                    <a:pt x="1572" y="423"/>
                  </a:lnTo>
                  <a:lnTo>
                    <a:pt x="1574" y="415"/>
                  </a:lnTo>
                  <a:lnTo>
                    <a:pt x="1649" y="20"/>
                  </a:lnTo>
                  <a:lnTo>
                    <a:pt x="1650" y="15"/>
                  </a:lnTo>
                  <a:lnTo>
                    <a:pt x="1650" y="11"/>
                  </a:lnTo>
                  <a:lnTo>
                    <a:pt x="1650" y="9"/>
                  </a:lnTo>
                  <a:lnTo>
                    <a:pt x="1649" y="7"/>
                  </a:lnTo>
                  <a:lnTo>
                    <a:pt x="1648" y="4"/>
                  </a:lnTo>
                  <a:lnTo>
                    <a:pt x="1645" y="2"/>
                  </a:lnTo>
                  <a:lnTo>
                    <a:pt x="1642" y="0"/>
                  </a:lnTo>
                  <a:lnTo>
                    <a:pt x="1638" y="0"/>
                  </a:lnTo>
                  <a:lnTo>
                    <a:pt x="1632" y="0"/>
                  </a:lnTo>
                  <a:lnTo>
                    <a:pt x="1564" y="0"/>
                  </a:lnTo>
                  <a:lnTo>
                    <a:pt x="1557" y="0"/>
                  </a:lnTo>
                  <a:lnTo>
                    <a:pt x="1555" y="0"/>
                  </a:lnTo>
                  <a:lnTo>
                    <a:pt x="1553" y="1"/>
                  </a:lnTo>
                  <a:lnTo>
                    <a:pt x="1552" y="2"/>
                  </a:lnTo>
                  <a:lnTo>
                    <a:pt x="1551" y="4"/>
                  </a:lnTo>
                  <a:lnTo>
                    <a:pt x="1550" y="8"/>
                  </a:lnTo>
                  <a:lnTo>
                    <a:pt x="1546" y="20"/>
                  </a:lnTo>
                  <a:lnTo>
                    <a:pt x="1546" y="21"/>
                  </a:lnTo>
                  <a:lnTo>
                    <a:pt x="1546" y="23"/>
                  </a:lnTo>
                  <a:lnTo>
                    <a:pt x="1548" y="25"/>
                  </a:lnTo>
                  <a:lnTo>
                    <a:pt x="1552" y="27"/>
                  </a:lnTo>
                  <a:lnTo>
                    <a:pt x="1556" y="29"/>
                  </a:lnTo>
                  <a:lnTo>
                    <a:pt x="1566" y="33"/>
                  </a:lnTo>
                  <a:lnTo>
                    <a:pt x="1571" y="36"/>
                  </a:lnTo>
                  <a:lnTo>
                    <a:pt x="1576" y="40"/>
                  </a:lnTo>
                  <a:lnTo>
                    <a:pt x="1579" y="43"/>
                  </a:lnTo>
                  <a:lnTo>
                    <a:pt x="1580" y="45"/>
                  </a:lnTo>
                  <a:lnTo>
                    <a:pt x="1581" y="48"/>
                  </a:lnTo>
                  <a:lnTo>
                    <a:pt x="1582" y="51"/>
                  </a:lnTo>
                  <a:lnTo>
                    <a:pt x="1582" y="56"/>
                  </a:lnTo>
                  <a:lnTo>
                    <a:pt x="1581" y="61"/>
                  </a:lnTo>
                  <a:lnTo>
                    <a:pt x="1581" y="64"/>
                  </a:lnTo>
                  <a:lnTo>
                    <a:pt x="1580" y="67"/>
                  </a:lnTo>
                  <a:lnTo>
                    <a:pt x="1500" y="482"/>
                  </a:lnTo>
                  <a:lnTo>
                    <a:pt x="1500" y="486"/>
                  </a:lnTo>
                  <a:lnTo>
                    <a:pt x="1500" y="491"/>
                  </a:lnTo>
                  <a:lnTo>
                    <a:pt x="1501" y="494"/>
                  </a:lnTo>
                  <a:lnTo>
                    <a:pt x="1502" y="498"/>
                  </a:lnTo>
                  <a:lnTo>
                    <a:pt x="1503" y="499"/>
                  </a:lnTo>
                  <a:lnTo>
                    <a:pt x="1504" y="500"/>
                  </a:lnTo>
                  <a:lnTo>
                    <a:pt x="1507" y="502"/>
                  </a:lnTo>
                  <a:lnTo>
                    <a:pt x="1511" y="503"/>
                  </a:lnTo>
                  <a:lnTo>
                    <a:pt x="1516" y="503"/>
                  </a:lnTo>
                  <a:lnTo>
                    <a:pt x="1603" y="474"/>
                  </a:lnTo>
                  <a:close/>
                  <a:moveTo>
                    <a:pt x="1407" y="474"/>
                  </a:moveTo>
                  <a:lnTo>
                    <a:pt x="1414" y="471"/>
                  </a:lnTo>
                  <a:lnTo>
                    <a:pt x="1421" y="468"/>
                  </a:lnTo>
                  <a:lnTo>
                    <a:pt x="1423" y="467"/>
                  </a:lnTo>
                  <a:lnTo>
                    <a:pt x="1425" y="465"/>
                  </a:lnTo>
                  <a:lnTo>
                    <a:pt x="1426" y="462"/>
                  </a:lnTo>
                  <a:lnTo>
                    <a:pt x="1426" y="459"/>
                  </a:lnTo>
                  <a:lnTo>
                    <a:pt x="1424" y="444"/>
                  </a:lnTo>
                  <a:lnTo>
                    <a:pt x="1423" y="443"/>
                  </a:lnTo>
                  <a:lnTo>
                    <a:pt x="1422" y="442"/>
                  </a:lnTo>
                  <a:lnTo>
                    <a:pt x="1420" y="441"/>
                  </a:lnTo>
                  <a:lnTo>
                    <a:pt x="1419" y="441"/>
                  </a:lnTo>
                  <a:lnTo>
                    <a:pt x="1415" y="441"/>
                  </a:lnTo>
                  <a:lnTo>
                    <a:pt x="1411" y="442"/>
                  </a:lnTo>
                  <a:lnTo>
                    <a:pt x="1401" y="444"/>
                  </a:lnTo>
                  <a:lnTo>
                    <a:pt x="1396" y="445"/>
                  </a:lnTo>
                  <a:lnTo>
                    <a:pt x="1391" y="446"/>
                  </a:lnTo>
                  <a:lnTo>
                    <a:pt x="1385" y="447"/>
                  </a:lnTo>
                  <a:lnTo>
                    <a:pt x="1381" y="446"/>
                  </a:lnTo>
                  <a:lnTo>
                    <a:pt x="1379" y="445"/>
                  </a:lnTo>
                  <a:lnTo>
                    <a:pt x="1378" y="444"/>
                  </a:lnTo>
                  <a:lnTo>
                    <a:pt x="1376" y="441"/>
                  </a:lnTo>
                  <a:lnTo>
                    <a:pt x="1375" y="436"/>
                  </a:lnTo>
                  <a:lnTo>
                    <a:pt x="1375" y="431"/>
                  </a:lnTo>
                  <a:lnTo>
                    <a:pt x="1376" y="423"/>
                  </a:lnTo>
                  <a:lnTo>
                    <a:pt x="1377" y="415"/>
                  </a:lnTo>
                  <a:lnTo>
                    <a:pt x="1453" y="20"/>
                  </a:lnTo>
                  <a:lnTo>
                    <a:pt x="1453" y="15"/>
                  </a:lnTo>
                  <a:lnTo>
                    <a:pt x="1453" y="11"/>
                  </a:lnTo>
                  <a:lnTo>
                    <a:pt x="1453" y="9"/>
                  </a:lnTo>
                  <a:lnTo>
                    <a:pt x="1453" y="7"/>
                  </a:lnTo>
                  <a:lnTo>
                    <a:pt x="1451" y="4"/>
                  </a:lnTo>
                  <a:lnTo>
                    <a:pt x="1449" y="2"/>
                  </a:lnTo>
                  <a:lnTo>
                    <a:pt x="1446" y="0"/>
                  </a:lnTo>
                  <a:lnTo>
                    <a:pt x="1441" y="0"/>
                  </a:lnTo>
                  <a:lnTo>
                    <a:pt x="1436" y="0"/>
                  </a:lnTo>
                  <a:lnTo>
                    <a:pt x="1367" y="0"/>
                  </a:lnTo>
                  <a:lnTo>
                    <a:pt x="1361" y="0"/>
                  </a:lnTo>
                  <a:lnTo>
                    <a:pt x="1359" y="0"/>
                  </a:lnTo>
                  <a:lnTo>
                    <a:pt x="1357" y="1"/>
                  </a:lnTo>
                  <a:lnTo>
                    <a:pt x="1356" y="2"/>
                  </a:lnTo>
                  <a:lnTo>
                    <a:pt x="1355" y="4"/>
                  </a:lnTo>
                  <a:lnTo>
                    <a:pt x="1353" y="8"/>
                  </a:lnTo>
                  <a:lnTo>
                    <a:pt x="1349" y="20"/>
                  </a:lnTo>
                  <a:lnTo>
                    <a:pt x="1349" y="21"/>
                  </a:lnTo>
                  <a:lnTo>
                    <a:pt x="1350" y="23"/>
                  </a:lnTo>
                  <a:lnTo>
                    <a:pt x="1352" y="25"/>
                  </a:lnTo>
                  <a:lnTo>
                    <a:pt x="1355" y="27"/>
                  </a:lnTo>
                  <a:lnTo>
                    <a:pt x="1360" y="29"/>
                  </a:lnTo>
                  <a:lnTo>
                    <a:pt x="1370" y="33"/>
                  </a:lnTo>
                  <a:lnTo>
                    <a:pt x="1375" y="36"/>
                  </a:lnTo>
                  <a:lnTo>
                    <a:pt x="1379" y="40"/>
                  </a:lnTo>
                  <a:lnTo>
                    <a:pt x="1382" y="43"/>
                  </a:lnTo>
                  <a:lnTo>
                    <a:pt x="1383" y="45"/>
                  </a:lnTo>
                  <a:lnTo>
                    <a:pt x="1384" y="48"/>
                  </a:lnTo>
                  <a:lnTo>
                    <a:pt x="1385" y="51"/>
                  </a:lnTo>
                  <a:lnTo>
                    <a:pt x="1385" y="56"/>
                  </a:lnTo>
                  <a:lnTo>
                    <a:pt x="1385" y="61"/>
                  </a:lnTo>
                  <a:lnTo>
                    <a:pt x="1384" y="67"/>
                  </a:lnTo>
                  <a:lnTo>
                    <a:pt x="1304" y="482"/>
                  </a:lnTo>
                  <a:lnTo>
                    <a:pt x="1303" y="486"/>
                  </a:lnTo>
                  <a:lnTo>
                    <a:pt x="1303" y="491"/>
                  </a:lnTo>
                  <a:lnTo>
                    <a:pt x="1304" y="494"/>
                  </a:lnTo>
                  <a:lnTo>
                    <a:pt x="1306" y="498"/>
                  </a:lnTo>
                  <a:lnTo>
                    <a:pt x="1307" y="499"/>
                  </a:lnTo>
                  <a:lnTo>
                    <a:pt x="1308" y="500"/>
                  </a:lnTo>
                  <a:lnTo>
                    <a:pt x="1311" y="502"/>
                  </a:lnTo>
                  <a:lnTo>
                    <a:pt x="1314" y="503"/>
                  </a:lnTo>
                  <a:lnTo>
                    <a:pt x="1319" y="503"/>
                  </a:lnTo>
                  <a:lnTo>
                    <a:pt x="1407" y="474"/>
                  </a:lnTo>
                  <a:close/>
                  <a:moveTo>
                    <a:pt x="1011" y="463"/>
                  </a:moveTo>
                  <a:lnTo>
                    <a:pt x="1007" y="462"/>
                  </a:lnTo>
                  <a:lnTo>
                    <a:pt x="1004" y="462"/>
                  </a:lnTo>
                  <a:lnTo>
                    <a:pt x="997" y="460"/>
                  </a:lnTo>
                  <a:lnTo>
                    <a:pt x="993" y="458"/>
                  </a:lnTo>
                  <a:lnTo>
                    <a:pt x="991" y="457"/>
                  </a:lnTo>
                  <a:lnTo>
                    <a:pt x="988" y="455"/>
                  </a:lnTo>
                  <a:lnTo>
                    <a:pt x="985" y="453"/>
                  </a:lnTo>
                  <a:lnTo>
                    <a:pt x="983" y="450"/>
                  </a:lnTo>
                  <a:lnTo>
                    <a:pt x="981" y="448"/>
                  </a:lnTo>
                  <a:lnTo>
                    <a:pt x="977" y="442"/>
                  </a:lnTo>
                  <a:lnTo>
                    <a:pt x="974" y="436"/>
                  </a:lnTo>
                  <a:lnTo>
                    <a:pt x="971" y="429"/>
                  </a:lnTo>
                  <a:lnTo>
                    <a:pt x="967" y="416"/>
                  </a:lnTo>
                  <a:lnTo>
                    <a:pt x="965" y="403"/>
                  </a:lnTo>
                  <a:lnTo>
                    <a:pt x="964" y="392"/>
                  </a:lnTo>
                  <a:lnTo>
                    <a:pt x="964" y="384"/>
                  </a:lnTo>
                  <a:lnTo>
                    <a:pt x="964" y="365"/>
                  </a:lnTo>
                  <a:lnTo>
                    <a:pt x="966" y="347"/>
                  </a:lnTo>
                  <a:lnTo>
                    <a:pt x="968" y="337"/>
                  </a:lnTo>
                  <a:lnTo>
                    <a:pt x="970" y="328"/>
                  </a:lnTo>
                  <a:lnTo>
                    <a:pt x="972" y="319"/>
                  </a:lnTo>
                  <a:lnTo>
                    <a:pt x="975" y="310"/>
                  </a:lnTo>
                  <a:lnTo>
                    <a:pt x="977" y="301"/>
                  </a:lnTo>
                  <a:lnTo>
                    <a:pt x="981" y="292"/>
                  </a:lnTo>
                  <a:lnTo>
                    <a:pt x="988" y="275"/>
                  </a:lnTo>
                  <a:lnTo>
                    <a:pt x="996" y="259"/>
                  </a:lnTo>
                  <a:lnTo>
                    <a:pt x="1000" y="251"/>
                  </a:lnTo>
                  <a:lnTo>
                    <a:pt x="1005" y="244"/>
                  </a:lnTo>
                  <a:lnTo>
                    <a:pt x="1015" y="230"/>
                  </a:lnTo>
                  <a:lnTo>
                    <a:pt x="1020" y="223"/>
                  </a:lnTo>
                  <a:lnTo>
                    <a:pt x="1026" y="217"/>
                  </a:lnTo>
                  <a:lnTo>
                    <a:pt x="1031" y="211"/>
                  </a:lnTo>
                  <a:lnTo>
                    <a:pt x="1037" y="206"/>
                  </a:lnTo>
                  <a:lnTo>
                    <a:pt x="1043" y="201"/>
                  </a:lnTo>
                  <a:lnTo>
                    <a:pt x="1049" y="197"/>
                  </a:lnTo>
                  <a:lnTo>
                    <a:pt x="1056" y="193"/>
                  </a:lnTo>
                  <a:lnTo>
                    <a:pt x="1062" y="189"/>
                  </a:lnTo>
                  <a:lnTo>
                    <a:pt x="1069" y="186"/>
                  </a:lnTo>
                  <a:lnTo>
                    <a:pt x="1076" y="184"/>
                  </a:lnTo>
                  <a:lnTo>
                    <a:pt x="1083" y="182"/>
                  </a:lnTo>
                  <a:lnTo>
                    <a:pt x="1091" y="180"/>
                  </a:lnTo>
                  <a:lnTo>
                    <a:pt x="1098" y="179"/>
                  </a:lnTo>
                  <a:lnTo>
                    <a:pt x="1105" y="179"/>
                  </a:lnTo>
                  <a:lnTo>
                    <a:pt x="1115" y="179"/>
                  </a:lnTo>
                  <a:lnTo>
                    <a:pt x="1120" y="180"/>
                  </a:lnTo>
                  <a:lnTo>
                    <a:pt x="1124" y="181"/>
                  </a:lnTo>
                  <a:lnTo>
                    <a:pt x="1129" y="183"/>
                  </a:lnTo>
                  <a:lnTo>
                    <a:pt x="1133" y="185"/>
                  </a:lnTo>
                  <a:lnTo>
                    <a:pt x="1138" y="187"/>
                  </a:lnTo>
                  <a:lnTo>
                    <a:pt x="1141" y="190"/>
                  </a:lnTo>
                  <a:lnTo>
                    <a:pt x="1145" y="194"/>
                  </a:lnTo>
                  <a:lnTo>
                    <a:pt x="1148" y="198"/>
                  </a:lnTo>
                  <a:lnTo>
                    <a:pt x="1151" y="202"/>
                  </a:lnTo>
                  <a:lnTo>
                    <a:pt x="1154" y="207"/>
                  </a:lnTo>
                  <a:lnTo>
                    <a:pt x="1156" y="213"/>
                  </a:lnTo>
                  <a:lnTo>
                    <a:pt x="1158" y="219"/>
                  </a:lnTo>
                  <a:lnTo>
                    <a:pt x="1158" y="226"/>
                  </a:lnTo>
                  <a:lnTo>
                    <a:pt x="1159" y="234"/>
                  </a:lnTo>
                  <a:lnTo>
                    <a:pt x="1159" y="244"/>
                  </a:lnTo>
                  <a:lnTo>
                    <a:pt x="1158" y="253"/>
                  </a:lnTo>
                  <a:lnTo>
                    <a:pt x="1157" y="263"/>
                  </a:lnTo>
                  <a:lnTo>
                    <a:pt x="1155" y="273"/>
                  </a:lnTo>
                  <a:lnTo>
                    <a:pt x="1150" y="293"/>
                  </a:lnTo>
                  <a:lnTo>
                    <a:pt x="1144" y="312"/>
                  </a:lnTo>
                  <a:lnTo>
                    <a:pt x="1137" y="332"/>
                  </a:lnTo>
                  <a:lnTo>
                    <a:pt x="1133" y="341"/>
                  </a:lnTo>
                  <a:lnTo>
                    <a:pt x="1128" y="351"/>
                  </a:lnTo>
                  <a:lnTo>
                    <a:pt x="1123" y="360"/>
                  </a:lnTo>
                  <a:lnTo>
                    <a:pt x="1118" y="369"/>
                  </a:lnTo>
                  <a:lnTo>
                    <a:pt x="1108" y="386"/>
                  </a:lnTo>
                  <a:lnTo>
                    <a:pt x="1097" y="402"/>
                  </a:lnTo>
                  <a:lnTo>
                    <a:pt x="1091" y="410"/>
                  </a:lnTo>
                  <a:lnTo>
                    <a:pt x="1084" y="417"/>
                  </a:lnTo>
                  <a:lnTo>
                    <a:pt x="1078" y="424"/>
                  </a:lnTo>
                  <a:lnTo>
                    <a:pt x="1072" y="430"/>
                  </a:lnTo>
                  <a:lnTo>
                    <a:pt x="1059" y="441"/>
                  </a:lnTo>
                  <a:lnTo>
                    <a:pt x="1053" y="446"/>
                  </a:lnTo>
                  <a:lnTo>
                    <a:pt x="1047" y="450"/>
                  </a:lnTo>
                  <a:lnTo>
                    <a:pt x="1041" y="454"/>
                  </a:lnTo>
                  <a:lnTo>
                    <a:pt x="1035" y="457"/>
                  </a:lnTo>
                  <a:lnTo>
                    <a:pt x="1029" y="459"/>
                  </a:lnTo>
                  <a:lnTo>
                    <a:pt x="1023" y="461"/>
                  </a:lnTo>
                  <a:lnTo>
                    <a:pt x="1017" y="462"/>
                  </a:lnTo>
                  <a:lnTo>
                    <a:pt x="1011" y="463"/>
                  </a:lnTo>
                  <a:close/>
                  <a:moveTo>
                    <a:pt x="1113" y="482"/>
                  </a:moveTo>
                  <a:lnTo>
                    <a:pt x="1112" y="486"/>
                  </a:lnTo>
                  <a:lnTo>
                    <a:pt x="1112" y="491"/>
                  </a:lnTo>
                  <a:lnTo>
                    <a:pt x="1113" y="494"/>
                  </a:lnTo>
                  <a:lnTo>
                    <a:pt x="1115" y="497"/>
                  </a:lnTo>
                  <a:lnTo>
                    <a:pt x="1117" y="500"/>
                  </a:lnTo>
                  <a:lnTo>
                    <a:pt x="1121" y="502"/>
                  </a:lnTo>
                  <a:lnTo>
                    <a:pt x="1126" y="503"/>
                  </a:lnTo>
                  <a:lnTo>
                    <a:pt x="1132" y="503"/>
                  </a:lnTo>
                  <a:lnTo>
                    <a:pt x="1215" y="474"/>
                  </a:lnTo>
                  <a:lnTo>
                    <a:pt x="1223" y="471"/>
                  </a:lnTo>
                  <a:lnTo>
                    <a:pt x="1229" y="468"/>
                  </a:lnTo>
                  <a:lnTo>
                    <a:pt x="1232" y="467"/>
                  </a:lnTo>
                  <a:lnTo>
                    <a:pt x="1234" y="465"/>
                  </a:lnTo>
                  <a:lnTo>
                    <a:pt x="1235" y="462"/>
                  </a:lnTo>
                  <a:lnTo>
                    <a:pt x="1235" y="459"/>
                  </a:lnTo>
                  <a:lnTo>
                    <a:pt x="1232" y="444"/>
                  </a:lnTo>
                  <a:lnTo>
                    <a:pt x="1232" y="443"/>
                  </a:lnTo>
                  <a:lnTo>
                    <a:pt x="1231" y="442"/>
                  </a:lnTo>
                  <a:lnTo>
                    <a:pt x="1229" y="441"/>
                  </a:lnTo>
                  <a:lnTo>
                    <a:pt x="1228" y="441"/>
                  </a:lnTo>
                  <a:lnTo>
                    <a:pt x="1225" y="441"/>
                  </a:lnTo>
                  <a:lnTo>
                    <a:pt x="1220" y="442"/>
                  </a:lnTo>
                  <a:lnTo>
                    <a:pt x="1210" y="444"/>
                  </a:lnTo>
                  <a:lnTo>
                    <a:pt x="1205" y="445"/>
                  </a:lnTo>
                  <a:lnTo>
                    <a:pt x="1199" y="446"/>
                  </a:lnTo>
                  <a:lnTo>
                    <a:pt x="1194" y="447"/>
                  </a:lnTo>
                  <a:lnTo>
                    <a:pt x="1190" y="446"/>
                  </a:lnTo>
                  <a:lnTo>
                    <a:pt x="1187" y="444"/>
                  </a:lnTo>
                  <a:lnTo>
                    <a:pt x="1185" y="441"/>
                  </a:lnTo>
                  <a:lnTo>
                    <a:pt x="1184" y="436"/>
                  </a:lnTo>
                  <a:lnTo>
                    <a:pt x="1184" y="431"/>
                  </a:lnTo>
                  <a:lnTo>
                    <a:pt x="1185" y="423"/>
                  </a:lnTo>
                  <a:lnTo>
                    <a:pt x="1186" y="415"/>
                  </a:lnTo>
                  <a:lnTo>
                    <a:pt x="1223" y="225"/>
                  </a:lnTo>
                  <a:lnTo>
                    <a:pt x="1224" y="210"/>
                  </a:lnTo>
                  <a:lnTo>
                    <a:pt x="1224" y="204"/>
                  </a:lnTo>
                  <a:lnTo>
                    <a:pt x="1224" y="199"/>
                  </a:lnTo>
                  <a:lnTo>
                    <a:pt x="1223" y="195"/>
                  </a:lnTo>
                  <a:lnTo>
                    <a:pt x="1222" y="191"/>
                  </a:lnTo>
                  <a:lnTo>
                    <a:pt x="1220" y="187"/>
                  </a:lnTo>
                  <a:lnTo>
                    <a:pt x="1219" y="184"/>
                  </a:lnTo>
                  <a:lnTo>
                    <a:pt x="1216" y="182"/>
                  </a:lnTo>
                  <a:lnTo>
                    <a:pt x="1214" y="180"/>
                  </a:lnTo>
                  <a:lnTo>
                    <a:pt x="1208" y="176"/>
                  </a:lnTo>
                  <a:lnTo>
                    <a:pt x="1195" y="168"/>
                  </a:lnTo>
                  <a:lnTo>
                    <a:pt x="1186" y="164"/>
                  </a:lnTo>
                  <a:lnTo>
                    <a:pt x="1177" y="161"/>
                  </a:lnTo>
                  <a:lnTo>
                    <a:pt x="1172" y="159"/>
                  </a:lnTo>
                  <a:lnTo>
                    <a:pt x="1167" y="158"/>
                  </a:lnTo>
                  <a:lnTo>
                    <a:pt x="1156" y="155"/>
                  </a:lnTo>
                  <a:lnTo>
                    <a:pt x="1145" y="153"/>
                  </a:lnTo>
                  <a:lnTo>
                    <a:pt x="1134" y="151"/>
                  </a:lnTo>
                  <a:lnTo>
                    <a:pt x="1122" y="150"/>
                  </a:lnTo>
                  <a:lnTo>
                    <a:pt x="1110" y="150"/>
                  </a:lnTo>
                  <a:lnTo>
                    <a:pt x="1099" y="150"/>
                  </a:lnTo>
                  <a:lnTo>
                    <a:pt x="1087" y="151"/>
                  </a:lnTo>
                  <a:lnTo>
                    <a:pt x="1075" y="153"/>
                  </a:lnTo>
                  <a:lnTo>
                    <a:pt x="1064" y="155"/>
                  </a:lnTo>
                  <a:lnTo>
                    <a:pt x="1054" y="158"/>
                  </a:lnTo>
                  <a:lnTo>
                    <a:pt x="1043" y="162"/>
                  </a:lnTo>
                  <a:lnTo>
                    <a:pt x="1033" y="166"/>
                  </a:lnTo>
                  <a:lnTo>
                    <a:pt x="1023" y="170"/>
                  </a:lnTo>
                  <a:lnTo>
                    <a:pt x="1014" y="176"/>
                  </a:lnTo>
                  <a:lnTo>
                    <a:pt x="1005" y="181"/>
                  </a:lnTo>
                  <a:lnTo>
                    <a:pt x="996" y="187"/>
                  </a:lnTo>
                  <a:lnTo>
                    <a:pt x="988" y="194"/>
                  </a:lnTo>
                  <a:lnTo>
                    <a:pt x="979" y="201"/>
                  </a:lnTo>
                  <a:lnTo>
                    <a:pt x="972" y="208"/>
                  </a:lnTo>
                  <a:lnTo>
                    <a:pt x="964" y="216"/>
                  </a:lnTo>
                  <a:lnTo>
                    <a:pt x="957" y="223"/>
                  </a:lnTo>
                  <a:lnTo>
                    <a:pt x="950" y="232"/>
                  </a:lnTo>
                  <a:lnTo>
                    <a:pt x="944" y="240"/>
                  </a:lnTo>
                  <a:lnTo>
                    <a:pt x="938" y="249"/>
                  </a:lnTo>
                  <a:lnTo>
                    <a:pt x="932" y="258"/>
                  </a:lnTo>
                  <a:lnTo>
                    <a:pt x="927" y="267"/>
                  </a:lnTo>
                  <a:lnTo>
                    <a:pt x="922" y="277"/>
                  </a:lnTo>
                  <a:lnTo>
                    <a:pt x="918" y="286"/>
                  </a:lnTo>
                  <a:lnTo>
                    <a:pt x="914" y="296"/>
                  </a:lnTo>
                  <a:lnTo>
                    <a:pt x="911" y="306"/>
                  </a:lnTo>
                  <a:lnTo>
                    <a:pt x="908" y="316"/>
                  </a:lnTo>
                  <a:lnTo>
                    <a:pt x="905" y="326"/>
                  </a:lnTo>
                  <a:lnTo>
                    <a:pt x="903" y="336"/>
                  </a:lnTo>
                  <a:lnTo>
                    <a:pt x="900" y="355"/>
                  </a:lnTo>
                  <a:lnTo>
                    <a:pt x="899" y="365"/>
                  </a:lnTo>
                  <a:lnTo>
                    <a:pt x="899" y="375"/>
                  </a:lnTo>
                  <a:lnTo>
                    <a:pt x="899" y="391"/>
                  </a:lnTo>
                  <a:lnTo>
                    <a:pt x="901" y="406"/>
                  </a:lnTo>
                  <a:lnTo>
                    <a:pt x="904" y="419"/>
                  </a:lnTo>
                  <a:lnTo>
                    <a:pt x="907" y="432"/>
                  </a:lnTo>
                  <a:lnTo>
                    <a:pt x="910" y="438"/>
                  </a:lnTo>
                  <a:lnTo>
                    <a:pt x="912" y="444"/>
                  </a:lnTo>
                  <a:lnTo>
                    <a:pt x="917" y="454"/>
                  </a:lnTo>
                  <a:lnTo>
                    <a:pt x="920" y="459"/>
                  </a:lnTo>
                  <a:lnTo>
                    <a:pt x="923" y="463"/>
                  </a:lnTo>
                  <a:lnTo>
                    <a:pt x="930" y="472"/>
                  </a:lnTo>
                  <a:lnTo>
                    <a:pt x="933" y="476"/>
                  </a:lnTo>
                  <a:lnTo>
                    <a:pt x="937" y="479"/>
                  </a:lnTo>
                  <a:lnTo>
                    <a:pt x="941" y="483"/>
                  </a:lnTo>
                  <a:lnTo>
                    <a:pt x="945" y="486"/>
                  </a:lnTo>
                  <a:lnTo>
                    <a:pt x="948" y="488"/>
                  </a:lnTo>
                  <a:lnTo>
                    <a:pt x="953" y="491"/>
                  </a:lnTo>
                  <a:lnTo>
                    <a:pt x="961" y="495"/>
                  </a:lnTo>
                  <a:lnTo>
                    <a:pt x="969" y="499"/>
                  </a:lnTo>
                  <a:lnTo>
                    <a:pt x="978" y="501"/>
                  </a:lnTo>
                  <a:lnTo>
                    <a:pt x="987" y="503"/>
                  </a:lnTo>
                  <a:lnTo>
                    <a:pt x="996" y="503"/>
                  </a:lnTo>
                  <a:lnTo>
                    <a:pt x="1005" y="503"/>
                  </a:lnTo>
                  <a:lnTo>
                    <a:pt x="1014" y="501"/>
                  </a:lnTo>
                  <a:lnTo>
                    <a:pt x="1023" y="498"/>
                  </a:lnTo>
                  <a:lnTo>
                    <a:pt x="1032" y="495"/>
                  </a:lnTo>
                  <a:lnTo>
                    <a:pt x="1041" y="490"/>
                  </a:lnTo>
                  <a:lnTo>
                    <a:pt x="1051" y="485"/>
                  </a:lnTo>
                  <a:lnTo>
                    <a:pt x="1060" y="479"/>
                  </a:lnTo>
                  <a:lnTo>
                    <a:pt x="1069" y="473"/>
                  </a:lnTo>
                  <a:lnTo>
                    <a:pt x="1078" y="466"/>
                  </a:lnTo>
                  <a:lnTo>
                    <a:pt x="1087" y="458"/>
                  </a:lnTo>
                  <a:lnTo>
                    <a:pt x="1095" y="450"/>
                  </a:lnTo>
                  <a:lnTo>
                    <a:pt x="1103" y="442"/>
                  </a:lnTo>
                  <a:lnTo>
                    <a:pt x="1110" y="434"/>
                  </a:lnTo>
                  <a:lnTo>
                    <a:pt x="1117" y="425"/>
                  </a:lnTo>
                  <a:lnTo>
                    <a:pt x="1123" y="416"/>
                  </a:lnTo>
                  <a:lnTo>
                    <a:pt x="1128" y="407"/>
                  </a:lnTo>
                  <a:lnTo>
                    <a:pt x="1129" y="409"/>
                  </a:lnTo>
                  <a:lnTo>
                    <a:pt x="1113" y="482"/>
                  </a:lnTo>
                  <a:close/>
                  <a:moveTo>
                    <a:pt x="805" y="98"/>
                  </a:moveTo>
                  <a:lnTo>
                    <a:pt x="814" y="97"/>
                  </a:lnTo>
                  <a:lnTo>
                    <a:pt x="818" y="96"/>
                  </a:lnTo>
                  <a:lnTo>
                    <a:pt x="822" y="95"/>
                  </a:lnTo>
                  <a:lnTo>
                    <a:pt x="826" y="93"/>
                  </a:lnTo>
                  <a:lnTo>
                    <a:pt x="830" y="91"/>
                  </a:lnTo>
                  <a:lnTo>
                    <a:pt x="833" y="88"/>
                  </a:lnTo>
                  <a:lnTo>
                    <a:pt x="836" y="85"/>
                  </a:lnTo>
                  <a:lnTo>
                    <a:pt x="839" y="82"/>
                  </a:lnTo>
                  <a:lnTo>
                    <a:pt x="841" y="78"/>
                  </a:lnTo>
                  <a:lnTo>
                    <a:pt x="844" y="74"/>
                  </a:lnTo>
                  <a:lnTo>
                    <a:pt x="845" y="70"/>
                  </a:lnTo>
                  <a:lnTo>
                    <a:pt x="847" y="65"/>
                  </a:lnTo>
                  <a:lnTo>
                    <a:pt x="848" y="60"/>
                  </a:lnTo>
                  <a:lnTo>
                    <a:pt x="849" y="55"/>
                  </a:lnTo>
                  <a:lnTo>
                    <a:pt x="849" y="49"/>
                  </a:lnTo>
                  <a:lnTo>
                    <a:pt x="848" y="44"/>
                  </a:lnTo>
                  <a:lnTo>
                    <a:pt x="847" y="37"/>
                  </a:lnTo>
                  <a:lnTo>
                    <a:pt x="844" y="31"/>
                  </a:lnTo>
                  <a:lnTo>
                    <a:pt x="842" y="28"/>
                  </a:lnTo>
                  <a:lnTo>
                    <a:pt x="840" y="25"/>
                  </a:lnTo>
                  <a:lnTo>
                    <a:pt x="838" y="22"/>
                  </a:lnTo>
                  <a:lnTo>
                    <a:pt x="835" y="19"/>
                  </a:lnTo>
                  <a:lnTo>
                    <a:pt x="833" y="17"/>
                  </a:lnTo>
                  <a:lnTo>
                    <a:pt x="829" y="14"/>
                  </a:lnTo>
                  <a:lnTo>
                    <a:pt x="826" y="13"/>
                  </a:lnTo>
                  <a:lnTo>
                    <a:pt x="822" y="11"/>
                  </a:lnTo>
                  <a:lnTo>
                    <a:pt x="817" y="11"/>
                  </a:lnTo>
                  <a:lnTo>
                    <a:pt x="812" y="10"/>
                  </a:lnTo>
                  <a:lnTo>
                    <a:pt x="808" y="11"/>
                  </a:lnTo>
                  <a:lnTo>
                    <a:pt x="803" y="11"/>
                  </a:lnTo>
                  <a:lnTo>
                    <a:pt x="799" y="12"/>
                  </a:lnTo>
                  <a:lnTo>
                    <a:pt x="794" y="14"/>
                  </a:lnTo>
                  <a:lnTo>
                    <a:pt x="790" y="16"/>
                  </a:lnTo>
                  <a:lnTo>
                    <a:pt x="787" y="18"/>
                  </a:lnTo>
                  <a:lnTo>
                    <a:pt x="783" y="21"/>
                  </a:lnTo>
                  <a:lnTo>
                    <a:pt x="780" y="24"/>
                  </a:lnTo>
                  <a:lnTo>
                    <a:pt x="778" y="27"/>
                  </a:lnTo>
                  <a:lnTo>
                    <a:pt x="775" y="31"/>
                  </a:lnTo>
                  <a:lnTo>
                    <a:pt x="771" y="39"/>
                  </a:lnTo>
                  <a:lnTo>
                    <a:pt x="769" y="48"/>
                  </a:lnTo>
                  <a:lnTo>
                    <a:pt x="768" y="58"/>
                  </a:lnTo>
                  <a:lnTo>
                    <a:pt x="768" y="64"/>
                  </a:lnTo>
                  <a:lnTo>
                    <a:pt x="770" y="71"/>
                  </a:lnTo>
                  <a:lnTo>
                    <a:pt x="773" y="78"/>
                  </a:lnTo>
                  <a:lnTo>
                    <a:pt x="774" y="81"/>
                  </a:lnTo>
                  <a:lnTo>
                    <a:pt x="776" y="84"/>
                  </a:lnTo>
                  <a:lnTo>
                    <a:pt x="781" y="90"/>
                  </a:lnTo>
                  <a:lnTo>
                    <a:pt x="784" y="92"/>
                  </a:lnTo>
                  <a:lnTo>
                    <a:pt x="788" y="94"/>
                  </a:lnTo>
                  <a:lnTo>
                    <a:pt x="792" y="96"/>
                  </a:lnTo>
                  <a:lnTo>
                    <a:pt x="796" y="97"/>
                  </a:lnTo>
                  <a:lnTo>
                    <a:pt x="800" y="98"/>
                  </a:lnTo>
                  <a:lnTo>
                    <a:pt x="805" y="98"/>
                  </a:lnTo>
                  <a:close/>
                  <a:moveTo>
                    <a:pt x="829" y="171"/>
                  </a:moveTo>
                  <a:lnTo>
                    <a:pt x="829" y="167"/>
                  </a:lnTo>
                  <a:lnTo>
                    <a:pt x="829" y="163"/>
                  </a:lnTo>
                  <a:lnTo>
                    <a:pt x="828" y="161"/>
                  </a:lnTo>
                  <a:lnTo>
                    <a:pt x="827" y="160"/>
                  </a:lnTo>
                  <a:lnTo>
                    <a:pt x="826" y="159"/>
                  </a:lnTo>
                  <a:lnTo>
                    <a:pt x="824" y="158"/>
                  </a:lnTo>
                  <a:lnTo>
                    <a:pt x="822" y="158"/>
                  </a:lnTo>
                  <a:lnTo>
                    <a:pt x="816" y="158"/>
                  </a:lnTo>
                  <a:lnTo>
                    <a:pt x="743" y="158"/>
                  </a:lnTo>
                  <a:lnTo>
                    <a:pt x="737" y="158"/>
                  </a:lnTo>
                  <a:lnTo>
                    <a:pt x="733" y="160"/>
                  </a:lnTo>
                  <a:lnTo>
                    <a:pt x="730" y="162"/>
                  </a:lnTo>
                  <a:lnTo>
                    <a:pt x="729" y="166"/>
                  </a:lnTo>
                  <a:lnTo>
                    <a:pt x="725" y="178"/>
                  </a:lnTo>
                  <a:lnTo>
                    <a:pt x="725" y="180"/>
                  </a:lnTo>
                  <a:lnTo>
                    <a:pt x="726" y="181"/>
                  </a:lnTo>
                  <a:lnTo>
                    <a:pt x="728" y="184"/>
                  </a:lnTo>
                  <a:lnTo>
                    <a:pt x="731" y="186"/>
                  </a:lnTo>
                  <a:lnTo>
                    <a:pt x="736" y="188"/>
                  </a:lnTo>
                  <a:lnTo>
                    <a:pt x="746" y="192"/>
                  </a:lnTo>
                  <a:lnTo>
                    <a:pt x="751" y="195"/>
                  </a:lnTo>
                  <a:lnTo>
                    <a:pt x="755" y="198"/>
                  </a:lnTo>
                  <a:lnTo>
                    <a:pt x="758" y="202"/>
                  </a:lnTo>
                  <a:lnTo>
                    <a:pt x="759" y="204"/>
                  </a:lnTo>
                  <a:lnTo>
                    <a:pt x="760" y="207"/>
                  </a:lnTo>
                  <a:lnTo>
                    <a:pt x="760" y="210"/>
                  </a:lnTo>
                  <a:lnTo>
                    <a:pt x="760" y="214"/>
                  </a:lnTo>
                  <a:lnTo>
                    <a:pt x="759" y="219"/>
                  </a:lnTo>
                  <a:lnTo>
                    <a:pt x="758" y="225"/>
                  </a:lnTo>
                  <a:lnTo>
                    <a:pt x="708" y="482"/>
                  </a:lnTo>
                  <a:lnTo>
                    <a:pt x="707" y="486"/>
                  </a:lnTo>
                  <a:lnTo>
                    <a:pt x="708" y="491"/>
                  </a:lnTo>
                  <a:lnTo>
                    <a:pt x="708" y="494"/>
                  </a:lnTo>
                  <a:lnTo>
                    <a:pt x="710" y="498"/>
                  </a:lnTo>
                  <a:lnTo>
                    <a:pt x="712" y="500"/>
                  </a:lnTo>
                  <a:lnTo>
                    <a:pt x="716" y="502"/>
                  </a:lnTo>
                  <a:lnTo>
                    <a:pt x="720" y="503"/>
                  </a:lnTo>
                  <a:lnTo>
                    <a:pt x="725" y="503"/>
                  </a:lnTo>
                  <a:lnTo>
                    <a:pt x="810" y="474"/>
                  </a:lnTo>
                  <a:lnTo>
                    <a:pt x="818" y="471"/>
                  </a:lnTo>
                  <a:lnTo>
                    <a:pt x="824" y="468"/>
                  </a:lnTo>
                  <a:lnTo>
                    <a:pt x="827" y="467"/>
                  </a:lnTo>
                  <a:lnTo>
                    <a:pt x="829" y="465"/>
                  </a:lnTo>
                  <a:lnTo>
                    <a:pt x="830" y="462"/>
                  </a:lnTo>
                  <a:lnTo>
                    <a:pt x="830" y="459"/>
                  </a:lnTo>
                  <a:lnTo>
                    <a:pt x="827" y="444"/>
                  </a:lnTo>
                  <a:lnTo>
                    <a:pt x="827" y="443"/>
                  </a:lnTo>
                  <a:lnTo>
                    <a:pt x="826" y="442"/>
                  </a:lnTo>
                  <a:lnTo>
                    <a:pt x="824" y="441"/>
                  </a:lnTo>
                  <a:lnTo>
                    <a:pt x="823" y="441"/>
                  </a:lnTo>
                  <a:lnTo>
                    <a:pt x="819" y="441"/>
                  </a:lnTo>
                  <a:lnTo>
                    <a:pt x="815" y="442"/>
                  </a:lnTo>
                  <a:lnTo>
                    <a:pt x="805" y="444"/>
                  </a:lnTo>
                  <a:lnTo>
                    <a:pt x="794" y="446"/>
                  </a:lnTo>
                  <a:lnTo>
                    <a:pt x="789" y="447"/>
                  </a:lnTo>
                  <a:lnTo>
                    <a:pt x="785" y="446"/>
                  </a:lnTo>
                  <a:lnTo>
                    <a:pt x="782" y="444"/>
                  </a:lnTo>
                  <a:lnTo>
                    <a:pt x="780" y="441"/>
                  </a:lnTo>
                  <a:lnTo>
                    <a:pt x="779" y="436"/>
                  </a:lnTo>
                  <a:lnTo>
                    <a:pt x="779" y="431"/>
                  </a:lnTo>
                  <a:lnTo>
                    <a:pt x="780" y="423"/>
                  </a:lnTo>
                  <a:lnTo>
                    <a:pt x="781" y="415"/>
                  </a:lnTo>
                  <a:lnTo>
                    <a:pt x="829" y="171"/>
                  </a:lnTo>
                  <a:close/>
                  <a:moveTo>
                    <a:pt x="653" y="175"/>
                  </a:moveTo>
                  <a:lnTo>
                    <a:pt x="654" y="172"/>
                  </a:lnTo>
                  <a:lnTo>
                    <a:pt x="654" y="170"/>
                  </a:lnTo>
                  <a:lnTo>
                    <a:pt x="653" y="167"/>
                  </a:lnTo>
                  <a:lnTo>
                    <a:pt x="651" y="165"/>
                  </a:lnTo>
                  <a:lnTo>
                    <a:pt x="649" y="163"/>
                  </a:lnTo>
                  <a:lnTo>
                    <a:pt x="646" y="161"/>
                  </a:lnTo>
                  <a:lnTo>
                    <a:pt x="643" y="160"/>
                  </a:lnTo>
                  <a:lnTo>
                    <a:pt x="640" y="159"/>
                  </a:lnTo>
                  <a:lnTo>
                    <a:pt x="627" y="155"/>
                  </a:lnTo>
                  <a:lnTo>
                    <a:pt x="612" y="152"/>
                  </a:lnTo>
                  <a:lnTo>
                    <a:pt x="596" y="151"/>
                  </a:lnTo>
                  <a:lnTo>
                    <a:pt x="588" y="150"/>
                  </a:lnTo>
                  <a:lnTo>
                    <a:pt x="578" y="150"/>
                  </a:lnTo>
                  <a:lnTo>
                    <a:pt x="569" y="150"/>
                  </a:lnTo>
                  <a:lnTo>
                    <a:pt x="560" y="151"/>
                  </a:lnTo>
                  <a:lnTo>
                    <a:pt x="551" y="152"/>
                  </a:lnTo>
                  <a:lnTo>
                    <a:pt x="541" y="155"/>
                  </a:lnTo>
                  <a:lnTo>
                    <a:pt x="532" y="157"/>
                  </a:lnTo>
                  <a:lnTo>
                    <a:pt x="522" y="160"/>
                  </a:lnTo>
                  <a:lnTo>
                    <a:pt x="513" y="164"/>
                  </a:lnTo>
                  <a:lnTo>
                    <a:pt x="504" y="169"/>
                  </a:lnTo>
                  <a:lnTo>
                    <a:pt x="496" y="174"/>
                  </a:lnTo>
                  <a:lnTo>
                    <a:pt x="488" y="180"/>
                  </a:lnTo>
                  <a:lnTo>
                    <a:pt x="480" y="186"/>
                  </a:lnTo>
                  <a:lnTo>
                    <a:pt x="474" y="193"/>
                  </a:lnTo>
                  <a:lnTo>
                    <a:pt x="468" y="200"/>
                  </a:lnTo>
                  <a:lnTo>
                    <a:pt x="463" y="209"/>
                  </a:lnTo>
                  <a:lnTo>
                    <a:pt x="459" y="217"/>
                  </a:lnTo>
                  <a:lnTo>
                    <a:pt x="456" y="227"/>
                  </a:lnTo>
                  <a:lnTo>
                    <a:pt x="455" y="236"/>
                  </a:lnTo>
                  <a:lnTo>
                    <a:pt x="454" y="246"/>
                  </a:lnTo>
                  <a:lnTo>
                    <a:pt x="454" y="254"/>
                  </a:lnTo>
                  <a:lnTo>
                    <a:pt x="455" y="258"/>
                  </a:lnTo>
                  <a:lnTo>
                    <a:pt x="455" y="262"/>
                  </a:lnTo>
                  <a:lnTo>
                    <a:pt x="457" y="270"/>
                  </a:lnTo>
                  <a:lnTo>
                    <a:pt x="460" y="277"/>
                  </a:lnTo>
                  <a:lnTo>
                    <a:pt x="463" y="283"/>
                  </a:lnTo>
                  <a:lnTo>
                    <a:pt x="467" y="290"/>
                  </a:lnTo>
                  <a:lnTo>
                    <a:pt x="471" y="296"/>
                  </a:lnTo>
                  <a:lnTo>
                    <a:pt x="476" y="301"/>
                  </a:lnTo>
                  <a:lnTo>
                    <a:pt x="486" y="312"/>
                  </a:lnTo>
                  <a:lnTo>
                    <a:pt x="496" y="321"/>
                  </a:lnTo>
                  <a:lnTo>
                    <a:pt x="507" y="331"/>
                  </a:lnTo>
                  <a:lnTo>
                    <a:pt x="527" y="348"/>
                  </a:lnTo>
                  <a:lnTo>
                    <a:pt x="537" y="358"/>
                  </a:lnTo>
                  <a:lnTo>
                    <a:pt x="542" y="363"/>
                  </a:lnTo>
                  <a:lnTo>
                    <a:pt x="546" y="369"/>
                  </a:lnTo>
                  <a:lnTo>
                    <a:pt x="550" y="375"/>
                  </a:lnTo>
                  <a:lnTo>
                    <a:pt x="554" y="381"/>
                  </a:lnTo>
                  <a:lnTo>
                    <a:pt x="557" y="387"/>
                  </a:lnTo>
                  <a:lnTo>
                    <a:pt x="560" y="393"/>
                  </a:lnTo>
                  <a:lnTo>
                    <a:pt x="562" y="400"/>
                  </a:lnTo>
                  <a:lnTo>
                    <a:pt x="563" y="407"/>
                  </a:lnTo>
                  <a:lnTo>
                    <a:pt x="563" y="415"/>
                  </a:lnTo>
                  <a:lnTo>
                    <a:pt x="563" y="422"/>
                  </a:lnTo>
                  <a:lnTo>
                    <a:pt x="561" y="429"/>
                  </a:lnTo>
                  <a:lnTo>
                    <a:pt x="559" y="436"/>
                  </a:lnTo>
                  <a:lnTo>
                    <a:pt x="557" y="442"/>
                  </a:lnTo>
                  <a:lnTo>
                    <a:pt x="554" y="447"/>
                  </a:lnTo>
                  <a:lnTo>
                    <a:pt x="550" y="452"/>
                  </a:lnTo>
                  <a:lnTo>
                    <a:pt x="546" y="456"/>
                  </a:lnTo>
                  <a:lnTo>
                    <a:pt x="542" y="460"/>
                  </a:lnTo>
                  <a:lnTo>
                    <a:pt x="538" y="463"/>
                  </a:lnTo>
                  <a:lnTo>
                    <a:pt x="533" y="466"/>
                  </a:lnTo>
                  <a:lnTo>
                    <a:pt x="529" y="468"/>
                  </a:lnTo>
                  <a:lnTo>
                    <a:pt x="524" y="470"/>
                  </a:lnTo>
                  <a:lnTo>
                    <a:pt x="520" y="472"/>
                  </a:lnTo>
                  <a:lnTo>
                    <a:pt x="515" y="473"/>
                  </a:lnTo>
                  <a:lnTo>
                    <a:pt x="511" y="474"/>
                  </a:lnTo>
                  <a:lnTo>
                    <a:pt x="507" y="474"/>
                  </a:lnTo>
                  <a:lnTo>
                    <a:pt x="503" y="474"/>
                  </a:lnTo>
                  <a:lnTo>
                    <a:pt x="496" y="474"/>
                  </a:lnTo>
                  <a:lnTo>
                    <a:pt x="489" y="473"/>
                  </a:lnTo>
                  <a:lnTo>
                    <a:pt x="483" y="471"/>
                  </a:lnTo>
                  <a:lnTo>
                    <a:pt x="476" y="468"/>
                  </a:lnTo>
                  <a:lnTo>
                    <a:pt x="469" y="464"/>
                  </a:lnTo>
                  <a:lnTo>
                    <a:pt x="462" y="459"/>
                  </a:lnTo>
                  <a:lnTo>
                    <a:pt x="456" y="453"/>
                  </a:lnTo>
                  <a:lnTo>
                    <a:pt x="450" y="445"/>
                  </a:lnTo>
                  <a:lnTo>
                    <a:pt x="429" y="410"/>
                  </a:lnTo>
                  <a:lnTo>
                    <a:pt x="426" y="408"/>
                  </a:lnTo>
                  <a:lnTo>
                    <a:pt x="424" y="407"/>
                  </a:lnTo>
                  <a:lnTo>
                    <a:pt x="421" y="407"/>
                  </a:lnTo>
                  <a:lnTo>
                    <a:pt x="418" y="409"/>
                  </a:lnTo>
                  <a:lnTo>
                    <a:pt x="398" y="423"/>
                  </a:lnTo>
                  <a:lnTo>
                    <a:pt x="397" y="424"/>
                  </a:lnTo>
                  <a:lnTo>
                    <a:pt x="396" y="426"/>
                  </a:lnTo>
                  <a:lnTo>
                    <a:pt x="395" y="427"/>
                  </a:lnTo>
                  <a:lnTo>
                    <a:pt x="394" y="429"/>
                  </a:lnTo>
                  <a:lnTo>
                    <a:pt x="394" y="432"/>
                  </a:lnTo>
                  <a:lnTo>
                    <a:pt x="395" y="436"/>
                  </a:lnTo>
                  <a:lnTo>
                    <a:pt x="406" y="480"/>
                  </a:lnTo>
                  <a:lnTo>
                    <a:pt x="411" y="483"/>
                  </a:lnTo>
                  <a:lnTo>
                    <a:pt x="417" y="487"/>
                  </a:lnTo>
                  <a:lnTo>
                    <a:pt x="425" y="491"/>
                  </a:lnTo>
                  <a:lnTo>
                    <a:pt x="435" y="495"/>
                  </a:lnTo>
                  <a:lnTo>
                    <a:pt x="446" y="498"/>
                  </a:lnTo>
                  <a:lnTo>
                    <a:pt x="459" y="501"/>
                  </a:lnTo>
                  <a:lnTo>
                    <a:pt x="473" y="502"/>
                  </a:lnTo>
                  <a:lnTo>
                    <a:pt x="481" y="503"/>
                  </a:lnTo>
                  <a:lnTo>
                    <a:pt x="489" y="503"/>
                  </a:lnTo>
                  <a:lnTo>
                    <a:pt x="497" y="503"/>
                  </a:lnTo>
                  <a:lnTo>
                    <a:pt x="506" y="502"/>
                  </a:lnTo>
                  <a:lnTo>
                    <a:pt x="515" y="501"/>
                  </a:lnTo>
                  <a:lnTo>
                    <a:pt x="525" y="499"/>
                  </a:lnTo>
                  <a:lnTo>
                    <a:pt x="535" y="496"/>
                  </a:lnTo>
                  <a:lnTo>
                    <a:pt x="545" y="493"/>
                  </a:lnTo>
                  <a:lnTo>
                    <a:pt x="555" y="489"/>
                  </a:lnTo>
                  <a:lnTo>
                    <a:pt x="565" y="484"/>
                  </a:lnTo>
                  <a:lnTo>
                    <a:pt x="574" y="479"/>
                  </a:lnTo>
                  <a:lnTo>
                    <a:pt x="584" y="473"/>
                  </a:lnTo>
                  <a:lnTo>
                    <a:pt x="592" y="465"/>
                  </a:lnTo>
                  <a:lnTo>
                    <a:pt x="596" y="462"/>
                  </a:lnTo>
                  <a:lnTo>
                    <a:pt x="600" y="458"/>
                  </a:lnTo>
                  <a:lnTo>
                    <a:pt x="607" y="449"/>
                  </a:lnTo>
                  <a:lnTo>
                    <a:pt x="610" y="444"/>
                  </a:lnTo>
                  <a:lnTo>
                    <a:pt x="613" y="439"/>
                  </a:lnTo>
                  <a:lnTo>
                    <a:pt x="616" y="434"/>
                  </a:lnTo>
                  <a:lnTo>
                    <a:pt x="618" y="428"/>
                  </a:lnTo>
                  <a:lnTo>
                    <a:pt x="620" y="423"/>
                  </a:lnTo>
                  <a:lnTo>
                    <a:pt x="621" y="417"/>
                  </a:lnTo>
                  <a:lnTo>
                    <a:pt x="623" y="407"/>
                  </a:lnTo>
                  <a:lnTo>
                    <a:pt x="624" y="398"/>
                  </a:lnTo>
                  <a:lnTo>
                    <a:pt x="624" y="389"/>
                  </a:lnTo>
                  <a:lnTo>
                    <a:pt x="623" y="380"/>
                  </a:lnTo>
                  <a:lnTo>
                    <a:pt x="622" y="371"/>
                  </a:lnTo>
                  <a:lnTo>
                    <a:pt x="619" y="363"/>
                  </a:lnTo>
                  <a:lnTo>
                    <a:pt x="616" y="355"/>
                  </a:lnTo>
                  <a:lnTo>
                    <a:pt x="612" y="347"/>
                  </a:lnTo>
                  <a:lnTo>
                    <a:pt x="607" y="339"/>
                  </a:lnTo>
                  <a:lnTo>
                    <a:pt x="602" y="332"/>
                  </a:lnTo>
                  <a:lnTo>
                    <a:pt x="596" y="324"/>
                  </a:lnTo>
                  <a:lnTo>
                    <a:pt x="589" y="317"/>
                  </a:lnTo>
                  <a:lnTo>
                    <a:pt x="582" y="309"/>
                  </a:lnTo>
                  <a:lnTo>
                    <a:pt x="575" y="302"/>
                  </a:lnTo>
                  <a:lnTo>
                    <a:pt x="558" y="287"/>
                  </a:lnTo>
                  <a:lnTo>
                    <a:pt x="539" y="270"/>
                  </a:lnTo>
                  <a:lnTo>
                    <a:pt x="531" y="262"/>
                  </a:lnTo>
                  <a:lnTo>
                    <a:pt x="524" y="253"/>
                  </a:lnTo>
                  <a:lnTo>
                    <a:pt x="521" y="249"/>
                  </a:lnTo>
                  <a:lnTo>
                    <a:pt x="518" y="245"/>
                  </a:lnTo>
                  <a:lnTo>
                    <a:pt x="516" y="240"/>
                  </a:lnTo>
                  <a:lnTo>
                    <a:pt x="514" y="235"/>
                  </a:lnTo>
                  <a:lnTo>
                    <a:pt x="513" y="230"/>
                  </a:lnTo>
                  <a:lnTo>
                    <a:pt x="512" y="225"/>
                  </a:lnTo>
                  <a:lnTo>
                    <a:pt x="512" y="219"/>
                  </a:lnTo>
                  <a:lnTo>
                    <a:pt x="513" y="213"/>
                  </a:lnTo>
                  <a:lnTo>
                    <a:pt x="514" y="209"/>
                  </a:lnTo>
                  <a:lnTo>
                    <a:pt x="515" y="206"/>
                  </a:lnTo>
                  <a:lnTo>
                    <a:pt x="517" y="203"/>
                  </a:lnTo>
                  <a:lnTo>
                    <a:pt x="519" y="199"/>
                  </a:lnTo>
                  <a:lnTo>
                    <a:pt x="521" y="196"/>
                  </a:lnTo>
                  <a:lnTo>
                    <a:pt x="524" y="193"/>
                  </a:lnTo>
                  <a:lnTo>
                    <a:pt x="527" y="191"/>
                  </a:lnTo>
                  <a:lnTo>
                    <a:pt x="530" y="188"/>
                  </a:lnTo>
                  <a:lnTo>
                    <a:pt x="534" y="186"/>
                  </a:lnTo>
                  <a:lnTo>
                    <a:pt x="538" y="184"/>
                  </a:lnTo>
                  <a:lnTo>
                    <a:pt x="542" y="183"/>
                  </a:lnTo>
                  <a:lnTo>
                    <a:pt x="546" y="181"/>
                  </a:lnTo>
                  <a:lnTo>
                    <a:pt x="554" y="179"/>
                  </a:lnTo>
                  <a:lnTo>
                    <a:pt x="563" y="179"/>
                  </a:lnTo>
                  <a:lnTo>
                    <a:pt x="574" y="179"/>
                  </a:lnTo>
                  <a:lnTo>
                    <a:pt x="583" y="181"/>
                  </a:lnTo>
                  <a:lnTo>
                    <a:pt x="587" y="183"/>
                  </a:lnTo>
                  <a:lnTo>
                    <a:pt x="591" y="184"/>
                  </a:lnTo>
                  <a:lnTo>
                    <a:pt x="594" y="186"/>
                  </a:lnTo>
                  <a:lnTo>
                    <a:pt x="597" y="188"/>
                  </a:lnTo>
                  <a:lnTo>
                    <a:pt x="600" y="191"/>
                  </a:lnTo>
                  <a:lnTo>
                    <a:pt x="602" y="194"/>
                  </a:lnTo>
                  <a:lnTo>
                    <a:pt x="606" y="200"/>
                  </a:lnTo>
                  <a:lnTo>
                    <a:pt x="608" y="204"/>
                  </a:lnTo>
                  <a:lnTo>
                    <a:pt x="609" y="208"/>
                  </a:lnTo>
                  <a:lnTo>
                    <a:pt x="611" y="217"/>
                  </a:lnTo>
                  <a:lnTo>
                    <a:pt x="612" y="221"/>
                  </a:lnTo>
                  <a:lnTo>
                    <a:pt x="614" y="223"/>
                  </a:lnTo>
                  <a:lnTo>
                    <a:pt x="617" y="225"/>
                  </a:lnTo>
                  <a:lnTo>
                    <a:pt x="619" y="225"/>
                  </a:lnTo>
                  <a:lnTo>
                    <a:pt x="621" y="225"/>
                  </a:lnTo>
                  <a:lnTo>
                    <a:pt x="632" y="225"/>
                  </a:lnTo>
                  <a:lnTo>
                    <a:pt x="634" y="225"/>
                  </a:lnTo>
                  <a:lnTo>
                    <a:pt x="635" y="224"/>
                  </a:lnTo>
                  <a:lnTo>
                    <a:pt x="636" y="223"/>
                  </a:lnTo>
                  <a:lnTo>
                    <a:pt x="638" y="221"/>
                  </a:lnTo>
                  <a:lnTo>
                    <a:pt x="639" y="218"/>
                  </a:lnTo>
                  <a:lnTo>
                    <a:pt x="642" y="208"/>
                  </a:lnTo>
                  <a:lnTo>
                    <a:pt x="646" y="195"/>
                  </a:lnTo>
                  <a:lnTo>
                    <a:pt x="653" y="175"/>
                  </a:lnTo>
                  <a:close/>
                  <a:moveTo>
                    <a:pt x="112" y="463"/>
                  </a:moveTo>
                  <a:lnTo>
                    <a:pt x="108" y="462"/>
                  </a:lnTo>
                  <a:lnTo>
                    <a:pt x="104" y="462"/>
                  </a:lnTo>
                  <a:lnTo>
                    <a:pt x="98" y="460"/>
                  </a:lnTo>
                  <a:lnTo>
                    <a:pt x="94" y="458"/>
                  </a:lnTo>
                  <a:lnTo>
                    <a:pt x="91" y="457"/>
                  </a:lnTo>
                  <a:lnTo>
                    <a:pt x="89" y="455"/>
                  </a:lnTo>
                  <a:lnTo>
                    <a:pt x="86" y="453"/>
                  </a:lnTo>
                  <a:lnTo>
                    <a:pt x="84" y="450"/>
                  </a:lnTo>
                  <a:lnTo>
                    <a:pt x="82" y="448"/>
                  </a:lnTo>
                  <a:lnTo>
                    <a:pt x="78" y="442"/>
                  </a:lnTo>
                  <a:lnTo>
                    <a:pt x="74" y="436"/>
                  </a:lnTo>
                  <a:lnTo>
                    <a:pt x="72" y="429"/>
                  </a:lnTo>
                  <a:lnTo>
                    <a:pt x="68" y="416"/>
                  </a:lnTo>
                  <a:lnTo>
                    <a:pt x="66" y="403"/>
                  </a:lnTo>
                  <a:lnTo>
                    <a:pt x="65" y="392"/>
                  </a:lnTo>
                  <a:lnTo>
                    <a:pt x="65" y="384"/>
                  </a:lnTo>
                  <a:lnTo>
                    <a:pt x="65" y="365"/>
                  </a:lnTo>
                  <a:lnTo>
                    <a:pt x="67" y="347"/>
                  </a:lnTo>
                  <a:lnTo>
                    <a:pt x="69" y="337"/>
                  </a:lnTo>
                  <a:lnTo>
                    <a:pt x="71" y="328"/>
                  </a:lnTo>
                  <a:lnTo>
                    <a:pt x="73" y="319"/>
                  </a:lnTo>
                  <a:lnTo>
                    <a:pt x="76" y="310"/>
                  </a:lnTo>
                  <a:lnTo>
                    <a:pt x="78" y="301"/>
                  </a:lnTo>
                  <a:lnTo>
                    <a:pt x="81" y="292"/>
                  </a:lnTo>
                  <a:lnTo>
                    <a:pt x="88" y="275"/>
                  </a:lnTo>
                  <a:lnTo>
                    <a:pt x="97" y="259"/>
                  </a:lnTo>
                  <a:lnTo>
                    <a:pt x="101" y="251"/>
                  </a:lnTo>
                  <a:lnTo>
                    <a:pt x="106" y="244"/>
                  </a:lnTo>
                  <a:lnTo>
                    <a:pt x="116" y="230"/>
                  </a:lnTo>
                  <a:lnTo>
                    <a:pt x="121" y="223"/>
                  </a:lnTo>
                  <a:lnTo>
                    <a:pt x="126" y="217"/>
                  </a:lnTo>
                  <a:lnTo>
                    <a:pt x="132" y="211"/>
                  </a:lnTo>
                  <a:lnTo>
                    <a:pt x="138" y="206"/>
                  </a:lnTo>
                  <a:lnTo>
                    <a:pt x="144" y="201"/>
                  </a:lnTo>
                  <a:lnTo>
                    <a:pt x="150" y="197"/>
                  </a:lnTo>
                  <a:lnTo>
                    <a:pt x="157" y="193"/>
                  </a:lnTo>
                  <a:lnTo>
                    <a:pt x="163" y="189"/>
                  </a:lnTo>
                  <a:lnTo>
                    <a:pt x="170" y="186"/>
                  </a:lnTo>
                  <a:lnTo>
                    <a:pt x="177" y="184"/>
                  </a:lnTo>
                  <a:lnTo>
                    <a:pt x="184" y="182"/>
                  </a:lnTo>
                  <a:lnTo>
                    <a:pt x="191" y="180"/>
                  </a:lnTo>
                  <a:lnTo>
                    <a:pt x="198" y="179"/>
                  </a:lnTo>
                  <a:lnTo>
                    <a:pt x="205" y="179"/>
                  </a:lnTo>
                  <a:lnTo>
                    <a:pt x="215" y="179"/>
                  </a:lnTo>
                  <a:lnTo>
                    <a:pt x="220" y="180"/>
                  </a:lnTo>
                  <a:lnTo>
                    <a:pt x="224" y="181"/>
                  </a:lnTo>
                  <a:lnTo>
                    <a:pt x="229" y="183"/>
                  </a:lnTo>
                  <a:lnTo>
                    <a:pt x="233" y="185"/>
                  </a:lnTo>
                  <a:lnTo>
                    <a:pt x="237" y="187"/>
                  </a:lnTo>
                  <a:lnTo>
                    <a:pt x="241" y="190"/>
                  </a:lnTo>
                  <a:lnTo>
                    <a:pt x="245" y="194"/>
                  </a:lnTo>
                  <a:lnTo>
                    <a:pt x="248" y="198"/>
                  </a:lnTo>
                  <a:lnTo>
                    <a:pt x="251" y="202"/>
                  </a:lnTo>
                  <a:lnTo>
                    <a:pt x="254" y="207"/>
                  </a:lnTo>
                  <a:lnTo>
                    <a:pt x="256" y="213"/>
                  </a:lnTo>
                  <a:lnTo>
                    <a:pt x="257" y="219"/>
                  </a:lnTo>
                  <a:lnTo>
                    <a:pt x="258" y="226"/>
                  </a:lnTo>
                  <a:lnTo>
                    <a:pt x="259" y="234"/>
                  </a:lnTo>
                  <a:lnTo>
                    <a:pt x="258" y="244"/>
                  </a:lnTo>
                  <a:lnTo>
                    <a:pt x="258" y="253"/>
                  </a:lnTo>
                  <a:lnTo>
                    <a:pt x="256" y="263"/>
                  </a:lnTo>
                  <a:lnTo>
                    <a:pt x="255" y="273"/>
                  </a:lnTo>
                  <a:lnTo>
                    <a:pt x="250" y="293"/>
                  </a:lnTo>
                  <a:lnTo>
                    <a:pt x="244" y="312"/>
                  </a:lnTo>
                  <a:lnTo>
                    <a:pt x="237" y="332"/>
                  </a:lnTo>
                  <a:lnTo>
                    <a:pt x="232" y="341"/>
                  </a:lnTo>
                  <a:lnTo>
                    <a:pt x="228" y="351"/>
                  </a:lnTo>
                  <a:lnTo>
                    <a:pt x="223" y="360"/>
                  </a:lnTo>
                  <a:lnTo>
                    <a:pt x="218" y="369"/>
                  </a:lnTo>
                  <a:lnTo>
                    <a:pt x="208" y="386"/>
                  </a:lnTo>
                  <a:lnTo>
                    <a:pt x="197" y="402"/>
                  </a:lnTo>
                  <a:lnTo>
                    <a:pt x="191" y="410"/>
                  </a:lnTo>
                  <a:lnTo>
                    <a:pt x="185" y="417"/>
                  </a:lnTo>
                  <a:lnTo>
                    <a:pt x="179" y="424"/>
                  </a:lnTo>
                  <a:lnTo>
                    <a:pt x="173" y="430"/>
                  </a:lnTo>
                  <a:lnTo>
                    <a:pt x="160" y="441"/>
                  </a:lnTo>
                  <a:lnTo>
                    <a:pt x="154" y="446"/>
                  </a:lnTo>
                  <a:lnTo>
                    <a:pt x="148" y="450"/>
                  </a:lnTo>
                  <a:lnTo>
                    <a:pt x="142" y="454"/>
                  </a:lnTo>
                  <a:lnTo>
                    <a:pt x="136" y="457"/>
                  </a:lnTo>
                  <a:lnTo>
                    <a:pt x="130" y="459"/>
                  </a:lnTo>
                  <a:lnTo>
                    <a:pt x="124" y="461"/>
                  </a:lnTo>
                  <a:lnTo>
                    <a:pt x="118" y="462"/>
                  </a:lnTo>
                  <a:lnTo>
                    <a:pt x="112" y="463"/>
                  </a:lnTo>
                  <a:close/>
                  <a:moveTo>
                    <a:pt x="213" y="482"/>
                  </a:moveTo>
                  <a:lnTo>
                    <a:pt x="212" y="486"/>
                  </a:lnTo>
                  <a:lnTo>
                    <a:pt x="212" y="491"/>
                  </a:lnTo>
                  <a:lnTo>
                    <a:pt x="213" y="494"/>
                  </a:lnTo>
                  <a:lnTo>
                    <a:pt x="214" y="497"/>
                  </a:lnTo>
                  <a:lnTo>
                    <a:pt x="217" y="500"/>
                  </a:lnTo>
                  <a:lnTo>
                    <a:pt x="221" y="502"/>
                  </a:lnTo>
                  <a:lnTo>
                    <a:pt x="226" y="503"/>
                  </a:lnTo>
                  <a:lnTo>
                    <a:pt x="232" y="503"/>
                  </a:lnTo>
                  <a:lnTo>
                    <a:pt x="315" y="474"/>
                  </a:lnTo>
                  <a:lnTo>
                    <a:pt x="323" y="471"/>
                  </a:lnTo>
                  <a:lnTo>
                    <a:pt x="329" y="468"/>
                  </a:lnTo>
                  <a:lnTo>
                    <a:pt x="332" y="467"/>
                  </a:lnTo>
                  <a:lnTo>
                    <a:pt x="334" y="465"/>
                  </a:lnTo>
                  <a:lnTo>
                    <a:pt x="335" y="462"/>
                  </a:lnTo>
                  <a:lnTo>
                    <a:pt x="335" y="459"/>
                  </a:lnTo>
                  <a:lnTo>
                    <a:pt x="332" y="444"/>
                  </a:lnTo>
                  <a:lnTo>
                    <a:pt x="331" y="443"/>
                  </a:lnTo>
                  <a:lnTo>
                    <a:pt x="331" y="442"/>
                  </a:lnTo>
                  <a:lnTo>
                    <a:pt x="329" y="441"/>
                  </a:lnTo>
                  <a:lnTo>
                    <a:pt x="328" y="441"/>
                  </a:lnTo>
                  <a:lnTo>
                    <a:pt x="324" y="441"/>
                  </a:lnTo>
                  <a:lnTo>
                    <a:pt x="320" y="442"/>
                  </a:lnTo>
                  <a:lnTo>
                    <a:pt x="310" y="444"/>
                  </a:lnTo>
                  <a:lnTo>
                    <a:pt x="305" y="445"/>
                  </a:lnTo>
                  <a:lnTo>
                    <a:pt x="299" y="446"/>
                  </a:lnTo>
                  <a:lnTo>
                    <a:pt x="294" y="447"/>
                  </a:lnTo>
                  <a:lnTo>
                    <a:pt x="290" y="446"/>
                  </a:lnTo>
                  <a:lnTo>
                    <a:pt x="287" y="444"/>
                  </a:lnTo>
                  <a:lnTo>
                    <a:pt x="285" y="441"/>
                  </a:lnTo>
                  <a:lnTo>
                    <a:pt x="284" y="436"/>
                  </a:lnTo>
                  <a:lnTo>
                    <a:pt x="284" y="431"/>
                  </a:lnTo>
                  <a:lnTo>
                    <a:pt x="285" y="423"/>
                  </a:lnTo>
                  <a:lnTo>
                    <a:pt x="286" y="415"/>
                  </a:lnTo>
                  <a:lnTo>
                    <a:pt x="323" y="225"/>
                  </a:lnTo>
                  <a:lnTo>
                    <a:pt x="324" y="210"/>
                  </a:lnTo>
                  <a:lnTo>
                    <a:pt x="324" y="204"/>
                  </a:lnTo>
                  <a:lnTo>
                    <a:pt x="324" y="199"/>
                  </a:lnTo>
                  <a:lnTo>
                    <a:pt x="323" y="195"/>
                  </a:lnTo>
                  <a:lnTo>
                    <a:pt x="322" y="191"/>
                  </a:lnTo>
                  <a:lnTo>
                    <a:pt x="320" y="187"/>
                  </a:lnTo>
                  <a:lnTo>
                    <a:pt x="318" y="184"/>
                  </a:lnTo>
                  <a:lnTo>
                    <a:pt x="316" y="182"/>
                  </a:lnTo>
                  <a:lnTo>
                    <a:pt x="314" y="180"/>
                  </a:lnTo>
                  <a:lnTo>
                    <a:pt x="308" y="176"/>
                  </a:lnTo>
                  <a:lnTo>
                    <a:pt x="295" y="168"/>
                  </a:lnTo>
                  <a:lnTo>
                    <a:pt x="286" y="164"/>
                  </a:lnTo>
                  <a:lnTo>
                    <a:pt x="276" y="161"/>
                  </a:lnTo>
                  <a:lnTo>
                    <a:pt x="272" y="159"/>
                  </a:lnTo>
                  <a:lnTo>
                    <a:pt x="267" y="158"/>
                  </a:lnTo>
                  <a:lnTo>
                    <a:pt x="256" y="155"/>
                  </a:lnTo>
                  <a:lnTo>
                    <a:pt x="245" y="153"/>
                  </a:lnTo>
                  <a:lnTo>
                    <a:pt x="234" y="151"/>
                  </a:lnTo>
                  <a:lnTo>
                    <a:pt x="222" y="150"/>
                  </a:lnTo>
                  <a:lnTo>
                    <a:pt x="210" y="150"/>
                  </a:lnTo>
                  <a:lnTo>
                    <a:pt x="198" y="150"/>
                  </a:lnTo>
                  <a:lnTo>
                    <a:pt x="187" y="151"/>
                  </a:lnTo>
                  <a:lnTo>
                    <a:pt x="176" y="153"/>
                  </a:lnTo>
                  <a:lnTo>
                    <a:pt x="165" y="155"/>
                  </a:lnTo>
                  <a:lnTo>
                    <a:pt x="154" y="158"/>
                  </a:lnTo>
                  <a:lnTo>
                    <a:pt x="144" y="162"/>
                  </a:lnTo>
                  <a:lnTo>
                    <a:pt x="134" y="166"/>
                  </a:lnTo>
                  <a:lnTo>
                    <a:pt x="124" y="170"/>
                  </a:lnTo>
                  <a:lnTo>
                    <a:pt x="115" y="176"/>
                  </a:lnTo>
                  <a:lnTo>
                    <a:pt x="106" y="181"/>
                  </a:lnTo>
                  <a:lnTo>
                    <a:pt x="97" y="187"/>
                  </a:lnTo>
                  <a:lnTo>
                    <a:pt x="88" y="194"/>
                  </a:lnTo>
                  <a:lnTo>
                    <a:pt x="80" y="201"/>
                  </a:lnTo>
                  <a:lnTo>
                    <a:pt x="72" y="208"/>
                  </a:lnTo>
                  <a:lnTo>
                    <a:pt x="65" y="216"/>
                  </a:lnTo>
                  <a:lnTo>
                    <a:pt x="58" y="223"/>
                  </a:lnTo>
                  <a:lnTo>
                    <a:pt x="51" y="232"/>
                  </a:lnTo>
                  <a:lnTo>
                    <a:pt x="45" y="240"/>
                  </a:lnTo>
                  <a:lnTo>
                    <a:pt x="39" y="249"/>
                  </a:lnTo>
                  <a:lnTo>
                    <a:pt x="33" y="258"/>
                  </a:lnTo>
                  <a:lnTo>
                    <a:pt x="28" y="267"/>
                  </a:lnTo>
                  <a:lnTo>
                    <a:pt x="23" y="277"/>
                  </a:lnTo>
                  <a:lnTo>
                    <a:pt x="19" y="286"/>
                  </a:lnTo>
                  <a:lnTo>
                    <a:pt x="15" y="296"/>
                  </a:lnTo>
                  <a:lnTo>
                    <a:pt x="12" y="306"/>
                  </a:lnTo>
                  <a:lnTo>
                    <a:pt x="8" y="316"/>
                  </a:lnTo>
                  <a:lnTo>
                    <a:pt x="6" y="326"/>
                  </a:lnTo>
                  <a:lnTo>
                    <a:pt x="4" y="336"/>
                  </a:lnTo>
                  <a:lnTo>
                    <a:pt x="1" y="355"/>
                  </a:lnTo>
                  <a:lnTo>
                    <a:pt x="0" y="365"/>
                  </a:lnTo>
                  <a:lnTo>
                    <a:pt x="0" y="375"/>
                  </a:lnTo>
                  <a:lnTo>
                    <a:pt x="0" y="391"/>
                  </a:lnTo>
                  <a:lnTo>
                    <a:pt x="2" y="406"/>
                  </a:lnTo>
                  <a:lnTo>
                    <a:pt x="5" y="419"/>
                  </a:lnTo>
                  <a:lnTo>
                    <a:pt x="8" y="432"/>
                  </a:lnTo>
                  <a:lnTo>
                    <a:pt x="10" y="438"/>
                  </a:lnTo>
                  <a:lnTo>
                    <a:pt x="13" y="444"/>
                  </a:lnTo>
                  <a:lnTo>
                    <a:pt x="18" y="454"/>
                  </a:lnTo>
                  <a:lnTo>
                    <a:pt x="21" y="459"/>
                  </a:lnTo>
                  <a:lnTo>
                    <a:pt x="24" y="463"/>
                  </a:lnTo>
                  <a:lnTo>
                    <a:pt x="31" y="472"/>
                  </a:lnTo>
                  <a:lnTo>
                    <a:pt x="34" y="476"/>
                  </a:lnTo>
                  <a:lnTo>
                    <a:pt x="38" y="479"/>
                  </a:lnTo>
                  <a:lnTo>
                    <a:pt x="42" y="483"/>
                  </a:lnTo>
                  <a:lnTo>
                    <a:pt x="45" y="486"/>
                  </a:lnTo>
                  <a:lnTo>
                    <a:pt x="49" y="488"/>
                  </a:lnTo>
                  <a:lnTo>
                    <a:pt x="53" y="491"/>
                  </a:lnTo>
                  <a:lnTo>
                    <a:pt x="62" y="495"/>
                  </a:lnTo>
                  <a:lnTo>
                    <a:pt x="70" y="499"/>
                  </a:lnTo>
                  <a:lnTo>
                    <a:pt x="79" y="501"/>
                  </a:lnTo>
                  <a:lnTo>
                    <a:pt x="88" y="503"/>
                  </a:lnTo>
                  <a:lnTo>
                    <a:pt x="97" y="503"/>
                  </a:lnTo>
                  <a:lnTo>
                    <a:pt x="106" y="503"/>
                  </a:lnTo>
                  <a:lnTo>
                    <a:pt x="115" y="501"/>
                  </a:lnTo>
                  <a:lnTo>
                    <a:pt x="124" y="498"/>
                  </a:lnTo>
                  <a:lnTo>
                    <a:pt x="133" y="495"/>
                  </a:lnTo>
                  <a:lnTo>
                    <a:pt x="142" y="490"/>
                  </a:lnTo>
                  <a:lnTo>
                    <a:pt x="152" y="485"/>
                  </a:lnTo>
                  <a:lnTo>
                    <a:pt x="161" y="479"/>
                  </a:lnTo>
                  <a:lnTo>
                    <a:pt x="170" y="473"/>
                  </a:lnTo>
                  <a:lnTo>
                    <a:pt x="179" y="466"/>
                  </a:lnTo>
                  <a:lnTo>
                    <a:pt x="187" y="458"/>
                  </a:lnTo>
                  <a:lnTo>
                    <a:pt x="195" y="450"/>
                  </a:lnTo>
                  <a:lnTo>
                    <a:pt x="203" y="442"/>
                  </a:lnTo>
                  <a:lnTo>
                    <a:pt x="210" y="434"/>
                  </a:lnTo>
                  <a:lnTo>
                    <a:pt x="217" y="425"/>
                  </a:lnTo>
                  <a:lnTo>
                    <a:pt x="222" y="416"/>
                  </a:lnTo>
                  <a:lnTo>
                    <a:pt x="228" y="407"/>
                  </a:lnTo>
                  <a:lnTo>
                    <a:pt x="229" y="409"/>
                  </a:lnTo>
                  <a:lnTo>
                    <a:pt x="213" y="48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4111" name="Freeform 15"/>
            <p:cNvSpPr>
              <a:spLocks noChangeAspect="1" noEditPoints="1"/>
            </p:cNvSpPr>
            <p:nvPr/>
          </p:nvSpPr>
          <p:spPr bwMode="auto">
            <a:xfrm>
              <a:off x="1811" y="1926"/>
              <a:ext cx="1281" cy="637"/>
            </a:xfrm>
            <a:custGeom>
              <a:avLst/>
              <a:gdLst/>
              <a:ahLst/>
              <a:cxnLst>
                <a:cxn ang="0">
                  <a:pos x="1056" y="251"/>
                </a:cxn>
                <a:cxn ang="0">
                  <a:pos x="1133" y="171"/>
                </a:cxn>
                <a:cxn ang="0">
                  <a:pos x="1187" y="174"/>
                </a:cxn>
                <a:cxn ang="0">
                  <a:pos x="1202" y="216"/>
                </a:cxn>
                <a:cxn ang="0">
                  <a:pos x="1164" y="473"/>
                </a:cxn>
                <a:cxn ang="0">
                  <a:pos x="1281" y="433"/>
                </a:cxn>
                <a:cxn ang="0">
                  <a:pos x="1240" y="420"/>
                </a:cxn>
                <a:cxn ang="0">
                  <a:pos x="1264" y="225"/>
                </a:cxn>
                <a:cxn ang="0">
                  <a:pos x="1255" y="145"/>
                </a:cxn>
                <a:cxn ang="0">
                  <a:pos x="1199" y="123"/>
                </a:cxn>
                <a:cxn ang="0">
                  <a:pos x="1102" y="157"/>
                </a:cxn>
                <a:cxn ang="0">
                  <a:pos x="1066" y="137"/>
                </a:cxn>
                <a:cxn ang="0">
                  <a:pos x="970" y="133"/>
                </a:cxn>
                <a:cxn ang="0">
                  <a:pos x="983" y="165"/>
                </a:cxn>
                <a:cxn ang="0">
                  <a:pos x="944" y="468"/>
                </a:cxn>
                <a:cxn ang="0">
                  <a:pos x="807" y="199"/>
                </a:cxn>
                <a:cxn ang="0">
                  <a:pos x="806" y="321"/>
                </a:cxn>
                <a:cxn ang="0">
                  <a:pos x="758" y="413"/>
                </a:cxn>
                <a:cxn ang="0">
                  <a:pos x="688" y="439"/>
                </a:cxn>
                <a:cxn ang="0">
                  <a:pos x="637" y="390"/>
                </a:cxn>
                <a:cxn ang="0">
                  <a:pos x="631" y="294"/>
                </a:cxn>
                <a:cxn ang="0">
                  <a:pos x="680" y="195"/>
                </a:cxn>
                <a:cxn ang="0">
                  <a:pos x="762" y="123"/>
                </a:cxn>
                <a:cxn ang="0">
                  <a:pos x="677" y="145"/>
                </a:cxn>
                <a:cxn ang="0">
                  <a:pos x="603" y="212"/>
                </a:cxn>
                <a:cxn ang="0">
                  <a:pos x="565" y="312"/>
                </a:cxn>
                <a:cxn ang="0">
                  <a:pos x="581" y="418"/>
                </a:cxn>
                <a:cxn ang="0">
                  <a:pos x="637" y="467"/>
                </a:cxn>
                <a:cxn ang="0">
                  <a:pos x="732" y="471"/>
                </a:cxn>
                <a:cxn ang="0">
                  <a:pos x="817" y="417"/>
                </a:cxn>
                <a:cxn ang="0">
                  <a:pos x="871" y="320"/>
                </a:cxn>
                <a:cxn ang="0">
                  <a:pos x="877" y="216"/>
                </a:cxn>
                <a:cxn ang="0">
                  <a:pos x="828" y="142"/>
                </a:cxn>
                <a:cxn ang="0">
                  <a:pos x="762" y="123"/>
                </a:cxn>
                <a:cxn ang="0">
                  <a:pos x="861" y="42"/>
                </a:cxn>
                <a:cxn ang="0">
                  <a:pos x="849" y="3"/>
                </a:cxn>
                <a:cxn ang="0">
                  <a:pos x="804" y="19"/>
                </a:cxn>
                <a:cxn ang="0">
                  <a:pos x="810" y="66"/>
                </a:cxn>
                <a:cxn ang="0">
                  <a:pos x="716" y="56"/>
                </a:cxn>
                <a:cxn ang="0">
                  <a:pos x="723" y="10"/>
                </a:cxn>
                <a:cxn ang="0">
                  <a:pos x="682" y="6"/>
                </a:cxn>
                <a:cxn ang="0">
                  <a:pos x="662" y="53"/>
                </a:cxn>
                <a:cxn ang="0">
                  <a:pos x="263" y="133"/>
                </a:cxn>
                <a:cxn ang="0">
                  <a:pos x="253" y="164"/>
                </a:cxn>
                <a:cxn ang="0">
                  <a:pos x="260" y="538"/>
                </a:cxn>
                <a:cxn ang="0">
                  <a:pos x="171" y="598"/>
                </a:cxn>
                <a:cxn ang="0">
                  <a:pos x="168" y="635"/>
                </a:cxn>
                <a:cxn ang="0">
                  <a:pos x="234" y="627"/>
                </a:cxn>
                <a:cxn ang="0">
                  <a:pos x="516" y="220"/>
                </a:cxn>
                <a:cxn ang="0">
                  <a:pos x="513" y="126"/>
                </a:cxn>
                <a:cxn ang="0">
                  <a:pos x="469" y="139"/>
                </a:cxn>
                <a:cxn ang="0">
                  <a:pos x="452" y="252"/>
                </a:cxn>
                <a:cxn ang="0">
                  <a:pos x="133" y="31"/>
                </a:cxn>
                <a:cxn ang="0">
                  <a:pos x="5" y="131"/>
                </a:cxn>
                <a:cxn ang="0">
                  <a:pos x="11" y="444"/>
                </a:cxn>
                <a:cxn ang="0">
                  <a:pos x="69" y="476"/>
                </a:cxn>
                <a:cxn ang="0">
                  <a:pos x="141" y="442"/>
                </a:cxn>
                <a:cxn ang="0">
                  <a:pos x="116" y="426"/>
                </a:cxn>
                <a:cxn ang="0">
                  <a:pos x="72" y="423"/>
                </a:cxn>
                <a:cxn ang="0">
                  <a:pos x="197" y="145"/>
                </a:cxn>
              </a:cxnLst>
              <a:rect l="0" t="0" r="r" b="b"/>
              <a:pathLst>
                <a:path w="1281" h="637">
                  <a:moveTo>
                    <a:pt x="944" y="468"/>
                  </a:moveTo>
                  <a:lnTo>
                    <a:pt x="1004" y="468"/>
                  </a:lnTo>
                  <a:lnTo>
                    <a:pt x="1025" y="358"/>
                  </a:lnTo>
                  <a:lnTo>
                    <a:pt x="1029" y="336"/>
                  </a:lnTo>
                  <a:lnTo>
                    <a:pt x="1033" y="316"/>
                  </a:lnTo>
                  <a:lnTo>
                    <a:pt x="1038" y="296"/>
                  </a:lnTo>
                  <a:lnTo>
                    <a:pt x="1044" y="278"/>
                  </a:lnTo>
                  <a:lnTo>
                    <a:pt x="1048" y="269"/>
                  </a:lnTo>
                  <a:lnTo>
                    <a:pt x="1052" y="260"/>
                  </a:lnTo>
                  <a:lnTo>
                    <a:pt x="1056" y="251"/>
                  </a:lnTo>
                  <a:lnTo>
                    <a:pt x="1061" y="242"/>
                  </a:lnTo>
                  <a:lnTo>
                    <a:pt x="1066" y="233"/>
                  </a:lnTo>
                  <a:lnTo>
                    <a:pt x="1073" y="224"/>
                  </a:lnTo>
                  <a:lnTo>
                    <a:pt x="1080" y="215"/>
                  </a:lnTo>
                  <a:lnTo>
                    <a:pt x="1087" y="207"/>
                  </a:lnTo>
                  <a:lnTo>
                    <a:pt x="1097" y="197"/>
                  </a:lnTo>
                  <a:lnTo>
                    <a:pt x="1106" y="188"/>
                  </a:lnTo>
                  <a:lnTo>
                    <a:pt x="1115" y="181"/>
                  </a:lnTo>
                  <a:lnTo>
                    <a:pt x="1124" y="176"/>
                  </a:lnTo>
                  <a:lnTo>
                    <a:pt x="1133" y="171"/>
                  </a:lnTo>
                  <a:lnTo>
                    <a:pt x="1142" y="168"/>
                  </a:lnTo>
                  <a:lnTo>
                    <a:pt x="1146" y="167"/>
                  </a:lnTo>
                  <a:lnTo>
                    <a:pt x="1150" y="166"/>
                  </a:lnTo>
                  <a:lnTo>
                    <a:pt x="1154" y="166"/>
                  </a:lnTo>
                  <a:lnTo>
                    <a:pt x="1157" y="166"/>
                  </a:lnTo>
                  <a:lnTo>
                    <a:pt x="1166" y="166"/>
                  </a:lnTo>
                  <a:lnTo>
                    <a:pt x="1173" y="167"/>
                  </a:lnTo>
                  <a:lnTo>
                    <a:pt x="1179" y="169"/>
                  </a:lnTo>
                  <a:lnTo>
                    <a:pt x="1185" y="172"/>
                  </a:lnTo>
                  <a:lnTo>
                    <a:pt x="1187" y="174"/>
                  </a:lnTo>
                  <a:lnTo>
                    <a:pt x="1190" y="176"/>
                  </a:lnTo>
                  <a:lnTo>
                    <a:pt x="1192" y="178"/>
                  </a:lnTo>
                  <a:lnTo>
                    <a:pt x="1193" y="180"/>
                  </a:lnTo>
                  <a:lnTo>
                    <a:pt x="1195" y="183"/>
                  </a:lnTo>
                  <a:lnTo>
                    <a:pt x="1197" y="186"/>
                  </a:lnTo>
                  <a:lnTo>
                    <a:pt x="1198" y="189"/>
                  </a:lnTo>
                  <a:lnTo>
                    <a:pt x="1199" y="192"/>
                  </a:lnTo>
                  <a:lnTo>
                    <a:pt x="1201" y="199"/>
                  </a:lnTo>
                  <a:lnTo>
                    <a:pt x="1202" y="207"/>
                  </a:lnTo>
                  <a:lnTo>
                    <a:pt x="1202" y="216"/>
                  </a:lnTo>
                  <a:lnTo>
                    <a:pt x="1201" y="226"/>
                  </a:lnTo>
                  <a:lnTo>
                    <a:pt x="1201" y="237"/>
                  </a:lnTo>
                  <a:lnTo>
                    <a:pt x="1199" y="248"/>
                  </a:lnTo>
                  <a:lnTo>
                    <a:pt x="1194" y="275"/>
                  </a:lnTo>
                  <a:lnTo>
                    <a:pt x="1159" y="455"/>
                  </a:lnTo>
                  <a:lnTo>
                    <a:pt x="1159" y="460"/>
                  </a:lnTo>
                  <a:lnTo>
                    <a:pt x="1159" y="464"/>
                  </a:lnTo>
                  <a:lnTo>
                    <a:pt x="1160" y="468"/>
                  </a:lnTo>
                  <a:lnTo>
                    <a:pt x="1162" y="471"/>
                  </a:lnTo>
                  <a:lnTo>
                    <a:pt x="1164" y="473"/>
                  </a:lnTo>
                  <a:lnTo>
                    <a:pt x="1167" y="475"/>
                  </a:lnTo>
                  <a:lnTo>
                    <a:pt x="1171" y="476"/>
                  </a:lnTo>
                  <a:lnTo>
                    <a:pt x="1176" y="476"/>
                  </a:lnTo>
                  <a:lnTo>
                    <a:pt x="1262" y="447"/>
                  </a:lnTo>
                  <a:lnTo>
                    <a:pt x="1270" y="445"/>
                  </a:lnTo>
                  <a:lnTo>
                    <a:pt x="1276" y="442"/>
                  </a:lnTo>
                  <a:lnTo>
                    <a:pt x="1278" y="440"/>
                  </a:lnTo>
                  <a:lnTo>
                    <a:pt x="1280" y="438"/>
                  </a:lnTo>
                  <a:lnTo>
                    <a:pt x="1281" y="436"/>
                  </a:lnTo>
                  <a:lnTo>
                    <a:pt x="1281" y="433"/>
                  </a:lnTo>
                  <a:lnTo>
                    <a:pt x="1279" y="418"/>
                  </a:lnTo>
                  <a:lnTo>
                    <a:pt x="1278" y="416"/>
                  </a:lnTo>
                  <a:lnTo>
                    <a:pt x="1277" y="415"/>
                  </a:lnTo>
                  <a:lnTo>
                    <a:pt x="1276" y="415"/>
                  </a:lnTo>
                  <a:lnTo>
                    <a:pt x="1274" y="414"/>
                  </a:lnTo>
                  <a:lnTo>
                    <a:pt x="1271" y="414"/>
                  </a:lnTo>
                  <a:lnTo>
                    <a:pt x="1267" y="415"/>
                  </a:lnTo>
                  <a:lnTo>
                    <a:pt x="1256" y="417"/>
                  </a:lnTo>
                  <a:lnTo>
                    <a:pt x="1246" y="420"/>
                  </a:lnTo>
                  <a:lnTo>
                    <a:pt x="1240" y="420"/>
                  </a:lnTo>
                  <a:lnTo>
                    <a:pt x="1236" y="419"/>
                  </a:lnTo>
                  <a:lnTo>
                    <a:pt x="1234" y="418"/>
                  </a:lnTo>
                  <a:lnTo>
                    <a:pt x="1233" y="417"/>
                  </a:lnTo>
                  <a:lnTo>
                    <a:pt x="1231" y="414"/>
                  </a:lnTo>
                  <a:lnTo>
                    <a:pt x="1230" y="410"/>
                  </a:lnTo>
                  <a:lnTo>
                    <a:pt x="1230" y="404"/>
                  </a:lnTo>
                  <a:lnTo>
                    <a:pt x="1231" y="397"/>
                  </a:lnTo>
                  <a:lnTo>
                    <a:pt x="1232" y="388"/>
                  </a:lnTo>
                  <a:lnTo>
                    <a:pt x="1262" y="239"/>
                  </a:lnTo>
                  <a:lnTo>
                    <a:pt x="1264" y="225"/>
                  </a:lnTo>
                  <a:lnTo>
                    <a:pt x="1266" y="212"/>
                  </a:lnTo>
                  <a:lnTo>
                    <a:pt x="1267" y="199"/>
                  </a:lnTo>
                  <a:lnTo>
                    <a:pt x="1267" y="188"/>
                  </a:lnTo>
                  <a:lnTo>
                    <a:pt x="1267" y="182"/>
                  </a:lnTo>
                  <a:lnTo>
                    <a:pt x="1266" y="177"/>
                  </a:lnTo>
                  <a:lnTo>
                    <a:pt x="1265" y="168"/>
                  </a:lnTo>
                  <a:lnTo>
                    <a:pt x="1262" y="159"/>
                  </a:lnTo>
                  <a:lnTo>
                    <a:pt x="1261" y="155"/>
                  </a:lnTo>
                  <a:lnTo>
                    <a:pt x="1259" y="152"/>
                  </a:lnTo>
                  <a:lnTo>
                    <a:pt x="1255" y="145"/>
                  </a:lnTo>
                  <a:lnTo>
                    <a:pt x="1252" y="142"/>
                  </a:lnTo>
                  <a:lnTo>
                    <a:pt x="1249" y="139"/>
                  </a:lnTo>
                  <a:lnTo>
                    <a:pt x="1243" y="134"/>
                  </a:lnTo>
                  <a:lnTo>
                    <a:pt x="1236" y="130"/>
                  </a:lnTo>
                  <a:lnTo>
                    <a:pt x="1232" y="129"/>
                  </a:lnTo>
                  <a:lnTo>
                    <a:pt x="1228" y="127"/>
                  </a:lnTo>
                  <a:lnTo>
                    <a:pt x="1224" y="126"/>
                  </a:lnTo>
                  <a:lnTo>
                    <a:pt x="1219" y="125"/>
                  </a:lnTo>
                  <a:lnTo>
                    <a:pt x="1209" y="124"/>
                  </a:lnTo>
                  <a:lnTo>
                    <a:pt x="1199" y="123"/>
                  </a:lnTo>
                  <a:lnTo>
                    <a:pt x="1189" y="124"/>
                  </a:lnTo>
                  <a:lnTo>
                    <a:pt x="1179" y="125"/>
                  </a:lnTo>
                  <a:lnTo>
                    <a:pt x="1169" y="127"/>
                  </a:lnTo>
                  <a:lnTo>
                    <a:pt x="1160" y="129"/>
                  </a:lnTo>
                  <a:lnTo>
                    <a:pt x="1150" y="132"/>
                  </a:lnTo>
                  <a:lnTo>
                    <a:pt x="1140" y="136"/>
                  </a:lnTo>
                  <a:lnTo>
                    <a:pt x="1130" y="140"/>
                  </a:lnTo>
                  <a:lnTo>
                    <a:pt x="1121" y="145"/>
                  </a:lnTo>
                  <a:lnTo>
                    <a:pt x="1111" y="151"/>
                  </a:lnTo>
                  <a:lnTo>
                    <a:pt x="1102" y="157"/>
                  </a:lnTo>
                  <a:lnTo>
                    <a:pt x="1093" y="163"/>
                  </a:lnTo>
                  <a:lnTo>
                    <a:pt x="1085" y="170"/>
                  </a:lnTo>
                  <a:lnTo>
                    <a:pt x="1077" y="178"/>
                  </a:lnTo>
                  <a:lnTo>
                    <a:pt x="1070" y="186"/>
                  </a:lnTo>
                  <a:lnTo>
                    <a:pt x="1062" y="195"/>
                  </a:lnTo>
                  <a:lnTo>
                    <a:pt x="1055" y="204"/>
                  </a:lnTo>
                  <a:lnTo>
                    <a:pt x="1054" y="203"/>
                  </a:lnTo>
                  <a:lnTo>
                    <a:pt x="1065" y="145"/>
                  </a:lnTo>
                  <a:lnTo>
                    <a:pt x="1066" y="140"/>
                  </a:lnTo>
                  <a:lnTo>
                    <a:pt x="1066" y="137"/>
                  </a:lnTo>
                  <a:lnTo>
                    <a:pt x="1065" y="134"/>
                  </a:lnTo>
                  <a:lnTo>
                    <a:pt x="1064" y="133"/>
                  </a:lnTo>
                  <a:lnTo>
                    <a:pt x="1063" y="133"/>
                  </a:lnTo>
                  <a:lnTo>
                    <a:pt x="1061" y="132"/>
                  </a:lnTo>
                  <a:lnTo>
                    <a:pt x="1058" y="131"/>
                  </a:lnTo>
                  <a:lnTo>
                    <a:pt x="1053" y="131"/>
                  </a:lnTo>
                  <a:lnTo>
                    <a:pt x="980" y="131"/>
                  </a:lnTo>
                  <a:lnTo>
                    <a:pt x="974" y="132"/>
                  </a:lnTo>
                  <a:lnTo>
                    <a:pt x="971" y="132"/>
                  </a:lnTo>
                  <a:lnTo>
                    <a:pt x="970" y="133"/>
                  </a:lnTo>
                  <a:lnTo>
                    <a:pt x="968" y="134"/>
                  </a:lnTo>
                  <a:lnTo>
                    <a:pt x="968" y="136"/>
                  </a:lnTo>
                  <a:lnTo>
                    <a:pt x="966" y="139"/>
                  </a:lnTo>
                  <a:lnTo>
                    <a:pt x="962" y="151"/>
                  </a:lnTo>
                  <a:lnTo>
                    <a:pt x="962" y="153"/>
                  </a:lnTo>
                  <a:lnTo>
                    <a:pt x="963" y="154"/>
                  </a:lnTo>
                  <a:lnTo>
                    <a:pt x="965" y="157"/>
                  </a:lnTo>
                  <a:lnTo>
                    <a:pt x="968" y="159"/>
                  </a:lnTo>
                  <a:lnTo>
                    <a:pt x="973" y="161"/>
                  </a:lnTo>
                  <a:lnTo>
                    <a:pt x="983" y="165"/>
                  </a:lnTo>
                  <a:lnTo>
                    <a:pt x="988" y="168"/>
                  </a:lnTo>
                  <a:lnTo>
                    <a:pt x="992" y="172"/>
                  </a:lnTo>
                  <a:lnTo>
                    <a:pt x="995" y="175"/>
                  </a:lnTo>
                  <a:lnTo>
                    <a:pt x="996" y="177"/>
                  </a:lnTo>
                  <a:lnTo>
                    <a:pt x="996" y="180"/>
                  </a:lnTo>
                  <a:lnTo>
                    <a:pt x="997" y="183"/>
                  </a:lnTo>
                  <a:lnTo>
                    <a:pt x="997" y="187"/>
                  </a:lnTo>
                  <a:lnTo>
                    <a:pt x="997" y="192"/>
                  </a:lnTo>
                  <a:lnTo>
                    <a:pt x="996" y="199"/>
                  </a:lnTo>
                  <a:lnTo>
                    <a:pt x="944" y="468"/>
                  </a:lnTo>
                  <a:close/>
                  <a:moveTo>
                    <a:pt x="747" y="160"/>
                  </a:moveTo>
                  <a:lnTo>
                    <a:pt x="757" y="161"/>
                  </a:lnTo>
                  <a:lnTo>
                    <a:pt x="766" y="163"/>
                  </a:lnTo>
                  <a:lnTo>
                    <a:pt x="775" y="166"/>
                  </a:lnTo>
                  <a:lnTo>
                    <a:pt x="782" y="169"/>
                  </a:lnTo>
                  <a:lnTo>
                    <a:pt x="788" y="174"/>
                  </a:lnTo>
                  <a:lnTo>
                    <a:pt x="794" y="179"/>
                  </a:lnTo>
                  <a:lnTo>
                    <a:pt x="799" y="186"/>
                  </a:lnTo>
                  <a:lnTo>
                    <a:pt x="803" y="192"/>
                  </a:lnTo>
                  <a:lnTo>
                    <a:pt x="807" y="199"/>
                  </a:lnTo>
                  <a:lnTo>
                    <a:pt x="810" y="206"/>
                  </a:lnTo>
                  <a:lnTo>
                    <a:pt x="812" y="214"/>
                  </a:lnTo>
                  <a:lnTo>
                    <a:pt x="814" y="222"/>
                  </a:lnTo>
                  <a:lnTo>
                    <a:pt x="816" y="237"/>
                  </a:lnTo>
                  <a:lnTo>
                    <a:pt x="817" y="251"/>
                  </a:lnTo>
                  <a:lnTo>
                    <a:pt x="816" y="263"/>
                  </a:lnTo>
                  <a:lnTo>
                    <a:pt x="815" y="276"/>
                  </a:lnTo>
                  <a:lnTo>
                    <a:pt x="813" y="291"/>
                  </a:lnTo>
                  <a:lnTo>
                    <a:pt x="810" y="306"/>
                  </a:lnTo>
                  <a:lnTo>
                    <a:pt x="806" y="321"/>
                  </a:lnTo>
                  <a:lnTo>
                    <a:pt x="802" y="337"/>
                  </a:lnTo>
                  <a:lnTo>
                    <a:pt x="799" y="345"/>
                  </a:lnTo>
                  <a:lnTo>
                    <a:pt x="796" y="352"/>
                  </a:lnTo>
                  <a:lnTo>
                    <a:pt x="793" y="360"/>
                  </a:lnTo>
                  <a:lnTo>
                    <a:pt x="789" y="368"/>
                  </a:lnTo>
                  <a:lnTo>
                    <a:pt x="782" y="382"/>
                  </a:lnTo>
                  <a:lnTo>
                    <a:pt x="773" y="395"/>
                  </a:lnTo>
                  <a:lnTo>
                    <a:pt x="768" y="402"/>
                  </a:lnTo>
                  <a:lnTo>
                    <a:pt x="763" y="408"/>
                  </a:lnTo>
                  <a:lnTo>
                    <a:pt x="758" y="413"/>
                  </a:lnTo>
                  <a:lnTo>
                    <a:pt x="752" y="418"/>
                  </a:lnTo>
                  <a:lnTo>
                    <a:pt x="746" y="423"/>
                  </a:lnTo>
                  <a:lnTo>
                    <a:pt x="740" y="427"/>
                  </a:lnTo>
                  <a:lnTo>
                    <a:pt x="734" y="431"/>
                  </a:lnTo>
                  <a:lnTo>
                    <a:pt x="727" y="434"/>
                  </a:lnTo>
                  <a:lnTo>
                    <a:pt x="720" y="436"/>
                  </a:lnTo>
                  <a:lnTo>
                    <a:pt x="712" y="438"/>
                  </a:lnTo>
                  <a:lnTo>
                    <a:pt x="705" y="439"/>
                  </a:lnTo>
                  <a:lnTo>
                    <a:pt x="697" y="439"/>
                  </a:lnTo>
                  <a:lnTo>
                    <a:pt x="688" y="439"/>
                  </a:lnTo>
                  <a:lnTo>
                    <a:pt x="680" y="437"/>
                  </a:lnTo>
                  <a:lnTo>
                    <a:pt x="673" y="434"/>
                  </a:lnTo>
                  <a:lnTo>
                    <a:pt x="666" y="430"/>
                  </a:lnTo>
                  <a:lnTo>
                    <a:pt x="660" y="426"/>
                  </a:lnTo>
                  <a:lnTo>
                    <a:pt x="657" y="423"/>
                  </a:lnTo>
                  <a:lnTo>
                    <a:pt x="654" y="420"/>
                  </a:lnTo>
                  <a:lnTo>
                    <a:pt x="649" y="413"/>
                  </a:lnTo>
                  <a:lnTo>
                    <a:pt x="644" y="406"/>
                  </a:lnTo>
                  <a:lnTo>
                    <a:pt x="640" y="399"/>
                  </a:lnTo>
                  <a:lnTo>
                    <a:pt x="637" y="390"/>
                  </a:lnTo>
                  <a:lnTo>
                    <a:pt x="634" y="381"/>
                  </a:lnTo>
                  <a:lnTo>
                    <a:pt x="631" y="372"/>
                  </a:lnTo>
                  <a:lnTo>
                    <a:pt x="630" y="363"/>
                  </a:lnTo>
                  <a:lnTo>
                    <a:pt x="628" y="353"/>
                  </a:lnTo>
                  <a:lnTo>
                    <a:pt x="627" y="343"/>
                  </a:lnTo>
                  <a:lnTo>
                    <a:pt x="627" y="333"/>
                  </a:lnTo>
                  <a:lnTo>
                    <a:pt x="627" y="323"/>
                  </a:lnTo>
                  <a:lnTo>
                    <a:pt x="628" y="313"/>
                  </a:lnTo>
                  <a:lnTo>
                    <a:pt x="629" y="303"/>
                  </a:lnTo>
                  <a:lnTo>
                    <a:pt x="631" y="294"/>
                  </a:lnTo>
                  <a:lnTo>
                    <a:pt x="632" y="285"/>
                  </a:lnTo>
                  <a:lnTo>
                    <a:pt x="634" y="276"/>
                  </a:lnTo>
                  <a:lnTo>
                    <a:pt x="637" y="268"/>
                  </a:lnTo>
                  <a:lnTo>
                    <a:pt x="640" y="260"/>
                  </a:lnTo>
                  <a:lnTo>
                    <a:pt x="646" y="244"/>
                  </a:lnTo>
                  <a:lnTo>
                    <a:pt x="653" y="230"/>
                  </a:lnTo>
                  <a:lnTo>
                    <a:pt x="657" y="223"/>
                  </a:lnTo>
                  <a:lnTo>
                    <a:pt x="661" y="217"/>
                  </a:lnTo>
                  <a:lnTo>
                    <a:pt x="670" y="205"/>
                  </a:lnTo>
                  <a:lnTo>
                    <a:pt x="680" y="195"/>
                  </a:lnTo>
                  <a:lnTo>
                    <a:pt x="689" y="186"/>
                  </a:lnTo>
                  <a:lnTo>
                    <a:pt x="699" y="178"/>
                  </a:lnTo>
                  <a:lnTo>
                    <a:pt x="709" y="172"/>
                  </a:lnTo>
                  <a:lnTo>
                    <a:pt x="714" y="169"/>
                  </a:lnTo>
                  <a:lnTo>
                    <a:pt x="719" y="167"/>
                  </a:lnTo>
                  <a:lnTo>
                    <a:pt x="724" y="165"/>
                  </a:lnTo>
                  <a:lnTo>
                    <a:pt x="729" y="163"/>
                  </a:lnTo>
                  <a:lnTo>
                    <a:pt x="738" y="161"/>
                  </a:lnTo>
                  <a:lnTo>
                    <a:pt x="747" y="160"/>
                  </a:lnTo>
                  <a:close/>
                  <a:moveTo>
                    <a:pt x="762" y="123"/>
                  </a:moveTo>
                  <a:lnTo>
                    <a:pt x="752" y="123"/>
                  </a:lnTo>
                  <a:lnTo>
                    <a:pt x="742" y="124"/>
                  </a:lnTo>
                  <a:lnTo>
                    <a:pt x="732" y="126"/>
                  </a:lnTo>
                  <a:lnTo>
                    <a:pt x="722" y="128"/>
                  </a:lnTo>
                  <a:lnTo>
                    <a:pt x="713" y="130"/>
                  </a:lnTo>
                  <a:lnTo>
                    <a:pt x="704" y="133"/>
                  </a:lnTo>
                  <a:lnTo>
                    <a:pt x="694" y="136"/>
                  </a:lnTo>
                  <a:lnTo>
                    <a:pt x="685" y="140"/>
                  </a:lnTo>
                  <a:lnTo>
                    <a:pt x="681" y="142"/>
                  </a:lnTo>
                  <a:lnTo>
                    <a:pt x="677" y="145"/>
                  </a:lnTo>
                  <a:lnTo>
                    <a:pt x="668" y="150"/>
                  </a:lnTo>
                  <a:lnTo>
                    <a:pt x="660" y="155"/>
                  </a:lnTo>
                  <a:lnTo>
                    <a:pt x="651" y="161"/>
                  </a:lnTo>
                  <a:lnTo>
                    <a:pt x="644" y="167"/>
                  </a:lnTo>
                  <a:lnTo>
                    <a:pt x="636" y="173"/>
                  </a:lnTo>
                  <a:lnTo>
                    <a:pt x="629" y="180"/>
                  </a:lnTo>
                  <a:lnTo>
                    <a:pt x="622" y="188"/>
                  </a:lnTo>
                  <a:lnTo>
                    <a:pt x="615" y="195"/>
                  </a:lnTo>
                  <a:lnTo>
                    <a:pt x="609" y="203"/>
                  </a:lnTo>
                  <a:lnTo>
                    <a:pt x="603" y="212"/>
                  </a:lnTo>
                  <a:lnTo>
                    <a:pt x="597" y="220"/>
                  </a:lnTo>
                  <a:lnTo>
                    <a:pt x="592" y="230"/>
                  </a:lnTo>
                  <a:lnTo>
                    <a:pt x="587" y="239"/>
                  </a:lnTo>
                  <a:lnTo>
                    <a:pt x="583" y="249"/>
                  </a:lnTo>
                  <a:lnTo>
                    <a:pt x="578" y="259"/>
                  </a:lnTo>
                  <a:lnTo>
                    <a:pt x="575" y="269"/>
                  </a:lnTo>
                  <a:lnTo>
                    <a:pt x="572" y="279"/>
                  </a:lnTo>
                  <a:lnTo>
                    <a:pt x="569" y="290"/>
                  </a:lnTo>
                  <a:lnTo>
                    <a:pt x="567" y="301"/>
                  </a:lnTo>
                  <a:lnTo>
                    <a:pt x="565" y="312"/>
                  </a:lnTo>
                  <a:lnTo>
                    <a:pt x="564" y="324"/>
                  </a:lnTo>
                  <a:lnTo>
                    <a:pt x="563" y="335"/>
                  </a:lnTo>
                  <a:lnTo>
                    <a:pt x="562" y="347"/>
                  </a:lnTo>
                  <a:lnTo>
                    <a:pt x="563" y="358"/>
                  </a:lnTo>
                  <a:lnTo>
                    <a:pt x="564" y="369"/>
                  </a:lnTo>
                  <a:lnTo>
                    <a:pt x="566" y="380"/>
                  </a:lnTo>
                  <a:lnTo>
                    <a:pt x="569" y="391"/>
                  </a:lnTo>
                  <a:lnTo>
                    <a:pt x="573" y="402"/>
                  </a:lnTo>
                  <a:lnTo>
                    <a:pt x="578" y="413"/>
                  </a:lnTo>
                  <a:lnTo>
                    <a:pt x="581" y="418"/>
                  </a:lnTo>
                  <a:lnTo>
                    <a:pt x="584" y="423"/>
                  </a:lnTo>
                  <a:lnTo>
                    <a:pt x="591" y="433"/>
                  </a:lnTo>
                  <a:lnTo>
                    <a:pt x="595" y="438"/>
                  </a:lnTo>
                  <a:lnTo>
                    <a:pt x="599" y="442"/>
                  </a:lnTo>
                  <a:lnTo>
                    <a:pt x="604" y="447"/>
                  </a:lnTo>
                  <a:lnTo>
                    <a:pt x="609" y="451"/>
                  </a:lnTo>
                  <a:lnTo>
                    <a:pt x="619" y="458"/>
                  </a:lnTo>
                  <a:lnTo>
                    <a:pt x="625" y="461"/>
                  </a:lnTo>
                  <a:lnTo>
                    <a:pt x="630" y="464"/>
                  </a:lnTo>
                  <a:lnTo>
                    <a:pt x="637" y="467"/>
                  </a:lnTo>
                  <a:lnTo>
                    <a:pt x="643" y="469"/>
                  </a:lnTo>
                  <a:lnTo>
                    <a:pt x="650" y="471"/>
                  </a:lnTo>
                  <a:lnTo>
                    <a:pt x="657" y="473"/>
                  </a:lnTo>
                  <a:lnTo>
                    <a:pt x="673" y="476"/>
                  </a:lnTo>
                  <a:lnTo>
                    <a:pt x="681" y="476"/>
                  </a:lnTo>
                  <a:lnTo>
                    <a:pt x="689" y="476"/>
                  </a:lnTo>
                  <a:lnTo>
                    <a:pt x="700" y="476"/>
                  </a:lnTo>
                  <a:lnTo>
                    <a:pt x="711" y="475"/>
                  </a:lnTo>
                  <a:lnTo>
                    <a:pt x="722" y="473"/>
                  </a:lnTo>
                  <a:lnTo>
                    <a:pt x="732" y="471"/>
                  </a:lnTo>
                  <a:lnTo>
                    <a:pt x="742" y="468"/>
                  </a:lnTo>
                  <a:lnTo>
                    <a:pt x="752" y="464"/>
                  </a:lnTo>
                  <a:lnTo>
                    <a:pt x="761" y="460"/>
                  </a:lnTo>
                  <a:lnTo>
                    <a:pt x="770" y="455"/>
                  </a:lnTo>
                  <a:lnTo>
                    <a:pt x="779" y="450"/>
                  </a:lnTo>
                  <a:lnTo>
                    <a:pt x="787" y="444"/>
                  </a:lnTo>
                  <a:lnTo>
                    <a:pt x="795" y="438"/>
                  </a:lnTo>
                  <a:lnTo>
                    <a:pt x="803" y="431"/>
                  </a:lnTo>
                  <a:lnTo>
                    <a:pt x="810" y="424"/>
                  </a:lnTo>
                  <a:lnTo>
                    <a:pt x="817" y="417"/>
                  </a:lnTo>
                  <a:lnTo>
                    <a:pt x="824" y="409"/>
                  </a:lnTo>
                  <a:lnTo>
                    <a:pt x="831" y="401"/>
                  </a:lnTo>
                  <a:lnTo>
                    <a:pt x="842" y="384"/>
                  </a:lnTo>
                  <a:lnTo>
                    <a:pt x="847" y="375"/>
                  </a:lnTo>
                  <a:lnTo>
                    <a:pt x="852" y="366"/>
                  </a:lnTo>
                  <a:lnTo>
                    <a:pt x="857" y="357"/>
                  </a:lnTo>
                  <a:lnTo>
                    <a:pt x="861" y="348"/>
                  </a:lnTo>
                  <a:lnTo>
                    <a:pt x="865" y="339"/>
                  </a:lnTo>
                  <a:lnTo>
                    <a:pt x="868" y="329"/>
                  </a:lnTo>
                  <a:lnTo>
                    <a:pt x="871" y="320"/>
                  </a:lnTo>
                  <a:lnTo>
                    <a:pt x="874" y="311"/>
                  </a:lnTo>
                  <a:lnTo>
                    <a:pt x="876" y="301"/>
                  </a:lnTo>
                  <a:lnTo>
                    <a:pt x="878" y="292"/>
                  </a:lnTo>
                  <a:lnTo>
                    <a:pt x="879" y="283"/>
                  </a:lnTo>
                  <a:lnTo>
                    <a:pt x="881" y="274"/>
                  </a:lnTo>
                  <a:lnTo>
                    <a:pt x="881" y="256"/>
                  </a:lnTo>
                  <a:lnTo>
                    <a:pt x="881" y="242"/>
                  </a:lnTo>
                  <a:lnTo>
                    <a:pt x="880" y="236"/>
                  </a:lnTo>
                  <a:lnTo>
                    <a:pt x="879" y="229"/>
                  </a:lnTo>
                  <a:lnTo>
                    <a:pt x="877" y="216"/>
                  </a:lnTo>
                  <a:lnTo>
                    <a:pt x="873" y="204"/>
                  </a:lnTo>
                  <a:lnTo>
                    <a:pt x="871" y="198"/>
                  </a:lnTo>
                  <a:lnTo>
                    <a:pt x="869" y="193"/>
                  </a:lnTo>
                  <a:lnTo>
                    <a:pt x="864" y="182"/>
                  </a:lnTo>
                  <a:lnTo>
                    <a:pt x="857" y="171"/>
                  </a:lnTo>
                  <a:lnTo>
                    <a:pt x="850" y="162"/>
                  </a:lnTo>
                  <a:lnTo>
                    <a:pt x="842" y="153"/>
                  </a:lnTo>
                  <a:lnTo>
                    <a:pt x="838" y="150"/>
                  </a:lnTo>
                  <a:lnTo>
                    <a:pt x="833" y="146"/>
                  </a:lnTo>
                  <a:lnTo>
                    <a:pt x="828" y="142"/>
                  </a:lnTo>
                  <a:lnTo>
                    <a:pt x="823" y="139"/>
                  </a:lnTo>
                  <a:lnTo>
                    <a:pt x="818" y="136"/>
                  </a:lnTo>
                  <a:lnTo>
                    <a:pt x="813" y="134"/>
                  </a:lnTo>
                  <a:lnTo>
                    <a:pt x="807" y="131"/>
                  </a:lnTo>
                  <a:lnTo>
                    <a:pt x="801" y="129"/>
                  </a:lnTo>
                  <a:lnTo>
                    <a:pt x="795" y="127"/>
                  </a:lnTo>
                  <a:lnTo>
                    <a:pt x="789" y="126"/>
                  </a:lnTo>
                  <a:lnTo>
                    <a:pt x="783" y="125"/>
                  </a:lnTo>
                  <a:lnTo>
                    <a:pt x="776" y="124"/>
                  </a:lnTo>
                  <a:lnTo>
                    <a:pt x="762" y="123"/>
                  </a:lnTo>
                  <a:close/>
                  <a:moveTo>
                    <a:pt x="822" y="69"/>
                  </a:moveTo>
                  <a:lnTo>
                    <a:pt x="829" y="68"/>
                  </a:lnTo>
                  <a:lnTo>
                    <a:pt x="836" y="66"/>
                  </a:lnTo>
                  <a:lnTo>
                    <a:pt x="839" y="64"/>
                  </a:lnTo>
                  <a:lnTo>
                    <a:pt x="842" y="63"/>
                  </a:lnTo>
                  <a:lnTo>
                    <a:pt x="848" y="59"/>
                  </a:lnTo>
                  <a:lnTo>
                    <a:pt x="851" y="56"/>
                  </a:lnTo>
                  <a:lnTo>
                    <a:pt x="854" y="54"/>
                  </a:lnTo>
                  <a:lnTo>
                    <a:pt x="858" y="48"/>
                  </a:lnTo>
                  <a:lnTo>
                    <a:pt x="861" y="42"/>
                  </a:lnTo>
                  <a:lnTo>
                    <a:pt x="862" y="38"/>
                  </a:lnTo>
                  <a:lnTo>
                    <a:pt x="863" y="35"/>
                  </a:lnTo>
                  <a:lnTo>
                    <a:pt x="864" y="28"/>
                  </a:lnTo>
                  <a:lnTo>
                    <a:pt x="863" y="21"/>
                  </a:lnTo>
                  <a:lnTo>
                    <a:pt x="863" y="18"/>
                  </a:lnTo>
                  <a:lnTo>
                    <a:pt x="861" y="15"/>
                  </a:lnTo>
                  <a:lnTo>
                    <a:pt x="858" y="10"/>
                  </a:lnTo>
                  <a:lnTo>
                    <a:pt x="854" y="6"/>
                  </a:lnTo>
                  <a:lnTo>
                    <a:pt x="852" y="4"/>
                  </a:lnTo>
                  <a:lnTo>
                    <a:pt x="849" y="3"/>
                  </a:lnTo>
                  <a:lnTo>
                    <a:pt x="846" y="1"/>
                  </a:lnTo>
                  <a:lnTo>
                    <a:pt x="843" y="1"/>
                  </a:lnTo>
                  <a:lnTo>
                    <a:pt x="837" y="0"/>
                  </a:lnTo>
                  <a:lnTo>
                    <a:pt x="830" y="1"/>
                  </a:lnTo>
                  <a:lnTo>
                    <a:pt x="827" y="2"/>
                  </a:lnTo>
                  <a:lnTo>
                    <a:pt x="824" y="3"/>
                  </a:lnTo>
                  <a:lnTo>
                    <a:pt x="817" y="6"/>
                  </a:lnTo>
                  <a:lnTo>
                    <a:pt x="811" y="11"/>
                  </a:lnTo>
                  <a:lnTo>
                    <a:pt x="806" y="16"/>
                  </a:lnTo>
                  <a:lnTo>
                    <a:pt x="804" y="19"/>
                  </a:lnTo>
                  <a:lnTo>
                    <a:pt x="801" y="22"/>
                  </a:lnTo>
                  <a:lnTo>
                    <a:pt x="798" y="28"/>
                  </a:lnTo>
                  <a:lnTo>
                    <a:pt x="796" y="35"/>
                  </a:lnTo>
                  <a:lnTo>
                    <a:pt x="795" y="38"/>
                  </a:lnTo>
                  <a:lnTo>
                    <a:pt x="795" y="41"/>
                  </a:lnTo>
                  <a:lnTo>
                    <a:pt x="796" y="48"/>
                  </a:lnTo>
                  <a:lnTo>
                    <a:pt x="798" y="53"/>
                  </a:lnTo>
                  <a:lnTo>
                    <a:pt x="801" y="58"/>
                  </a:lnTo>
                  <a:lnTo>
                    <a:pt x="805" y="63"/>
                  </a:lnTo>
                  <a:lnTo>
                    <a:pt x="810" y="66"/>
                  </a:lnTo>
                  <a:lnTo>
                    <a:pt x="813" y="67"/>
                  </a:lnTo>
                  <a:lnTo>
                    <a:pt x="816" y="68"/>
                  </a:lnTo>
                  <a:lnTo>
                    <a:pt x="822" y="69"/>
                  </a:lnTo>
                  <a:close/>
                  <a:moveTo>
                    <a:pt x="687" y="69"/>
                  </a:moveTo>
                  <a:lnTo>
                    <a:pt x="694" y="68"/>
                  </a:lnTo>
                  <a:lnTo>
                    <a:pt x="700" y="66"/>
                  </a:lnTo>
                  <a:lnTo>
                    <a:pt x="704" y="64"/>
                  </a:lnTo>
                  <a:lnTo>
                    <a:pt x="707" y="63"/>
                  </a:lnTo>
                  <a:lnTo>
                    <a:pt x="713" y="59"/>
                  </a:lnTo>
                  <a:lnTo>
                    <a:pt x="716" y="56"/>
                  </a:lnTo>
                  <a:lnTo>
                    <a:pt x="718" y="54"/>
                  </a:lnTo>
                  <a:lnTo>
                    <a:pt x="722" y="48"/>
                  </a:lnTo>
                  <a:lnTo>
                    <a:pt x="726" y="42"/>
                  </a:lnTo>
                  <a:lnTo>
                    <a:pt x="727" y="38"/>
                  </a:lnTo>
                  <a:lnTo>
                    <a:pt x="728" y="35"/>
                  </a:lnTo>
                  <a:lnTo>
                    <a:pt x="728" y="28"/>
                  </a:lnTo>
                  <a:lnTo>
                    <a:pt x="728" y="21"/>
                  </a:lnTo>
                  <a:lnTo>
                    <a:pt x="727" y="18"/>
                  </a:lnTo>
                  <a:lnTo>
                    <a:pt x="726" y="15"/>
                  </a:lnTo>
                  <a:lnTo>
                    <a:pt x="723" y="10"/>
                  </a:lnTo>
                  <a:lnTo>
                    <a:pt x="719" y="6"/>
                  </a:lnTo>
                  <a:lnTo>
                    <a:pt x="716" y="4"/>
                  </a:lnTo>
                  <a:lnTo>
                    <a:pt x="714" y="3"/>
                  </a:lnTo>
                  <a:lnTo>
                    <a:pt x="711" y="1"/>
                  </a:lnTo>
                  <a:lnTo>
                    <a:pt x="708" y="1"/>
                  </a:lnTo>
                  <a:lnTo>
                    <a:pt x="701" y="0"/>
                  </a:lnTo>
                  <a:lnTo>
                    <a:pt x="695" y="1"/>
                  </a:lnTo>
                  <a:lnTo>
                    <a:pt x="691" y="2"/>
                  </a:lnTo>
                  <a:lnTo>
                    <a:pt x="688" y="3"/>
                  </a:lnTo>
                  <a:lnTo>
                    <a:pt x="682" y="6"/>
                  </a:lnTo>
                  <a:lnTo>
                    <a:pt x="676" y="11"/>
                  </a:lnTo>
                  <a:lnTo>
                    <a:pt x="670" y="16"/>
                  </a:lnTo>
                  <a:lnTo>
                    <a:pt x="668" y="19"/>
                  </a:lnTo>
                  <a:lnTo>
                    <a:pt x="666" y="22"/>
                  </a:lnTo>
                  <a:lnTo>
                    <a:pt x="662" y="28"/>
                  </a:lnTo>
                  <a:lnTo>
                    <a:pt x="660" y="35"/>
                  </a:lnTo>
                  <a:lnTo>
                    <a:pt x="660" y="38"/>
                  </a:lnTo>
                  <a:lnTo>
                    <a:pt x="660" y="41"/>
                  </a:lnTo>
                  <a:lnTo>
                    <a:pt x="660" y="48"/>
                  </a:lnTo>
                  <a:lnTo>
                    <a:pt x="662" y="53"/>
                  </a:lnTo>
                  <a:lnTo>
                    <a:pt x="666" y="58"/>
                  </a:lnTo>
                  <a:lnTo>
                    <a:pt x="670" y="63"/>
                  </a:lnTo>
                  <a:lnTo>
                    <a:pt x="675" y="66"/>
                  </a:lnTo>
                  <a:lnTo>
                    <a:pt x="677" y="67"/>
                  </a:lnTo>
                  <a:lnTo>
                    <a:pt x="680" y="68"/>
                  </a:lnTo>
                  <a:lnTo>
                    <a:pt x="687" y="69"/>
                  </a:lnTo>
                  <a:close/>
                  <a:moveTo>
                    <a:pt x="336" y="131"/>
                  </a:moveTo>
                  <a:lnTo>
                    <a:pt x="270" y="131"/>
                  </a:lnTo>
                  <a:lnTo>
                    <a:pt x="266" y="132"/>
                  </a:lnTo>
                  <a:lnTo>
                    <a:pt x="263" y="133"/>
                  </a:lnTo>
                  <a:lnTo>
                    <a:pt x="260" y="135"/>
                  </a:lnTo>
                  <a:lnTo>
                    <a:pt x="258" y="137"/>
                  </a:lnTo>
                  <a:lnTo>
                    <a:pt x="257" y="139"/>
                  </a:lnTo>
                  <a:lnTo>
                    <a:pt x="248" y="154"/>
                  </a:lnTo>
                  <a:lnTo>
                    <a:pt x="248" y="156"/>
                  </a:lnTo>
                  <a:lnTo>
                    <a:pt x="247" y="158"/>
                  </a:lnTo>
                  <a:lnTo>
                    <a:pt x="248" y="160"/>
                  </a:lnTo>
                  <a:lnTo>
                    <a:pt x="249" y="161"/>
                  </a:lnTo>
                  <a:lnTo>
                    <a:pt x="251" y="162"/>
                  </a:lnTo>
                  <a:lnTo>
                    <a:pt x="253" y="164"/>
                  </a:lnTo>
                  <a:lnTo>
                    <a:pt x="259" y="166"/>
                  </a:lnTo>
                  <a:lnTo>
                    <a:pt x="265" y="170"/>
                  </a:lnTo>
                  <a:lnTo>
                    <a:pt x="269" y="172"/>
                  </a:lnTo>
                  <a:lnTo>
                    <a:pt x="273" y="176"/>
                  </a:lnTo>
                  <a:lnTo>
                    <a:pt x="277" y="180"/>
                  </a:lnTo>
                  <a:lnTo>
                    <a:pt x="280" y="187"/>
                  </a:lnTo>
                  <a:lnTo>
                    <a:pt x="283" y="195"/>
                  </a:lnTo>
                  <a:lnTo>
                    <a:pt x="285" y="205"/>
                  </a:lnTo>
                  <a:lnTo>
                    <a:pt x="317" y="458"/>
                  </a:lnTo>
                  <a:lnTo>
                    <a:pt x="260" y="538"/>
                  </a:lnTo>
                  <a:lnTo>
                    <a:pt x="255" y="545"/>
                  </a:lnTo>
                  <a:lnTo>
                    <a:pt x="251" y="551"/>
                  </a:lnTo>
                  <a:lnTo>
                    <a:pt x="242" y="562"/>
                  </a:lnTo>
                  <a:lnTo>
                    <a:pt x="233" y="571"/>
                  </a:lnTo>
                  <a:lnTo>
                    <a:pt x="225" y="578"/>
                  </a:lnTo>
                  <a:lnTo>
                    <a:pt x="218" y="583"/>
                  </a:lnTo>
                  <a:lnTo>
                    <a:pt x="211" y="587"/>
                  </a:lnTo>
                  <a:lnTo>
                    <a:pt x="205" y="589"/>
                  </a:lnTo>
                  <a:lnTo>
                    <a:pt x="201" y="590"/>
                  </a:lnTo>
                  <a:lnTo>
                    <a:pt x="171" y="598"/>
                  </a:lnTo>
                  <a:lnTo>
                    <a:pt x="166" y="599"/>
                  </a:lnTo>
                  <a:lnTo>
                    <a:pt x="162" y="601"/>
                  </a:lnTo>
                  <a:lnTo>
                    <a:pt x="160" y="602"/>
                  </a:lnTo>
                  <a:lnTo>
                    <a:pt x="159" y="604"/>
                  </a:lnTo>
                  <a:lnTo>
                    <a:pt x="159" y="606"/>
                  </a:lnTo>
                  <a:lnTo>
                    <a:pt x="159" y="609"/>
                  </a:lnTo>
                  <a:lnTo>
                    <a:pt x="164" y="627"/>
                  </a:lnTo>
                  <a:lnTo>
                    <a:pt x="165" y="631"/>
                  </a:lnTo>
                  <a:lnTo>
                    <a:pt x="166" y="633"/>
                  </a:lnTo>
                  <a:lnTo>
                    <a:pt x="168" y="635"/>
                  </a:lnTo>
                  <a:lnTo>
                    <a:pt x="170" y="636"/>
                  </a:lnTo>
                  <a:lnTo>
                    <a:pt x="173" y="636"/>
                  </a:lnTo>
                  <a:lnTo>
                    <a:pt x="175" y="637"/>
                  </a:lnTo>
                  <a:lnTo>
                    <a:pt x="182" y="637"/>
                  </a:lnTo>
                  <a:lnTo>
                    <a:pt x="204" y="637"/>
                  </a:lnTo>
                  <a:lnTo>
                    <a:pt x="211" y="636"/>
                  </a:lnTo>
                  <a:lnTo>
                    <a:pt x="218" y="635"/>
                  </a:lnTo>
                  <a:lnTo>
                    <a:pt x="226" y="632"/>
                  </a:lnTo>
                  <a:lnTo>
                    <a:pt x="230" y="630"/>
                  </a:lnTo>
                  <a:lnTo>
                    <a:pt x="234" y="627"/>
                  </a:lnTo>
                  <a:lnTo>
                    <a:pt x="239" y="623"/>
                  </a:lnTo>
                  <a:lnTo>
                    <a:pt x="243" y="619"/>
                  </a:lnTo>
                  <a:lnTo>
                    <a:pt x="248" y="614"/>
                  </a:lnTo>
                  <a:lnTo>
                    <a:pt x="253" y="608"/>
                  </a:lnTo>
                  <a:lnTo>
                    <a:pt x="264" y="593"/>
                  </a:lnTo>
                  <a:lnTo>
                    <a:pt x="276" y="574"/>
                  </a:lnTo>
                  <a:lnTo>
                    <a:pt x="498" y="248"/>
                  </a:lnTo>
                  <a:lnTo>
                    <a:pt x="509" y="231"/>
                  </a:lnTo>
                  <a:lnTo>
                    <a:pt x="512" y="226"/>
                  </a:lnTo>
                  <a:lnTo>
                    <a:pt x="516" y="220"/>
                  </a:lnTo>
                  <a:lnTo>
                    <a:pt x="522" y="208"/>
                  </a:lnTo>
                  <a:lnTo>
                    <a:pt x="527" y="196"/>
                  </a:lnTo>
                  <a:lnTo>
                    <a:pt x="531" y="185"/>
                  </a:lnTo>
                  <a:lnTo>
                    <a:pt x="532" y="180"/>
                  </a:lnTo>
                  <a:lnTo>
                    <a:pt x="532" y="174"/>
                  </a:lnTo>
                  <a:lnTo>
                    <a:pt x="532" y="170"/>
                  </a:lnTo>
                  <a:lnTo>
                    <a:pt x="531" y="166"/>
                  </a:lnTo>
                  <a:lnTo>
                    <a:pt x="517" y="133"/>
                  </a:lnTo>
                  <a:lnTo>
                    <a:pt x="515" y="130"/>
                  </a:lnTo>
                  <a:lnTo>
                    <a:pt x="513" y="126"/>
                  </a:lnTo>
                  <a:lnTo>
                    <a:pt x="511" y="125"/>
                  </a:lnTo>
                  <a:lnTo>
                    <a:pt x="509" y="123"/>
                  </a:lnTo>
                  <a:lnTo>
                    <a:pt x="507" y="123"/>
                  </a:lnTo>
                  <a:lnTo>
                    <a:pt x="504" y="123"/>
                  </a:lnTo>
                  <a:lnTo>
                    <a:pt x="490" y="127"/>
                  </a:lnTo>
                  <a:lnTo>
                    <a:pt x="483" y="129"/>
                  </a:lnTo>
                  <a:lnTo>
                    <a:pt x="476" y="132"/>
                  </a:lnTo>
                  <a:lnTo>
                    <a:pt x="473" y="133"/>
                  </a:lnTo>
                  <a:lnTo>
                    <a:pt x="470" y="136"/>
                  </a:lnTo>
                  <a:lnTo>
                    <a:pt x="469" y="139"/>
                  </a:lnTo>
                  <a:lnTo>
                    <a:pt x="469" y="143"/>
                  </a:lnTo>
                  <a:lnTo>
                    <a:pt x="472" y="180"/>
                  </a:lnTo>
                  <a:lnTo>
                    <a:pt x="472" y="189"/>
                  </a:lnTo>
                  <a:lnTo>
                    <a:pt x="472" y="193"/>
                  </a:lnTo>
                  <a:lnTo>
                    <a:pt x="471" y="199"/>
                  </a:lnTo>
                  <a:lnTo>
                    <a:pt x="469" y="209"/>
                  </a:lnTo>
                  <a:lnTo>
                    <a:pt x="465" y="220"/>
                  </a:lnTo>
                  <a:lnTo>
                    <a:pt x="461" y="231"/>
                  </a:lnTo>
                  <a:lnTo>
                    <a:pt x="457" y="242"/>
                  </a:lnTo>
                  <a:lnTo>
                    <a:pt x="452" y="252"/>
                  </a:lnTo>
                  <a:lnTo>
                    <a:pt x="447" y="261"/>
                  </a:lnTo>
                  <a:lnTo>
                    <a:pt x="364" y="385"/>
                  </a:lnTo>
                  <a:lnTo>
                    <a:pt x="362" y="385"/>
                  </a:lnTo>
                  <a:lnTo>
                    <a:pt x="336" y="131"/>
                  </a:lnTo>
                  <a:close/>
                  <a:moveTo>
                    <a:pt x="198" y="131"/>
                  </a:moveTo>
                  <a:lnTo>
                    <a:pt x="116" y="131"/>
                  </a:lnTo>
                  <a:lnTo>
                    <a:pt x="134" y="36"/>
                  </a:lnTo>
                  <a:lnTo>
                    <a:pt x="134" y="34"/>
                  </a:lnTo>
                  <a:lnTo>
                    <a:pt x="134" y="32"/>
                  </a:lnTo>
                  <a:lnTo>
                    <a:pt x="133" y="31"/>
                  </a:lnTo>
                  <a:lnTo>
                    <a:pt x="132" y="30"/>
                  </a:lnTo>
                  <a:lnTo>
                    <a:pt x="129" y="29"/>
                  </a:lnTo>
                  <a:lnTo>
                    <a:pt x="125" y="28"/>
                  </a:lnTo>
                  <a:lnTo>
                    <a:pt x="121" y="28"/>
                  </a:lnTo>
                  <a:lnTo>
                    <a:pt x="117" y="29"/>
                  </a:lnTo>
                  <a:lnTo>
                    <a:pt x="112" y="31"/>
                  </a:lnTo>
                  <a:lnTo>
                    <a:pt x="108" y="33"/>
                  </a:lnTo>
                  <a:lnTo>
                    <a:pt x="69" y="64"/>
                  </a:lnTo>
                  <a:lnTo>
                    <a:pt x="56" y="131"/>
                  </a:lnTo>
                  <a:lnTo>
                    <a:pt x="5" y="131"/>
                  </a:lnTo>
                  <a:lnTo>
                    <a:pt x="0" y="160"/>
                  </a:lnTo>
                  <a:lnTo>
                    <a:pt x="52" y="160"/>
                  </a:lnTo>
                  <a:lnTo>
                    <a:pt x="10" y="377"/>
                  </a:lnTo>
                  <a:lnTo>
                    <a:pt x="9" y="388"/>
                  </a:lnTo>
                  <a:lnTo>
                    <a:pt x="7" y="400"/>
                  </a:lnTo>
                  <a:lnTo>
                    <a:pt x="7" y="410"/>
                  </a:lnTo>
                  <a:lnTo>
                    <a:pt x="7" y="420"/>
                  </a:lnTo>
                  <a:lnTo>
                    <a:pt x="8" y="428"/>
                  </a:lnTo>
                  <a:lnTo>
                    <a:pt x="9" y="437"/>
                  </a:lnTo>
                  <a:lnTo>
                    <a:pt x="11" y="444"/>
                  </a:lnTo>
                  <a:lnTo>
                    <a:pt x="14" y="451"/>
                  </a:lnTo>
                  <a:lnTo>
                    <a:pt x="18" y="457"/>
                  </a:lnTo>
                  <a:lnTo>
                    <a:pt x="22" y="462"/>
                  </a:lnTo>
                  <a:lnTo>
                    <a:pt x="26" y="466"/>
                  </a:lnTo>
                  <a:lnTo>
                    <a:pt x="32" y="470"/>
                  </a:lnTo>
                  <a:lnTo>
                    <a:pt x="38" y="473"/>
                  </a:lnTo>
                  <a:lnTo>
                    <a:pt x="44" y="475"/>
                  </a:lnTo>
                  <a:lnTo>
                    <a:pt x="51" y="476"/>
                  </a:lnTo>
                  <a:lnTo>
                    <a:pt x="59" y="476"/>
                  </a:lnTo>
                  <a:lnTo>
                    <a:pt x="69" y="476"/>
                  </a:lnTo>
                  <a:lnTo>
                    <a:pt x="74" y="475"/>
                  </a:lnTo>
                  <a:lnTo>
                    <a:pt x="78" y="474"/>
                  </a:lnTo>
                  <a:lnTo>
                    <a:pt x="88" y="471"/>
                  </a:lnTo>
                  <a:lnTo>
                    <a:pt x="97" y="468"/>
                  </a:lnTo>
                  <a:lnTo>
                    <a:pt x="106" y="464"/>
                  </a:lnTo>
                  <a:lnTo>
                    <a:pt x="113" y="460"/>
                  </a:lnTo>
                  <a:lnTo>
                    <a:pt x="126" y="452"/>
                  </a:lnTo>
                  <a:lnTo>
                    <a:pt x="135" y="446"/>
                  </a:lnTo>
                  <a:lnTo>
                    <a:pt x="139" y="444"/>
                  </a:lnTo>
                  <a:lnTo>
                    <a:pt x="141" y="442"/>
                  </a:lnTo>
                  <a:lnTo>
                    <a:pt x="142" y="441"/>
                  </a:lnTo>
                  <a:lnTo>
                    <a:pt x="142" y="440"/>
                  </a:lnTo>
                  <a:lnTo>
                    <a:pt x="142" y="439"/>
                  </a:lnTo>
                  <a:lnTo>
                    <a:pt x="142" y="437"/>
                  </a:lnTo>
                  <a:lnTo>
                    <a:pt x="134" y="421"/>
                  </a:lnTo>
                  <a:lnTo>
                    <a:pt x="134" y="420"/>
                  </a:lnTo>
                  <a:lnTo>
                    <a:pt x="132" y="420"/>
                  </a:lnTo>
                  <a:lnTo>
                    <a:pt x="128" y="421"/>
                  </a:lnTo>
                  <a:lnTo>
                    <a:pt x="120" y="425"/>
                  </a:lnTo>
                  <a:lnTo>
                    <a:pt x="116" y="426"/>
                  </a:lnTo>
                  <a:lnTo>
                    <a:pt x="111" y="428"/>
                  </a:lnTo>
                  <a:lnTo>
                    <a:pt x="107" y="429"/>
                  </a:lnTo>
                  <a:lnTo>
                    <a:pt x="101" y="430"/>
                  </a:lnTo>
                  <a:lnTo>
                    <a:pt x="95" y="430"/>
                  </a:lnTo>
                  <a:lnTo>
                    <a:pt x="89" y="431"/>
                  </a:lnTo>
                  <a:lnTo>
                    <a:pt x="82" y="430"/>
                  </a:lnTo>
                  <a:lnTo>
                    <a:pt x="79" y="429"/>
                  </a:lnTo>
                  <a:lnTo>
                    <a:pt x="76" y="427"/>
                  </a:lnTo>
                  <a:lnTo>
                    <a:pt x="74" y="425"/>
                  </a:lnTo>
                  <a:lnTo>
                    <a:pt x="72" y="423"/>
                  </a:lnTo>
                  <a:lnTo>
                    <a:pt x="70" y="420"/>
                  </a:lnTo>
                  <a:lnTo>
                    <a:pt x="69" y="417"/>
                  </a:lnTo>
                  <a:lnTo>
                    <a:pt x="67" y="410"/>
                  </a:lnTo>
                  <a:lnTo>
                    <a:pt x="67" y="406"/>
                  </a:lnTo>
                  <a:lnTo>
                    <a:pt x="67" y="401"/>
                  </a:lnTo>
                  <a:lnTo>
                    <a:pt x="67" y="391"/>
                  </a:lnTo>
                  <a:lnTo>
                    <a:pt x="69" y="380"/>
                  </a:lnTo>
                  <a:lnTo>
                    <a:pt x="112" y="160"/>
                  </a:lnTo>
                  <a:lnTo>
                    <a:pt x="182" y="160"/>
                  </a:lnTo>
                  <a:lnTo>
                    <a:pt x="197" y="145"/>
                  </a:lnTo>
                  <a:lnTo>
                    <a:pt x="198" y="13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4112" name="Freeform 16"/>
            <p:cNvSpPr>
              <a:spLocks noChangeAspect="1" noEditPoints="1"/>
            </p:cNvSpPr>
            <p:nvPr/>
          </p:nvSpPr>
          <p:spPr bwMode="auto">
            <a:xfrm>
              <a:off x="1775" y="1079"/>
              <a:ext cx="2209" cy="480"/>
            </a:xfrm>
            <a:custGeom>
              <a:avLst/>
              <a:gdLst/>
              <a:ahLst/>
              <a:cxnLst>
                <a:cxn ang="0">
                  <a:pos x="2007" y="219"/>
                </a:cxn>
                <a:cxn ang="0">
                  <a:pos x="2107" y="173"/>
                </a:cxn>
                <a:cxn ang="0">
                  <a:pos x="2128" y="240"/>
                </a:cxn>
                <a:cxn ang="0">
                  <a:pos x="2203" y="445"/>
                </a:cxn>
                <a:cxn ang="0">
                  <a:pos x="2168" y="423"/>
                </a:cxn>
                <a:cxn ang="0">
                  <a:pos x="2194" y="186"/>
                </a:cxn>
                <a:cxn ang="0">
                  <a:pos x="2147" y="128"/>
                </a:cxn>
                <a:cxn ang="0">
                  <a:pos x="2012" y="174"/>
                </a:cxn>
                <a:cxn ang="0">
                  <a:pos x="1982" y="135"/>
                </a:cxn>
                <a:cxn ang="0">
                  <a:pos x="1911" y="169"/>
                </a:cxn>
                <a:cxn ang="0">
                  <a:pos x="1566" y="437"/>
                </a:cxn>
                <a:cxn ang="0">
                  <a:pos x="1534" y="342"/>
                </a:cxn>
                <a:cxn ang="0">
                  <a:pos x="1595" y="194"/>
                </a:cxn>
                <a:cxn ang="0">
                  <a:pos x="1688" y="157"/>
                </a:cxn>
                <a:cxn ang="0">
                  <a:pos x="1727" y="220"/>
                </a:cxn>
                <a:cxn ang="0">
                  <a:pos x="1653" y="393"/>
                </a:cxn>
                <a:cxn ang="0">
                  <a:pos x="1681" y="467"/>
                </a:cxn>
                <a:cxn ang="0">
                  <a:pos x="1801" y="421"/>
                </a:cxn>
                <a:cxn ang="0">
                  <a:pos x="1753" y="413"/>
                </a:cxn>
                <a:cxn ang="0">
                  <a:pos x="1777" y="152"/>
                </a:cxn>
                <a:cxn ang="0">
                  <a:pos x="1634" y="132"/>
                </a:cxn>
                <a:cxn ang="0">
                  <a:pos x="1514" y="217"/>
                </a:cxn>
                <a:cxn ang="0">
                  <a:pos x="1469" y="368"/>
                </a:cxn>
                <a:cxn ang="0">
                  <a:pos x="1518" y="465"/>
                </a:cxn>
                <a:cxn ang="0">
                  <a:pos x="1639" y="450"/>
                </a:cxn>
                <a:cxn ang="0">
                  <a:pos x="1170" y="136"/>
                </a:cxn>
                <a:cxn ang="0">
                  <a:pos x="1180" y="179"/>
                </a:cxn>
                <a:cxn ang="0">
                  <a:pos x="1439" y="183"/>
                </a:cxn>
                <a:cxn ang="0">
                  <a:pos x="1379" y="137"/>
                </a:cxn>
                <a:cxn ang="0">
                  <a:pos x="1271" y="389"/>
                </a:cxn>
                <a:cxn ang="0">
                  <a:pos x="1031" y="217"/>
                </a:cxn>
                <a:cxn ang="0">
                  <a:pos x="1001" y="385"/>
                </a:cxn>
                <a:cxn ang="0">
                  <a:pos x="908" y="442"/>
                </a:cxn>
                <a:cxn ang="0">
                  <a:pos x="848" y="356"/>
                </a:cxn>
                <a:cxn ang="0">
                  <a:pos x="881" y="220"/>
                </a:cxn>
                <a:cxn ang="0">
                  <a:pos x="961" y="128"/>
                </a:cxn>
                <a:cxn ang="0">
                  <a:pos x="848" y="184"/>
                </a:cxn>
                <a:cxn ang="0">
                  <a:pos x="784" y="316"/>
                </a:cxn>
                <a:cxn ang="0">
                  <a:pos x="819" y="446"/>
                </a:cxn>
                <a:cxn ang="0">
                  <a:pos x="931" y="478"/>
                </a:cxn>
                <a:cxn ang="0">
                  <a:pos x="1050" y="404"/>
                </a:cxn>
                <a:cxn ang="0">
                  <a:pos x="1101" y="259"/>
                </a:cxn>
                <a:cxn ang="0">
                  <a:pos x="1048" y="146"/>
                </a:cxn>
                <a:cxn ang="0">
                  <a:pos x="625" y="270"/>
                </a:cxn>
                <a:cxn ang="0">
                  <a:pos x="531" y="426"/>
                </a:cxn>
                <a:cxn ang="0">
                  <a:pos x="471" y="421"/>
                </a:cxn>
                <a:cxn ang="0">
                  <a:pos x="504" y="139"/>
                </a:cxn>
                <a:cxn ang="0">
                  <a:pos x="408" y="161"/>
                </a:cxn>
                <a:cxn ang="0">
                  <a:pos x="403" y="376"/>
                </a:cxn>
                <a:cxn ang="0">
                  <a:pos x="440" y="473"/>
                </a:cxn>
                <a:cxn ang="0">
                  <a:pos x="550" y="452"/>
                </a:cxn>
                <a:cxn ang="0">
                  <a:pos x="597" y="477"/>
                </a:cxn>
                <a:cxn ang="0">
                  <a:pos x="708" y="418"/>
                </a:cxn>
                <a:cxn ang="0">
                  <a:pos x="665" y="391"/>
                </a:cxn>
                <a:cxn ang="0">
                  <a:pos x="27" y="440"/>
                </a:cxn>
                <a:cxn ang="0">
                  <a:pos x="8" y="472"/>
                </a:cxn>
                <a:cxn ang="0">
                  <a:pos x="321" y="390"/>
                </a:cxn>
                <a:cxn ang="0">
                  <a:pos x="253" y="432"/>
                </a:cxn>
                <a:cxn ang="0">
                  <a:pos x="127" y="432"/>
                </a:cxn>
                <a:cxn ang="0">
                  <a:pos x="193" y="45"/>
                </a:cxn>
                <a:cxn ang="0">
                  <a:pos x="241" y="8"/>
                </a:cxn>
                <a:cxn ang="0">
                  <a:pos x="84" y="26"/>
                </a:cxn>
                <a:cxn ang="0">
                  <a:pos x="59" y="405"/>
                </a:cxn>
              </a:cxnLst>
              <a:rect l="0" t="0" r="r" b="b"/>
              <a:pathLst>
                <a:path w="2209" h="480">
                  <a:moveTo>
                    <a:pt x="1872" y="472"/>
                  </a:moveTo>
                  <a:lnTo>
                    <a:pt x="1932" y="472"/>
                  </a:lnTo>
                  <a:lnTo>
                    <a:pt x="1953" y="361"/>
                  </a:lnTo>
                  <a:lnTo>
                    <a:pt x="1957" y="340"/>
                  </a:lnTo>
                  <a:lnTo>
                    <a:pt x="1962" y="319"/>
                  </a:lnTo>
                  <a:lnTo>
                    <a:pt x="1967" y="300"/>
                  </a:lnTo>
                  <a:lnTo>
                    <a:pt x="1973" y="281"/>
                  </a:lnTo>
                  <a:lnTo>
                    <a:pt x="1976" y="272"/>
                  </a:lnTo>
                  <a:lnTo>
                    <a:pt x="1980" y="263"/>
                  </a:lnTo>
                  <a:lnTo>
                    <a:pt x="1984" y="254"/>
                  </a:lnTo>
                  <a:lnTo>
                    <a:pt x="1989" y="245"/>
                  </a:lnTo>
                  <a:lnTo>
                    <a:pt x="1995" y="236"/>
                  </a:lnTo>
                  <a:lnTo>
                    <a:pt x="2001" y="228"/>
                  </a:lnTo>
                  <a:lnTo>
                    <a:pt x="2007" y="219"/>
                  </a:lnTo>
                  <a:lnTo>
                    <a:pt x="2015" y="210"/>
                  </a:lnTo>
                  <a:lnTo>
                    <a:pt x="2024" y="200"/>
                  </a:lnTo>
                  <a:lnTo>
                    <a:pt x="2033" y="192"/>
                  </a:lnTo>
                  <a:lnTo>
                    <a:pt x="2043" y="185"/>
                  </a:lnTo>
                  <a:lnTo>
                    <a:pt x="2052" y="179"/>
                  </a:lnTo>
                  <a:lnTo>
                    <a:pt x="2060" y="175"/>
                  </a:lnTo>
                  <a:lnTo>
                    <a:pt x="2069" y="171"/>
                  </a:lnTo>
                  <a:lnTo>
                    <a:pt x="2073" y="170"/>
                  </a:lnTo>
                  <a:lnTo>
                    <a:pt x="2077" y="170"/>
                  </a:lnTo>
                  <a:lnTo>
                    <a:pt x="2081" y="169"/>
                  </a:lnTo>
                  <a:lnTo>
                    <a:pt x="2085" y="169"/>
                  </a:lnTo>
                  <a:lnTo>
                    <a:pt x="2093" y="169"/>
                  </a:lnTo>
                  <a:lnTo>
                    <a:pt x="2100" y="171"/>
                  </a:lnTo>
                  <a:lnTo>
                    <a:pt x="2107" y="173"/>
                  </a:lnTo>
                  <a:lnTo>
                    <a:pt x="2112" y="175"/>
                  </a:lnTo>
                  <a:lnTo>
                    <a:pt x="2115" y="177"/>
                  </a:lnTo>
                  <a:lnTo>
                    <a:pt x="2117" y="179"/>
                  </a:lnTo>
                  <a:lnTo>
                    <a:pt x="2119" y="181"/>
                  </a:lnTo>
                  <a:lnTo>
                    <a:pt x="2121" y="184"/>
                  </a:lnTo>
                  <a:lnTo>
                    <a:pt x="2122" y="186"/>
                  </a:lnTo>
                  <a:lnTo>
                    <a:pt x="2124" y="189"/>
                  </a:lnTo>
                  <a:lnTo>
                    <a:pt x="2125" y="192"/>
                  </a:lnTo>
                  <a:lnTo>
                    <a:pt x="2126" y="195"/>
                  </a:lnTo>
                  <a:lnTo>
                    <a:pt x="2128" y="202"/>
                  </a:lnTo>
                  <a:lnTo>
                    <a:pt x="2129" y="210"/>
                  </a:lnTo>
                  <a:lnTo>
                    <a:pt x="2129" y="219"/>
                  </a:lnTo>
                  <a:lnTo>
                    <a:pt x="2129" y="229"/>
                  </a:lnTo>
                  <a:lnTo>
                    <a:pt x="2128" y="240"/>
                  </a:lnTo>
                  <a:lnTo>
                    <a:pt x="2126" y="252"/>
                  </a:lnTo>
                  <a:lnTo>
                    <a:pt x="2122" y="278"/>
                  </a:lnTo>
                  <a:lnTo>
                    <a:pt x="2087" y="458"/>
                  </a:lnTo>
                  <a:lnTo>
                    <a:pt x="2086" y="463"/>
                  </a:lnTo>
                  <a:lnTo>
                    <a:pt x="2086" y="467"/>
                  </a:lnTo>
                  <a:lnTo>
                    <a:pt x="2087" y="471"/>
                  </a:lnTo>
                  <a:lnTo>
                    <a:pt x="2089" y="474"/>
                  </a:lnTo>
                  <a:lnTo>
                    <a:pt x="2091" y="477"/>
                  </a:lnTo>
                  <a:lnTo>
                    <a:pt x="2094" y="479"/>
                  </a:lnTo>
                  <a:lnTo>
                    <a:pt x="2098" y="480"/>
                  </a:lnTo>
                  <a:lnTo>
                    <a:pt x="2104" y="480"/>
                  </a:lnTo>
                  <a:lnTo>
                    <a:pt x="2189" y="451"/>
                  </a:lnTo>
                  <a:lnTo>
                    <a:pt x="2197" y="448"/>
                  </a:lnTo>
                  <a:lnTo>
                    <a:pt x="2203" y="445"/>
                  </a:lnTo>
                  <a:lnTo>
                    <a:pt x="2206" y="443"/>
                  </a:lnTo>
                  <a:lnTo>
                    <a:pt x="2207" y="441"/>
                  </a:lnTo>
                  <a:lnTo>
                    <a:pt x="2209" y="439"/>
                  </a:lnTo>
                  <a:lnTo>
                    <a:pt x="2209" y="436"/>
                  </a:lnTo>
                  <a:lnTo>
                    <a:pt x="2206" y="421"/>
                  </a:lnTo>
                  <a:lnTo>
                    <a:pt x="2205" y="420"/>
                  </a:lnTo>
                  <a:lnTo>
                    <a:pt x="2204" y="419"/>
                  </a:lnTo>
                  <a:lnTo>
                    <a:pt x="2203" y="418"/>
                  </a:lnTo>
                  <a:lnTo>
                    <a:pt x="2202" y="418"/>
                  </a:lnTo>
                  <a:lnTo>
                    <a:pt x="2198" y="418"/>
                  </a:lnTo>
                  <a:lnTo>
                    <a:pt x="2194" y="418"/>
                  </a:lnTo>
                  <a:lnTo>
                    <a:pt x="2184" y="421"/>
                  </a:lnTo>
                  <a:lnTo>
                    <a:pt x="2173" y="423"/>
                  </a:lnTo>
                  <a:lnTo>
                    <a:pt x="2168" y="423"/>
                  </a:lnTo>
                  <a:lnTo>
                    <a:pt x="2163" y="423"/>
                  </a:lnTo>
                  <a:lnTo>
                    <a:pt x="2162" y="422"/>
                  </a:lnTo>
                  <a:lnTo>
                    <a:pt x="2160" y="421"/>
                  </a:lnTo>
                  <a:lnTo>
                    <a:pt x="2158" y="417"/>
                  </a:lnTo>
                  <a:lnTo>
                    <a:pt x="2157" y="413"/>
                  </a:lnTo>
                  <a:lnTo>
                    <a:pt x="2157" y="407"/>
                  </a:lnTo>
                  <a:lnTo>
                    <a:pt x="2158" y="400"/>
                  </a:lnTo>
                  <a:lnTo>
                    <a:pt x="2159" y="391"/>
                  </a:lnTo>
                  <a:lnTo>
                    <a:pt x="2189" y="242"/>
                  </a:lnTo>
                  <a:lnTo>
                    <a:pt x="2192" y="228"/>
                  </a:lnTo>
                  <a:lnTo>
                    <a:pt x="2193" y="215"/>
                  </a:lnTo>
                  <a:lnTo>
                    <a:pt x="2194" y="202"/>
                  </a:lnTo>
                  <a:lnTo>
                    <a:pt x="2194" y="191"/>
                  </a:lnTo>
                  <a:lnTo>
                    <a:pt x="2194" y="186"/>
                  </a:lnTo>
                  <a:lnTo>
                    <a:pt x="2194" y="181"/>
                  </a:lnTo>
                  <a:lnTo>
                    <a:pt x="2192" y="171"/>
                  </a:lnTo>
                  <a:lnTo>
                    <a:pt x="2189" y="163"/>
                  </a:lnTo>
                  <a:lnTo>
                    <a:pt x="2188" y="159"/>
                  </a:lnTo>
                  <a:lnTo>
                    <a:pt x="2186" y="155"/>
                  </a:lnTo>
                  <a:lnTo>
                    <a:pt x="2182" y="148"/>
                  </a:lnTo>
                  <a:lnTo>
                    <a:pt x="2179" y="145"/>
                  </a:lnTo>
                  <a:lnTo>
                    <a:pt x="2177" y="142"/>
                  </a:lnTo>
                  <a:lnTo>
                    <a:pt x="2170" y="138"/>
                  </a:lnTo>
                  <a:lnTo>
                    <a:pt x="2163" y="134"/>
                  </a:lnTo>
                  <a:lnTo>
                    <a:pt x="2160" y="132"/>
                  </a:lnTo>
                  <a:lnTo>
                    <a:pt x="2155" y="130"/>
                  </a:lnTo>
                  <a:lnTo>
                    <a:pt x="2151" y="129"/>
                  </a:lnTo>
                  <a:lnTo>
                    <a:pt x="2147" y="128"/>
                  </a:lnTo>
                  <a:lnTo>
                    <a:pt x="2137" y="127"/>
                  </a:lnTo>
                  <a:lnTo>
                    <a:pt x="2126" y="126"/>
                  </a:lnTo>
                  <a:lnTo>
                    <a:pt x="2116" y="127"/>
                  </a:lnTo>
                  <a:lnTo>
                    <a:pt x="2106" y="128"/>
                  </a:lnTo>
                  <a:lnTo>
                    <a:pt x="2097" y="130"/>
                  </a:lnTo>
                  <a:lnTo>
                    <a:pt x="2087" y="133"/>
                  </a:lnTo>
                  <a:lnTo>
                    <a:pt x="2077" y="136"/>
                  </a:lnTo>
                  <a:lnTo>
                    <a:pt x="2067" y="139"/>
                  </a:lnTo>
                  <a:lnTo>
                    <a:pt x="2057" y="144"/>
                  </a:lnTo>
                  <a:lnTo>
                    <a:pt x="2048" y="148"/>
                  </a:lnTo>
                  <a:lnTo>
                    <a:pt x="2039" y="154"/>
                  </a:lnTo>
                  <a:lnTo>
                    <a:pt x="2029" y="160"/>
                  </a:lnTo>
                  <a:lnTo>
                    <a:pt x="2021" y="166"/>
                  </a:lnTo>
                  <a:lnTo>
                    <a:pt x="2012" y="174"/>
                  </a:lnTo>
                  <a:lnTo>
                    <a:pt x="2004" y="181"/>
                  </a:lnTo>
                  <a:lnTo>
                    <a:pt x="1997" y="189"/>
                  </a:lnTo>
                  <a:lnTo>
                    <a:pt x="1990" y="198"/>
                  </a:lnTo>
                  <a:lnTo>
                    <a:pt x="1984" y="207"/>
                  </a:lnTo>
                  <a:lnTo>
                    <a:pt x="1982" y="206"/>
                  </a:lnTo>
                  <a:lnTo>
                    <a:pt x="1994" y="148"/>
                  </a:lnTo>
                  <a:lnTo>
                    <a:pt x="1994" y="143"/>
                  </a:lnTo>
                  <a:lnTo>
                    <a:pt x="1994" y="140"/>
                  </a:lnTo>
                  <a:lnTo>
                    <a:pt x="1993" y="138"/>
                  </a:lnTo>
                  <a:lnTo>
                    <a:pt x="1992" y="137"/>
                  </a:lnTo>
                  <a:lnTo>
                    <a:pt x="1991" y="136"/>
                  </a:lnTo>
                  <a:lnTo>
                    <a:pt x="1989" y="135"/>
                  </a:lnTo>
                  <a:lnTo>
                    <a:pt x="1987" y="135"/>
                  </a:lnTo>
                  <a:lnTo>
                    <a:pt x="1982" y="135"/>
                  </a:lnTo>
                  <a:lnTo>
                    <a:pt x="1908" y="135"/>
                  </a:lnTo>
                  <a:lnTo>
                    <a:pt x="1902" y="135"/>
                  </a:lnTo>
                  <a:lnTo>
                    <a:pt x="1900" y="136"/>
                  </a:lnTo>
                  <a:lnTo>
                    <a:pt x="1898" y="136"/>
                  </a:lnTo>
                  <a:lnTo>
                    <a:pt x="1897" y="137"/>
                  </a:lnTo>
                  <a:lnTo>
                    <a:pt x="1896" y="139"/>
                  </a:lnTo>
                  <a:lnTo>
                    <a:pt x="1895" y="143"/>
                  </a:lnTo>
                  <a:lnTo>
                    <a:pt x="1891" y="155"/>
                  </a:lnTo>
                  <a:lnTo>
                    <a:pt x="1890" y="156"/>
                  </a:lnTo>
                  <a:lnTo>
                    <a:pt x="1891" y="158"/>
                  </a:lnTo>
                  <a:lnTo>
                    <a:pt x="1893" y="160"/>
                  </a:lnTo>
                  <a:lnTo>
                    <a:pt x="1896" y="162"/>
                  </a:lnTo>
                  <a:lnTo>
                    <a:pt x="1901" y="164"/>
                  </a:lnTo>
                  <a:lnTo>
                    <a:pt x="1911" y="169"/>
                  </a:lnTo>
                  <a:lnTo>
                    <a:pt x="1916" y="171"/>
                  </a:lnTo>
                  <a:lnTo>
                    <a:pt x="1920" y="175"/>
                  </a:lnTo>
                  <a:lnTo>
                    <a:pt x="1923" y="178"/>
                  </a:lnTo>
                  <a:lnTo>
                    <a:pt x="1924" y="181"/>
                  </a:lnTo>
                  <a:lnTo>
                    <a:pt x="1925" y="183"/>
                  </a:lnTo>
                  <a:lnTo>
                    <a:pt x="1925" y="187"/>
                  </a:lnTo>
                  <a:lnTo>
                    <a:pt x="1925" y="191"/>
                  </a:lnTo>
                  <a:lnTo>
                    <a:pt x="1925" y="196"/>
                  </a:lnTo>
                  <a:lnTo>
                    <a:pt x="1924" y="202"/>
                  </a:lnTo>
                  <a:lnTo>
                    <a:pt x="1872" y="472"/>
                  </a:lnTo>
                  <a:close/>
                  <a:moveTo>
                    <a:pt x="1581" y="439"/>
                  </a:moveTo>
                  <a:lnTo>
                    <a:pt x="1577" y="439"/>
                  </a:lnTo>
                  <a:lnTo>
                    <a:pt x="1573" y="439"/>
                  </a:lnTo>
                  <a:lnTo>
                    <a:pt x="1566" y="437"/>
                  </a:lnTo>
                  <a:lnTo>
                    <a:pt x="1563" y="435"/>
                  </a:lnTo>
                  <a:lnTo>
                    <a:pt x="1560" y="433"/>
                  </a:lnTo>
                  <a:lnTo>
                    <a:pt x="1557" y="431"/>
                  </a:lnTo>
                  <a:lnTo>
                    <a:pt x="1555" y="429"/>
                  </a:lnTo>
                  <a:lnTo>
                    <a:pt x="1552" y="427"/>
                  </a:lnTo>
                  <a:lnTo>
                    <a:pt x="1550" y="424"/>
                  </a:lnTo>
                  <a:lnTo>
                    <a:pt x="1546" y="419"/>
                  </a:lnTo>
                  <a:lnTo>
                    <a:pt x="1543" y="412"/>
                  </a:lnTo>
                  <a:lnTo>
                    <a:pt x="1540" y="406"/>
                  </a:lnTo>
                  <a:lnTo>
                    <a:pt x="1537" y="393"/>
                  </a:lnTo>
                  <a:lnTo>
                    <a:pt x="1534" y="380"/>
                  </a:lnTo>
                  <a:lnTo>
                    <a:pt x="1533" y="369"/>
                  </a:lnTo>
                  <a:lnTo>
                    <a:pt x="1533" y="361"/>
                  </a:lnTo>
                  <a:lnTo>
                    <a:pt x="1534" y="342"/>
                  </a:lnTo>
                  <a:lnTo>
                    <a:pt x="1536" y="323"/>
                  </a:lnTo>
                  <a:lnTo>
                    <a:pt x="1538" y="314"/>
                  </a:lnTo>
                  <a:lnTo>
                    <a:pt x="1540" y="305"/>
                  </a:lnTo>
                  <a:lnTo>
                    <a:pt x="1542" y="295"/>
                  </a:lnTo>
                  <a:lnTo>
                    <a:pt x="1544" y="286"/>
                  </a:lnTo>
                  <a:lnTo>
                    <a:pt x="1547" y="277"/>
                  </a:lnTo>
                  <a:lnTo>
                    <a:pt x="1550" y="269"/>
                  </a:lnTo>
                  <a:lnTo>
                    <a:pt x="1557" y="252"/>
                  </a:lnTo>
                  <a:lnTo>
                    <a:pt x="1565" y="235"/>
                  </a:lnTo>
                  <a:lnTo>
                    <a:pt x="1570" y="228"/>
                  </a:lnTo>
                  <a:lnTo>
                    <a:pt x="1574" y="220"/>
                  </a:lnTo>
                  <a:lnTo>
                    <a:pt x="1584" y="206"/>
                  </a:lnTo>
                  <a:lnTo>
                    <a:pt x="1590" y="200"/>
                  </a:lnTo>
                  <a:lnTo>
                    <a:pt x="1595" y="194"/>
                  </a:lnTo>
                  <a:lnTo>
                    <a:pt x="1601" y="188"/>
                  </a:lnTo>
                  <a:lnTo>
                    <a:pt x="1607" y="183"/>
                  </a:lnTo>
                  <a:lnTo>
                    <a:pt x="1613" y="178"/>
                  </a:lnTo>
                  <a:lnTo>
                    <a:pt x="1619" y="173"/>
                  </a:lnTo>
                  <a:lnTo>
                    <a:pt x="1626" y="169"/>
                  </a:lnTo>
                  <a:lnTo>
                    <a:pt x="1632" y="166"/>
                  </a:lnTo>
                  <a:lnTo>
                    <a:pt x="1639" y="163"/>
                  </a:lnTo>
                  <a:lnTo>
                    <a:pt x="1646" y="160"/>
                  </a:lnTo>
                  <a:lnTo>
                    <a:pt x="1653" y="158"/>
                  </a:lnTo>
                  <a:lnTo>
                    <a:pt x="1660" y="157"/>
                  </a:lnTo>
                  <a:lnTo>
                    <a:pt x="1667" y="156"/>
                  </a:lnTo>
                  <a:lnTo>
                    <a:pt x="1674" y="155"/>
                  </a:lnTo>
                  <a:lnTo>
                    <a:pt x="1684" y="156"/>
                  </a:lnTo>
                  <a:lnTo>
                    <a:pt x="1688" y="157"/>
                  </a:lnTo>
                  <a:lnTo>
                    <a:pt x="1693" y="158"/>
                  </a:lnTo>
                  <a:lnTo>
                    <a:pt x="1698" y="160"/>
                  </a:lnTo>
                  <a:lnTo>
                    <a:pt x="1702" y="162"/>
                  </a:lnTo>
                  <a:lnTo>
                    <a:pt x="1706" y="164"/>
                  </a:lnTo>
                  <a:lnTo>
                    <a:pt x="1710" y="167"/>
                  </a:lnTo>
                  <a:lnTo>
                    <a:pt x="1714" y="170"/>
                  </a:lnTo>
                  <a:lnTo>
                    <a:pt x="1717" y="174"/>
                  </a:lnTo>
                  <a:lnTo>
                    <a:pt x="1720" y="179"/>
                  </a:lnTo>
                  <a:lnTo>
                    <a:pt x="1723" y="184"/>
                  </a:lnTo>
                  <a:lnTo>
                    <a:pt x="1725" y="190"/>
                  </a:lnTo>
                  <a:lnTo>
                    <a:pt x="1726" y="196"/>
                  </a:lnTo>
                  <a:lnTo>
                    <a:pt x="1727" y="203"/>
                  </a:lnTo>
                  <a:lnTo>
                    <a:pt x="1727" y="211"/>
                  </a:lnTo>
                  <a:lnTo>
                    <a:pt x="1727" y="220"/>
                  </a:lnTo>
                  <a:lnTo>
                    <a:pt x="1726" y="230"/>
                  </a:lnTo>
                  <a:lnTo>
                    <a:pt x="1725" y="240"/>
                  </a:lnTo>
                  <a:lnTo>
                    <a:pt x="1724" y="249"/>
                  </a:lnTo>
                  <a:lnTo>
                    <a:pt x="1719" y="269"/>
                  </a:lnTo>
                  <a:lnTo>
                    <a:pt x="1713" y="289"/>
                  </a:lnTo>
                  <a:lnTo>
                    <a:pt x="1705" y="308"/>
                  </a:lnTo>
                  <a:lnTo>
                    <a:pt x="1701" y="318"/>
                  </a:lnTo>
                  <a:lnTo>
                    <a:pt x="1697" y="327"/>
                  </a:lnTo>
                  <a:lnTo>
                    <a:pt x="1692" y="336"/>
                  </a:lnTo>
                  <a:lnTo>
                    <a:pt x="1687" y="345"/>
                  </a:lnTo>
                  <a:lnTo>
                    <a:pt x="1676" y="363"/>
                  </a:lnTo>
                  <a:lnTo>
                    <a:pt x="1665" y="379"/>
                  </a:lnTo>
                  <a:lnTo>
                    <a:pt x="1659" y="386"/>
                  </a:lnTo>
                  <a:lnTo>
                    <a:pt x="1653" y="393"/>
                  </a:lnTo>
                  <a:lnTo>
                    <a:pt x="1647" y="400"/>
                  </a:lnTo>
                  <a:lnTo>
                    <a:pt x="1641" y="407"/>
                  </a:lnTo>
                  <a:lnTo>
                    <a:pt x="1629" y="418"/>
                  </a:lnTo>
                  <a:lnTo>
                    <a:pt x="1623" y="423"/>
                  </a:lnTo>
                  <a:lnTo>
                    <a:pt x="1617" y="427"/>
                  </a:lnTo>
                  <a:lnTo>
                    <a:pt x="1610" y="431"/>
                  </a:lnTo>
                  <a:lnTo>
                    <a:pt x="1604" y="434"/>
                  </a:lnTo>
                  <a:lnTo>
                    <a:pt x="1598" y="436"/>
                  </a:lnTo>
                  <a:lnTo>
                    <a:pt x="1593" y="438"/>
                  </a:lnTo>
                  <a:lnTo>
                    <a:pt x="1587" y="439"/>
                  </a:lnTo>
                  <a:lnTo>
                    <a:pt x="1581" y="439"/>
                  </a:lnTo>
                  <a:close/>
                  <a:moveTo>
                    <a:pt x="1682" y="458"/>
                  </a:moveTo>
                  <a:lnTo>
                    <a:pt x="1681" y="463"/>
                  </a:lnTo>
                  <a:lnTo>
                    <a:pt x="1681" y="467"/>
                  </a:lnTo>
                  <a:lnTo>
                    <a:pt x="1681" y="471"/>
                  </a:lnTo>
                  <a:lnTo>
                    <a:pt x="1683" y="474"/>
                  </a:lnTo>
                  <a:lnTo>
                    <a:pt x="1686" y="476"/>
                  </a:lnTo>
                  <a:lnTo>
                    <a:pt x="1690" y="478"/>
                  </a:lnTo>
                  <a:lnTo>
                    <a:pt x="1695" y="479"/>
                  </a:lnTo>
                  <a:lnTo>
                    <a:pt x="1701" y="480"/>
                  </a:lnTo>
                  <a:lnTo>
                    <a:pt x="1784" y="451"/>
                  </a:lnTo>
                  <a:lnTo>
                    <a:pt x="1792" y="448"/>
                  </a:lnTo>
                  <a:lnTo>
                    <a:pt x="1798" y="445"/>
                  </a:lnTo>
                  <a:lnTo>
                    <a:pt x="1801" y="443"/>
                  </a:lnTo>
                  <a:lnTo>
                    <a:pt x="1802" y="441"/>
                  </a:lnTo>
                  <a:lnTo>
                    <a:pt x="1803" y="439"/>
                  </a:lnTo>
                  <a:lnTo>
                    <a:pt x="1804" y="436"/>
                  </a:lnTo>
                  <a:lnTo>
                    <a:pt x="1801" y="421"/>
                  </a:lnTo>
                  <a:lnTo>
                    <a:pt x="1800" y="420"/>
                  </a:lnTo>
                  <a:lnTo>
                    <a:pt x="1799" y="419"/>
                  </a:lnTo>
                  <a:lnTo>
                    <a:pt x="1798" y="418"/>
                  </a:lnTo>
                  <a:lnTo>
                    <a:pt x="1797" y="418"/>
                  </a:lnTo>
                  <a:lnTo>
                    <a:pt x="1793" y="418"/>
                  </a:lnTo>
                  <a:lnTo>
                    <a:pt x="1789" y="418"/>
                  </a:lnTo>
                  <a:lnTo>
                    <a:pt x="1779" y="421"/>
                  </a:lnTo>
                  <a:lnTo>
                    <a:pt x="1773" y="422"/>
                  </a:lnTo>
                  <a:lnTo>
                    <a:pt x="1768" y="423"/>
                  </a:lnTo>
                  <a:lnTo>
                    <a:pt x="1763" y="423"/>
                  </a:lnTo>
                  <a:lnTo>
                    <a:pt x="1759" y="423"/>
                  </a:lnTo>
                  <a:lnTo>
                    <a:pt x="1756" y="421"/>
                  </a:lnTo>
                  <a:lnTo>
                    <a:pt x="1754" y="417"/>
                  </a:lnTo>
                  <a:lnTo>
                    <a:pt x="1753" y="413"/>
                  </a:lnTo>
                  <a:lnTo>
                    <a:pt x="1753" y="407"/>
                  </a:lnTo>
                  <a:lnTo>
                    <a:pt x="1754" y="400"/>
                  </a:lnTo>
                  <a:lnTo>
                    <a:pt x="1755" y="391"/>
                  </a:lnTo>
                  <a:lnTo>
                    <a:pt x="1791" y="201"/>
                  </a:lnTo>
                  <a:lnTo>
                    <a:pt x="1793" y="187"/>
                  </a:lnTo>
                  <a:lnTo>
                    <a:pt x="1793" y="181"/>
                  </a:lnTo>
                  <a:lnTo>
                    <a:pt x="1793" y="176"/>
                  </a:lnTo>
                  <a:lnTo>
                    <a:pt x="1792" y="171"/>
                  </a:lnTo>
                  <a:lnTo>
                    <a:pt x="1791" y="167"/>
                  </a:lnTo>
                  <a:lnTo>
                    <a:pt x="1789" y="164"/>
                  </a:lnTo>
                  <a:lnTo>
                    <a:pt x="1787" y="161"/>
                  </a:lnTo>
                  <a:lnTo>
                    <a:pt x="1785" y="159"/>
                  </a:lnTo>
                  <a:lnTo>
                    <a:pt x="1783" y="156"/>
                  </a:lnTo>
                  <a:lnTo>
                    <a:pt x="1777" y="152"/>
                  </a:lnTo>
                  <a:lnTo>
                    <a:pt x="1764" y="145"/>
                  </a:lnTo>
                  <a:lnTo>
                    <a:pt x="1755" y="141"/>
                  </a:lnTo>
                  <a:lnTo>
                    <a:pt x="1745" y="137"/>
                  </a:lnTo>
                  <a:lnTo>
                    <a:pt x="1740" y="136"/>
                  </a:lnTo>
                  <a:lnTo>
                    <a:pt x="1735" y="134"/>
                  </a:lnTo>
                  <a:lnTo>
                    <a:pt x="1725" y="132"/>
                  </a:lnTo>
                  <a:lnTo>
                    <a:pt x="1714" y="129"/>
                  </a:lnTo>
                  <a:lnTo>
                    <a:pt x="1703" y="128"/>
                  </a:lnTo>
                  <a:lnTo>
                    <a:pt x="1691" y="127"/>
                  </a:lnTo>
                  <a:lnTo>
                    <a:pt x="1679" y="126"/>
                  </a:lnTo>
                  <a:lnTo>
                    <a:pt x="1667" y="127"/>
                  </a:lnTo>
                  <a:lnTo>
                    <a:pt x="1656" y="128"/>
                  </a:lnTo>
                  <a:lnTo>
                    <a:pt x="1645" y="130"/>
                  </a:lnTo>
                  <a:lnTo>
                    <a:pt x="1634" y="132"/>
                  </a:lnTo>
                  <a:lnTo>
                    <a:pt x="1623" y="135"/>
                  </a:lnTo>
                  <a:lnTo>
                    <a:pt x="1613" y="138"/>
                  </a:lnTo>
                  <a:lnTo>
                    <a:pt x="1603" y="142"/>
                  </a:lnTo>
                  <a:lnTo>
                    <a:pt x="1593" y="147"/>
                  </a:lnTo>
                  <a:lnTo>
                    <a:pt x="1584" y="152"/>
                  </a:lnTo>
                  <a:lnTo>
                    <a:pt x="1574" y="158"/>
                  </a:lnTo>
                  <a:lnTo>
                    <a:pt x="1566" y="164"/>
                  </a:lnTo>
                  <a:lnTo>
                    <a:pt x="1557" y="170"/>
                  </a:lnTo>
                  <a:lnTo>
                    <a:pt x="1549" y="177"/>
                  </a:lnTo>
                  <a:lnTo>
                    <a:pt x="1541" y="185"/>
                  </a:lnTo>
                  <a:lnTo>
                    <a:pt x="1534" y="192"/>
                  </a:lnTo>
                  <a:lnTo>
                    <a:pt x="1527" y="200"/>
                  </a:lnTo>
                  <a:lnTo>
                    <a:pt x="1520" y="208"/>
                  </a:lnTo>
                  <a:lnTo>
                    <a:pt x="1514" y="217"/>
                  </a:lnTo>
                  <a:lnTo>
                    <a:pt x="1508" y="226"/>
                  </a:lnTo>
                  <a:lnTo>
                    <a:pt x="1502" y="235"/>
                  </a:lnTo>
                  <a:lnTo>
                    <a:pt x="1497" y="244"/>
                  </a:lnTo>
                  <a:lnTo>
                    <a:pt x="1492" y="253"/>
                  </a:lnTo>
                  <a:lnTo>
                    <a:pt x="1488" y="263"/>
                  </a:lnTo>
                  <a:lnTo>
                    <a:pt x="1484" y="273"/>
                  </a:lnTo>
                  <a:lnTo>
                    <a:pt x="1480" y="282"/>
                  </a:lnTo>
                  <a:lnTo>
                    <a:pt x="1477" y="292"/>
                  </a:lnTo>
                  <a:lnTo>
                    <a:pt x="1475" y="302"/>
                  </a:lnTo>
                  <a:lnTo>
                    <a:pt x="1472" y="312"/>
                  </a:lnTo>
                  <a:lnTo>
                    <a:pt x="1469" y="332"/>
                  </a:lnTo>
                  <a:lnTo>
                    <a:pt x="1469" y="342"/>
                  </a:lnTo>
                  <a:lnTo>
                    <a:pt x="1469" y="352"/>
                  </a:lnTo>
                  <a:lnTo>
                    <a:pt x="1469" y="368"/>
                  </a:lnTo>
                  <a:lnTo>
                    <a:pt x="1471" y="382"/>
                  </a:lnTo>
                  <a:lnTo>
                    <a:pt x="1473" y="396"/>
                  </a:lnTo>
                  <a:lnTo>
                    <a:pt x="1477" y="409"/>
                  </a:lnTo>
                  <a:lnTo>
                    <a:pt x="1479" y="415"/>
                  </a:lnTo>
                  <a:lnTo>
                    <a:pt x="1482" y="420"/>
                  </a:lnTo>
                  <a:lnTo>
                    <a:pt x="1487" y="431"/>
                  </a:lnTo>
                  <a:lnTo>
                    <a:pt x="1490" y="436"/>
                  </a:lnTo>
                  <a:lnTo>
                    <a:pt x="1493" y="440"/>
                  </a:lnTo>
                  <a:lnTo>
                    <a:pt x="1499" y="449"/>
                  </a:lnTo>
                  <a:lnTo>
                    <a:pt x="1503" y="452"/>
                  </a:lnTo>
                  <a:lnTo>
                    <a:pt x="1507" y="456"/>
                  </a:lnTo>
                  <a:lnTo>
                    <a:pt x="1510" y="459"/>
                  </a:lnTo>
                  <a:lnTo>
                    <a:pt x="1514" y="462"/>
                  </a:lnTo>
                  <a:lnTo>
                    <a:pt x="1518" y="465"/>
                  </a:lnTo>
                  <a:lnTo>
                    <a:pt x="1522" y="468"/>
                  </a:lnTo>
                  <a:lnTo>
                    <a:pt x="1531" y="472"/>
                  </a:lnTo>
                  <a:lnTo>
                    <a:pt x="1539" y="475"/>
                  </a:lnTo>
                  <a:lnTo>
                    <a:pt x="1548" y="478"/>
                  </a:lnTo>
                  <a:lnTo>
                    <a:pt x="1557" y="479"/>
                  </a:lnTo>
                  <a:lnTo>
                    <a:pt x="1566" y="480"/>
                  </a:lnTo>
                  <a:lnTo>
                    <a:pt x="1574" y="479"/>
                  </a:lnTo>
                  <a:lnTo>
                    <a:pt x="1583" y="478"/>
                  </a:lnTo>
                  <a:lnTo>
                    <a:pt x="1592" y="475"/>
                  </a:lnTo>
                  <a:lnTo>
                    <a:pt x="1602" y="471"/>
                  </a:lnTo>
                  <a:lnTo>
                    <a:pt x="1611" y="467"/>
                  </a:lnTo>
                  <a:lnTo>
                    <a:pt x="1620" y="462"/>
                  </a:lnTo>
                  <a:lnTo>
                    <a:pt x="1630" y="456"/>
                  </a:lnTo>
                  <a:lnTo>
                    <a:pt x="1639" y="450"/>
                  </a:lnTo>
                  <a:lnTo>
                    <a:pt x="1647" y="443"/>
                  </a:lnTo>
                  <a:lnTo>
                    <a:pt x="1656" y="435"/>
                  </a:lnTo>
                  <a:lnTo>
                    <a:pt x="1664" y="427"/>
                  </a:lnTo>
                  <a:lnTo>
                    <a:pt x="1672" y="419"/>
                  </a:lnTo>
                  <a:lnTo>
                    <a:pt x="1679" y="410"/>
                  </a:lnTo>
                  <a:lnTo>
                    <a:pt x="1685" y="402"/>
                  </a:lnTo>
                  <a:lnTo>
                    <a:pt x="1691" y="393"/>
                  </a:lnTo>
                  <a:lnTo>
                    <a:pt x="1696" y="384"/>
                  </a:lnTo>
                  <a:lnTo>
                    <a:pt x="1698" y="385"/>
                  </a:lnTo>
                  <a:lnTo>
                    <a:pt x="1682" y="458"/>
                  </a:lnTo>
                  <a:close/>
                  <a:moveTo>
                    <a:pt x="1243" y="135"/>
                  </a:moveTo>
                  <a:lnTo>
                    <a:pt x="1177" y="135"/>
                  </a:lnTo>
                  <a:lnTo>
                    <a:pt x="1173" y="135"/>
                  </a:lnTo>
                  <a:lnTo>
                    <a:pt x="1170" y="136"/>
                  </a:lnTo>
                  <a:lnTo>
                    <a:pt x="1167" y="139"/>
                  </a:lnTo>
                  <a:lnTo>
                    <a:pt x="1165" y="140"/>
                  </a:lnTo>
                  <a:lnTo>
                    <a:pt x="1164" y="142"/>
                  </a:lnTo>
                  <a:lnTo>
                    <a:pt x="1156" y="158"/>
                  </a:lnTo>
                  <a:lnTo>
                    <a:pt x="1155" y="160"/>
                  </a:lnTo>
                  <a:lnTo>
                    <a:pt x="1155" y="161"/>
                  </a:lnTo>
                  <a:lnTo>
                    <a:pt x="1155" y="163"/>
                  </a:lnTo>
                  <a:lnTo>
                    <a:pt x="1156" y="164"/>
                  </a:lnTo>
                  <a:lnTo>
                    <a:pt x="1158" y="166"/>
                  </a:lnTo>
                  <a:lnTo>
                    <a:pt x="1161" y="167"/>
                  </a:lnTo>
                  <a:lnTo>
                    <a:pt x="1166" y="170"/>
                  </a:lnTo>
                  <a:lnTo>
                    <a:pt x="1173" y="173"/>
                  </a:lnTo>
                  <a:lnTo>
                    <a:pt x="1176" y="175"/>
                  </a:lnTo>
                  <a:lnTo>
                    <a:pt x="1180" y="179"/>
                  </a:lnTo>
                  <a:lnTo>
                    <a:pt x="1184" y="184"/>
                  </a:lnTo>
                  <a:lnTo>
                    <a:pt x="1187" y="190"/>
                  </a:lnTo>
                  <a:lnTo>
                    <a:pt x="1190" y="198"/>
                  </a:lnTo>
                  <a:lnTo>
                    <a:pt x="1193" y="208"/>
                  </a:lnTo>
                  <a:lnTo>
                    <a:pt x="1224" y="472"/>
                  </a:lnTo>
                  <a:lnTo>
                    <a:pt x="1255" y="472"/>
                  </a:lnTo>
                  <a:lnTo>
                    <a:pt x="1404" y="251"/>
                  </a:lnTo>
                  <a:lnTo>
                    <a:pt x="1416" y="234"/>
                  </a:lnTo>
                  <a:lnTo>
                    <a:pt x="1419" y="229"/>
                  </a:lnTo>
                  <a:lnTo>
                    <a:pt x="1422" y="223"/>
                  </a:lnTo>
                  <a:lnTo>
                    <a:pt x="1428" y="212"/>
                  </a:lnTo>
                  <a:lnTo>
                    <a:pt x="1434" y="200"/>
                  </a:lnTo>
                  <a:lnTo>
                    <a:pt x="1438" y="188"/>
                  </a:lnTo>
                  <a:lnTo>
                    <a:pt x="1439" y="183"/>
                  </a:lnTo>
                  <a:lnTo>
                    <a:pt x="1439" y="178"/>
                  </a:lnTo>
                  <a:lnTo>
                    <a:pt x="1439" y="173"/>
                  </a:lnTo>
                  <a:lnTo>
                    <a:pt x="1437" y="169"/>
                  </a:lnTo>
                  <a:lnTo>
                    <a:pt x="1424" y="137"/>
                  </a:lnTo>
                  <a:lnTo>
                    <a:pt x="1422" y="133"/>
                  </a:lnTo>
                  <a:lnTo>
                    <a:pt x="1419" y="130"/>
                  </a:lnTo>
                  <a:lnTo>
                    <a:pt x="1417" y="128"/>
                  </a:lnTo>
                  <a:lnTo>
                    <a:pt x="1415" y="127"/>
                  </a:lnTo>
                  <a:lnTo>
                    <a:pt x="1413" y="126"/>
                  </a:lnTo>
                  <a:lnTo>
                    <a:pt x="1410" y="126"/>
                  </a:lnTo>
                  <a:lnTo>
                    <a:pt x="1396" y="131"/>
                  </a:lnTo>
                  <a:lnTo>
                    <a:pt x="1389" y="133"/>
                  </a:lnTo>
                  <a:lnTo>
                    <a:pt x="1382" y="135"/>
                  </a:lnTo>
                  <a:lnTo>
                    <a:pt x="1379" y="137"/>
                  </a:lnTo>
                  <a:lnTo>
                    <a:pt x="1377" y="139"/>
                  </a:lnTo>
                  <a:lnTo>
                    <a:pt x="1376" y="142"/>
                  </a:lnTo>
                  <a:lnTo>
                    <a:pt x="1375" y="146"/>
                  </a:lnTo>
                  <a:lnTo>
                    <a:pt x="1379" y="183"/>
                  </a:lnTo>
                  <a:lnTo>
                    <a:pt x="1379" y="192"/>
                  </a:lnTo>
                  <a:lnTo>
                    <a:pt x="1378" y="197"/>
                  </a:lnTo>
                  <a:lnTo>
                    <a:pt x="1378" y="202"/>
                  </a:lnTo>
                  <a:lnTo>
                    <a:pt x="1375" y="213"/>
                  </a:lnTo>
                  <a:lnTo>
                    <a:pt x="1372" y="224"/>
                  </a:lnTo>
                  <a:lnTo>
                    <a:pt x="1368" y="235"/>
                  </a:lnTo>
                  <a:lnTo>
                    <a:pt x="1363" y="245"/>
                  </a:lnTo>
                  <a:lnTo>
                    <a:pt x="1358" y="255"/>
                  </a:lnTo>
                  <a:lnTo>
                    <a:pt x="1353" y="264"/>
                  </a:lnTo>
                  <a:lnTo>
                    <a:pt x="1271" y="389"/>
                  </a:lnTo>
                  <a:lnTo>
                    <a:pt x="1270" y="389"/>
                  </a:lnTo>
                  <a:lnTo>
                    <a:pt x="1243" y="135"/>
                  </a:lnTo>
                  <a:close/>
                  <a:moveTo>
                    <a:pt x="967" y="164"/>
                  </a:moveTo>
                  <a:lnTo>
                    <a:pt x="977" y="164"/>
                  </a:lnTo>
                  <a:lnTo>
                    <a:pt x="986" y="166"/>
                  </a:lnTo>
                  <a:lnTo>
                    <a:pt x="994" y="169"/>
                  </a:lnTo>
                  <a:lnTo>
                    <a:pt x="1001" y="173"/>
                  </a:lnTo>
                  <a:lnTo>
                    <a:pt x="1008" y="177"/>
                  </a:lnTo>
                  <a:lnTo>
                    <a:pt x="1013" y="183"/>
                  </a:lnTo>
                  <a:lnTo>
                    <a:pt x="1018" y="189"/>
                  </a:lnTo>
                  <a:lnTo>
                    <a:pt x="1023" y="195"/>
                  </a:lnTo>
                  <a:lnTo>
                    <a:pt x="1026" y="202"/>
                  </a:lnTo>
                  <a:lnTo>
                    <a:pt x="1029" y="210"/>
                  </a:lnTo>
                  <a:lnTo>
                    <a:pt x="1031" y="217"/>
                  </a:lnTo>
                  <a:lnTo>
                    <a:pt x="1033" y="225"/>
                  </a:lnTo>
                  <a:lnTo>
                    <a:pt x="1035" y="240"/>
                  </a:lnTo>
                  <a:lnTo>
                    <a:pt x="1036" y="255"/>
                  </a:lnTo>
                  <a:lnTo>
                    <a:pt x="1036" y="266"/>
                  </a:lnTo>
                  <a:lnTo>
                    <a:pt x="1034" y="280"/>
                  </a:lnTo>
                  <a:lnTo>
                    <a:pt x="1032" y="294"/>
                  </a:lnTo>
                  <a:lnTo>
                    <a:pt x="1030" y="309"/>
                  </a:lnTo>
                  <a:lnTo>
                    <a:pt x="1026" y="324"/>
                  </a:lnTo>
                  <a:lnTo>
                    <a:pt x="1021" y="340"/>
                  </a:lnTo>
                  <a:lnTo>
                    <a:pt x="1018" y="348"/>
                  </a:lnTo>
                  <a:lnTo>
                    <a:pt x="1015" y="356"/>
                  </a:lnTo>
                  <a:lnTo>
                    <a:pt x="1012" y="363"/>
                  </a:lnTo>
                  <a:lnTo>
                    <a:pt x="1009" y="371"/>
                  </a:lnTo>
                  <a:lnTo>
                    <a:pt x="1001" y="385"/>
                  </a:lnTo>
                  <a:lnTo>
                    <a:pt x="992" y="399"/>
                  </a:lnTo>
                  <a:lnTo>
                    <a:pt x="987" y="405"/>
                  </a:lnTo>
                  <a:lnTo>
                    <a:pt x="982" y="411"/>
                  </a:lnTo>
                  <a:lnTo>
                    <a:pt x="977" y="417"/>
                  </a:lnTo>
                  <a:lnTo>
                    <a:pt x="972" y="422"/>
                  </a:lnTo>
                  <a:lnTo>
                    <a:pt x="966" y="426"/>
                  </a:lnTo>
                  <a:lnTo>
                    <a:pt x="959" y="430"/>
                  </a:lnTo>
                  <a:lnTo>
                    <a:pt x="953" y="434"/>
                  </a:lnTo>
                  <a:lnTo>
                    <a:pt x="946" y="437"/>
                  </a:lnTo>
                  <a:lnTo>
                    <a:pt x="939" y="439"/>
                  </a:lnTo>
                  <a:lnTo>
                    <a:pt x="932" y="441"/>
                  </a:lnTo>
                  <a:lnTo>
                    <a:pt x="924" y="442"/>
                  </a:lnTo>
                  <a:lnTo>
                    <a:pt x="916" y="443"/>
                  </a:lnTo>
                  <a:lnTo>
                    <a:pt x="908" y="442"/>
                  </a:lnTo>
                  <a:lnTo>
                    <a:pt x="900" y="440"/>
                  </a:lnTo>
                  <a:lnTo>
                    <a:pt x="892" y="437"/>
                  </a:lnTo>
                  <a:lnTo>
                    <a:pt x="885" y="434"/>
                  </a:lnTo>
                  <a:lnTo>
                    <a:pt x="879" y="429"/>
                  </a:lnTo>
                  <a:lnTo>
                    <a:pt x="876" y="426"/>
                  </a:lnTo>
                  <a:lnTo>
                    <a:pt x="873" y="423"/>
                  </a:lnTo>
                  <a:lnTo>
                    <a:pt x="868" y="417"/>
                  </a:lnTo>
                  <a:lnTo>
                    <a:pt x="864" y="410"/>
                  </a:lnTo>
                  <a:lnTo>
                    <a:pt x="860" y="402"/>
                  </a:lnTo>
                  <a:lnTo>
                    <a:pt x="856" y="394"/>
                  </a:lnTo>
                  <a:lnTo>
                    <a:pt x="853" y="385"/>
                  </a:lnTo>
                  <a:lnTo>
                    <a:pt x="851" y="376"/>
                  </a:lnTo>
                  <a:lnTo>
                    <a:pt x="849" y="366"/>
                  </a:lnTo>
                  <a:lnTo>
                    <a:pt x="848" y="356"/>
                  </a:lnTo>
                  <a:lnTo>
                    <a:pt x="847" y="346"/>
                  </a:lnTo>
                  <a:lnTo>
                    <a:pt x="847" y="336"/>
                  </a:lnTo>
                  <a:lnTo>
                    <a:pt x="847" y="326"/>
                  </a:lnTo>
                  <a:lnTo>
                    <a:pt x="847" y="316"/>
                  </a:lnTo>
                  <a:lnTo>
                    <a:pt x="849" y="307"/>
                  </a:lnTo>
                  <a:lnTo>
                    <a:pt x="850" y="297"/>
                  </a:lnTo>
                  <a:lnTo>
                    <a:pt x="852" y="288"/>
                  </a:lnTo>
                  <a:lnTo>
                    <a:pt x="854" y="279"/>
                  </a:lnTo>
                  <a:lnTo>
                    <a:pt x="856" y="271"/>
                  </a:lnTo>
                  <a:lnTo>
                    <a:pt x="859" y="263"/>
                  </a:lnTo>
                  <a:lnTo>
                    <a:pt x="865" y="247"/>
                  </a:lnTo>
                  <a:lnTo>
                    <a:pt x="873" y="233"/>
                  </a:lnTo>
                  <a:lnTo>
                    <a:pt x="877" y="227"/>
                  </a:lnTo>
                  <a:lnTo>
                    <a:pt x="881" y="220"/>
                  </a:lnTo>
                  <a:lnTo>
                    <a:pt x="890" y="209"/>
                  </a:lnTo>
                  <a:lnTo>
                    <a:pt x="899" y="198"/>
                  </a:lnTo>
                  <a:lnTo>
                    <a:pt x="909" y="189"/>
                  </a:lnTo>
                  <a:lnTo>
                    <a:pt x="919" y="181"/>
                  </a:lnTo>
                  <a:lnTo>
                    <a:pt x="929" y="175"/>
                  </a:lnTo>
                  <a:lnTo>
                    <a:pt x="934" y="172"/>
                  </a:lnTo>
                  <a:lnTo>
                    <a:pt x="939" y="170"/>
                  </a:lnTo>
                  <a:lnTo>
                    <a:pt x="944" y="168"/>
                  </a:lnTo>
                  <a:lnTo>
                    <a:pt x="949" y="166"/>
                  </a:lnTo>
                  <a:lnTo>
                    <a:pt x="958" y="164"/>
                  </a:lnTo>
                  <a:lnTo>
                    <a:pt x="967" y="164"/>
                  </a:lnTo>
                  <a:close/>
                  <a:moveTo>
                    <a:pt x="981" y="126"/>
                  </a:moveTo>
                  <a:lnTo>
                    <a:pt x="971" y="127"/>
                  </a:lnTo>
                  <a:lnTo>
                    <a:pt x="961" y="128"/>
                  </a:lnTo>
                  <a:lnTo>
                    <a:pt x="952" y="129"/>
                  </a:lnTo>
                  <a:lnTo>
                    <a:pt x="942" y="131"/>
                  </a:lnTo>
                  <a:lnTo>
                    <a:pt x="932" y="133"/>
                  </a:lnTo>
                  <a:lnTo>
                    <a:pt x="923" y="136"/>
                  </a:lnTo>
                  <a:lnTo>
                    <a:pt x="914" y="140"/>
                  </a:lnTo>
                  <a:lnTo>
                    <a:pt x="905" y="144"/>
                  </a:lnTo>
                  <a:lnTo>
                    <a:pt x="900" y="146"/>
                  </a:lnTo>
                  <a:lnTo>
                    <a:pt x="896" y="148"/>
                  </a:lnTo>
                  <a:lnTo>
                    <a:pt x="887" y="153"/>
                  </a:lnTo>
                  <a:lnTo>
                    <a:pt x="879" y="158"/>
                  </a:lnTo>
                  <a:lnTo>
                    <a:pt x="871" y="164"/>
                  </a:lnTo>
                  <a:lnTo>
                    <a:pt x="863" y="170"/>
                  </a:lnTo>
                  <a:lnTo>
                    <a:pt x="856" y="177"/>
                  </a:lnTo>
                  <a:lnTo>
                    <a:pt x="848" y="184"/>
                  </a:lnTo>
                  <a:lnTo>
                    <a:pt x="841" y="191"/>
                  </a:lnTo>
                  <a:lnTo>
                    <a:pt x="835" y="199"/>
                  </a:lnTo>
                  <a:lnTo>
                    <a:pt x="828" y="207"/>
                  </a:lnTo>
                  <a:lnTo>
                    <a:pt x="822" y="215"/>
                  </a:lnTo>
                  <a:lnTo>
                    <a:pt x="817" y="224"/>
                  </a:lnTo>
                  <a:lnTo>
                    <a:pt x="811" y="233"/>
                  </a:lnTo>
                  <a:lnTo>
                    <a:pt x="806" y="242"/>
                  </a:lnTo>
                  <a:lnTo>
                    <a:pt x="802" y="252"/>
                  </a:lnTo>
                  <a:lnTo>
                    <a:pt x="798" y="262"/>
                  </a:lnTo>
                  <a:lnTo>
                    <a:pt x="794" y="272"/>
                  </a:lnTo>
                  <a:lnTo>
                    <a:pt x="791" y="283"/>
                  </a:lnTo>
                  <a:lnTo>
                    <a:pt x="788" y="293"/>
                  </a:lnTo>
                  <a:lnTo>
                    <a:pt x="786" y="304"/>
                  </a:lnTo>
                  <a:lnTo>
                    <a:pt x="784" y="316"/>
                  </a:lnTo>
                  <a:lnTo>
                    <a:pt x="783" y="327"/>
                  </a:lnTo>
                  <a:lnTo>
                    <a:pt x="782" y="339"/>
                  </a:lnTo>
                  <a:lnTo>
                    <a:pt x="782" y="350"/>
                  </a:lnTo>
                  <a:lnTo>
                    <a:pt x="782" y="361"/>
                  </a:lnTo>
                  <a:lnTo>
                    <a:pt x="784" y="372"/>
                  </a:lnTo>
                  <a:lnTo>
                    <a:pt x="786" y="384"/>
                  </a:lnTo>
                  <a:lnTo>
                    <a:pt x="789" y="395"/>
                  </a:lnTo>
                  <a:lnTo>
                    <a:pt x="793" y="406"/>
                  </a:lnTo>
                  <a:lnTo>
                    <a:pt x="798" y="416"/>
                  </a:lnTo>
                  <a:lnTo>
                    <a:pt x="801" y="422"/>
                  </a:lnTo>
                  <a:lnTo>
                    <a:pt x="804" y="427"/>
                  </a:lnTo>
                  <a:lnTo>
                    <a:pt x="811" y="437"/>
                  </a:lnTo>
                  <a:lnTo>
                    <a:pt x="815" y="441"/>
                  </a:lnTo>
                  <a:lnTo>
                    <a:pt x="819" y="446"/>
                  </a:lnTo>
                  <a:lnTo>
                    <a:pt x="823" y="450"/>
                  </a:lnTo>
                  <a:lnTo>
                    <a:pt x="828" y="454"/>
                  </a:lnTo>
                  <a:lnTo>
                    <a:pt x="838" y="461"/>
                  </a:lnTo>
                  <a:lnTo>
                    <a:pt x="844" y="465"/>
                  </a:lnTo>
                  <a:lnTo>
                    <a:pt x="850" y="468"/>
                  </a:lnTo>
                  <a:lnTo>
                    <a:pt x="856" y="470"/>
                  </a:lnTo>
                  <a:lnTo>
                    <a:pt x="863" y="473"/>
                  </a:lnTo>
                  <a:lnTo>
                    <a:pt x="870" y="475"/>
                  </a:lnTo>
                  <a:lnTo>
                    <a:pt x="877" y="477"/>
                  </a:lnTo>
                  <a:lnTo>
                    <a:pt x="892" y="479"/>
                  </a:lnTo>
                  <a:lnTo>
                    <a:pt x="900" y="480"/>
                  </a:lnTo>
                  <a:lnTo>
                    <a:pt x="909" y="480"/>
                  </a:lnTo>
                  <a:lnTo>
                    <a:pt x="920" y="479"/>
                  </a:lnTo>
                  <a:lnTo>
                    <a:pt x="931" y="478"/>
                  </a:lnTo>
                  <a:lnTo>
                    <a:pt x="941" y="477"/>
                  </a:lnTo>
                  <a:lnTo>
                    <a:pt x="952" y="474"/>
                  </a:lnTo>
                  <a:lnTo>
                    <a:pt x="962" y="471"/>
                  </a:lnTo>
                  <a:lnTo>
                    <a:pt x="971" y="467"/>
                  </a:lnTo>
                  <a:lnTo>
                    <a:pt x="981" y="463"/>
                  </a:lnTo>
                  <a:lnTo>
                    <a:pt x="990" y="458"/>
                  </a:lnTo>
                  <a:lnTo>
                    <a:pt x="998" y="453"/>
                  </a:lnTo>
                  <a:lnTo>
                    <a:pt x="1007" y="447"/>
                  </a:lnTo>
                  <a:lnTo>
                    <a:pt x="1015" y="441"/>
                  </a:lnTo>
                  <a:lnTo>
                    <a:pt x="1022" y="434"/>
                  </a:lnTo>
                  <a:lnTo>
                    <a:pt x="1030" y="427"/>
                  </a:lnTo>
                  <a:lnTo>
                    <a:pt x="1037" y="420"/>
                  </a:lnTo>
                  <a:lnTo>
                    <a:pt x="1044" y="412"/>
                  </a:lnTo>
                  <a:lnTo>
                    <a:pt x="1050" y="404"/>
                  </a:lnTo>
                  <a:lnTo>
                    <a:pt x="1062" y="387"/>
                  </a:lnTo>
                  <a:lnTo>
                    <a:pt x="1067" y="379"/>
                  </a:lnTo>
                  <a:lnTo>
                    <a:pt x="1072" y="370"/>
                  </a:lnTo>
                  <a:lnTo>
                    <a:pt x="1076" y="361"/>
                  </a:lnTo>
                  <a:lnTo>
                    <a:pt x="1081" y="351"/>
                  </a:lnTo>
                  <a:lnTo>
                    <a:pt x="1084" y="342"/>
                  </a:lnTo>
                  <a:lnTo>
                    <a:pt x="1088" y="333"/>
                  </a:lnTo>
                  <a:lnTo>
                    <a:pt x="1091" y="323"/>
                  </a:lnTo>
                  <a:lnTo>
                    <a:pt x="1093" y="314"/>
                  </a:lnTo>
                  <a:lnTo>
                    <a:pt x="1096" y="305"/>
                  </a:lnTo>
                  <a:lnTo>
                    <a:pt x="1097" y="295"/>
                  </a:lnTo>
                  <a:lnTo>
                    <a:pt x="1099" y="286"/>
                  </a:lnTo>
                  <a:lnTo>
                    <a:pt x="1100" y="277"/>
                  </a:lnTo>
                  <a:lnTo>
                    <a:pt x="1101" y="259"/>
                  </a:lnTo>
                  <a:lnTo>
                    <a:pt x="1100" y="246"/>
                  </a:lnTo>
                  <a:lnTo>
                    <a:pt x="1100" y="239"/>
                  </a:lnTo>
                  <a:lnTo>
                    <a:pt x="1099" y="233"/>
                  </a:lnTo>
                  <a:lnTo>
                    <a:pt x="1096" y="220"/>
                  </a:lnTo>
                  <a:lnTo>
                    <a:pt x="1093" y="208"/>
                  </a:lnTo>
                  <a:lnTo>
                    <a:pt x="1091" y="202"/>
                  </a:lnTo>
                  <a:lnTo>
                    <a:pt x="1088" y="196"/>
                  </a:lnTo>
                  <a:lnTo>
                    <a:pt x="1083" y="185"/>
                  </a:lnTo>
                  <a:lnTo>
                    <a:pt x="1077" y="175"/>
                  </a:lnTo>
                  <a:lnTo>
                    <a:pt x="1070" y="165"/>
                  </a:lnTo>
                  <a:lnTo>
                    <a:pt x="1062" y="157"/>
                  </a:lnTo>
                  <a:lnTo>
                    <a:pt x="1057" y="153"/>
                  </a:lnTo>
                  <a:lnTo>
                    <a:pt x="1053" y="149"/>
                  </a:lnTo>
                  <a:lnTo>
                    <a:pt x="1048" y="146"/>
                  </a:lnTo>
                  <a:lnTo>
                    <a:pt x="1043" y="142"/>
                  </a:lnTo>
                  <a:lnTo>
                    <a:pt x="1038" y="140"/>
                  </a:lnTo>
                  <a:lnTo>
                    <a:pt x="1032" y="137"/>
                  </a:lnTo>
                  <a:lnTo>
                    <a:pt x="1027" y="135"/>
                  </a:lnTo>
                  <a:lnTo>
                    <a:pt x="1021" y="132"/>
                  </a:lnTo>
                  <a:lnTo>
                    <a:pt x="1015" y="131"/>
                  </a:lnTo>
                  <a:lnTo>
                    <a:pt x="1008" y="129"/>
                  </a:lnTo>
                  <a:lnTo>
                    <a:pt x="1002" y="128"/>
                  </a:lnTo>
                  <a:lnTo>
                    <a:pt x="995" y="127"/>
                  </a:lnTo>
                  <a:lnTo>
                    <a:pt x="981" y="126"/>
                  </a:lnTo>
                  <a:close/>
                  <a:moveTo>
                    <a:pt x="653" y="135"/>
                  </a:moveTo>
                  <a:lnTo>
                    <a:pt x="631" y="243"/>
                  </a:lnTo>
                  <a:lnTo>
                    <a:pt x="628" y="257"/>
                  </a:lnTo>
                  <a:lnTo>
                    <a:pt x="625" y="270"/>
                  </a:lnTo>
                  <a:lnTo>
                    <a:pt x="618" y="294"/>
                  </a:lnTo>
                  <a:lnTo>
                    <a:pt x="611" y="316"/>
                  </a:lnTo>
                  <a:lnTo>
                    <a:pt x="602" y="336"/>
                  </a:lnTo>
                  <a:lnTo>
                    <a:pt x="598" y="345"/>
                  </a:lnTo>
                  <a:lnTo>
                    <a:pt x="594" y="354"/>
                  </a:lnTo>
                  <a:lnTo>
                    <a:pt x="585" y="370"/>
                  </a:lnTo>
                  <a:lnTo>
                    <a:pt x="580" y="377"/>
                  </a:lnTo>
                  <a:lnTo>
                    <a:pt x="575" y="383"/>
                  </a:lnTo>
                  <a:lnTo>
                    <a:pt x="566" y="395"/>
                  </a:lnTo>
                  <a:lnTo>
                    <a:pt x="561" y="401"/>
                  </a:lnTo>
                  <a:lnTo>
                    <a:pt x="557" y="405"/>
                  </a:lnTo>
                  <a:lnTo>
                    <a:pt x="548" y="414"/>
                  </a:lnTo>
                  <a:lnTo>
                    <a:pt x="539" y="421"/>
                  </a:lnTo>
                  <a:lnTo>
                    <a:pt x="531" y="426"/>
                  </a:lnTo>
                  <a:lnTo>
                    <a:pt x="527" y="428"/>
                  </a:lnTo>
                  <a:lnTo>
                    <a:pt x="523" y="430"/>
                  </a:lnTo>
                  <a:lnTo>
                    <a:pt x="520" y="432"/>
                  </a:lnTo>
                  <a:lnTo>
                    <a:pt x="517" y="433"/>
                  </a:lnTo>
                  <a:lnTo>
                    <a:pt x="511" y="435"/>
                  </a:lnTo>
                  <a:lnTo>
                    <a:pt x="506" y="435"/>
                  </a:lnTo>
                  <a:lnTo>
                    <a:pt x="498" y="435"/>
                  </a:lnTo>
                  <a:lnTo>
                    <a:pt x="491" y="434"/>
                  </a:lnTo>
                  <a:lnTo>
                    <a:pt x="484" y="432"/>
                  </a:lnTo>
                  <a:lnTo>
                    <a:pt x="479" y="429"/>
                  </a:lnTo>
                  <a:lnTo>
                    <a:pt x="477" y="427"/>
                  </a:lnTo>
                  <a:lnTo>
                    <a:pt x="475" y="425"/>
                  </a:lnTo>
                  <a:lnTo>
                    <a:pt x="473" y="423"/>
                  </a:lnTo>
                  <a:lnTo>
                    <a:pt x="471" y="421"/>
                  </a:lnTo>
                  <a:lnTo>
                    <a:pt x="468" y="416"/>
                  </a:lnTo>
                  <a:lnTo>
                    <a:pt x="466" y="410"/>
                  </a:lnTo>
                  <a:lnTo>
                    <a:pt x="465" y="402"/>
                  </a:lnTo>
                  <a:lnTo>
                    <a:pt x="464" y="395"/>
                  </a:lnTo>
                  <a:lnTo>
                    <a:pt x="464" y="386"/>
                  </a:lnTo>
                  <a:lnTo>
                    <a:pt x="465" y="376"/>
                  </a:lnTo>
                  <a:lnTo>
                    <a:pt x="466" y="365"/>
                  </a:lnTo>
                  <a:lnTo>
                    <a:pt x="468" y="353"/>
                  </a:lnTo>
                  <a:lnTo>
                    <a:pt x="473" y="327"/>
                  </a:lnTo>
                  <a:lnTo>
                    <a:pt x="505" y="155"/>
                  </a:lnTo>
                  <a:lnTo>
                    <a:pt x="506" y="150"/>
                  </a:lnTo>
                  <a:lnTo>
                    <a:pt x="506" y="146"/>
                  </a:lnTo>
                  <a:lnTo>
                    <a:pt x="505" y="142"/>
                  </a:lnTo>
                  <a:lnTo>
                    <a:pt x="504" y="139"/>
                  </a:lnTo>
                  <a:lnTo>
                    <a:pt x="502" y="137"/>
                  </a:lnTo>
                  <a:lnTo>
                    <a:pt x="500" y="135"/>
                  </a:lnTo>
                  <a:lnTo>
                    <a:pt x="497" y="135"/>
                  </a:lnTo>
                  <a:lnTo>
                    <a:pt x="493" y="135"/>
                  </a:lnTo>
                  <a:lnTo>
                    <a:pt x="422" y="135"/>
                  </a:lnTo>
                  <a:lnTo>
                    <a:pt x="416" y="135"/>
                  </a:lnTo>
                  <a:lnTo>
                    <a:pt x="412" y="136"/>
                  </a:lnTo>
                  <a:lnTo>
                    <a:pt x="409" y="139"/>
                  </a:lnTo>
                  <a:lnTo>
                    <a:pt x="408" y="143"/>
                  </a:lnTo>
                  <a:lnTo>
                    <a:pt x="405" y="155"/>
                  </a:lnTo>
                  <a:lnTo>
                    <a:pt x="404" y="156"/>
                  </a:lnTo>
                  <a:lnTo>
                    <a:pt x="405" y="158"/>
                  </a:lnTo>
                  <a:lnTo>
                    <a:pt x="407" y="160"/>
                  </a:lnTo>
                  <a:lnTo>
                    <a:pt x="408" y="161"/>
                  </a:lnTo>
                  <a:lnTo>
                    <a:pt x="410" y="162"/>
                  </a:lnTo>
                  <a:lnTo>
                    <a:pt x="415" y="164"/>
                  </a:lnTo>
                  <a:lnTo>
                    <a:pt x="425" y="169"/>
                  </a:lnTo>
                  <a:lnTo>
                    <a:pt x="429" y="171"/>
                  </a:lnTo>
                  <a:lnTo>
                    <a:pt x="434" y="175"/>
                  </a:lnTo>
                  <a:lnTo>
                    <a:pt x="436" y="178"/>
                  </a:lnTo>
                  <a:lnTo>
                    <a:pt x="437" y="181"/>
                  </a:lnTo>
                  <a:lnTo>
                    <a:pt x="438" y="183"/>
                  </a:lnTo>
                  <a:lnTo>
                    <a:pt x="439" y="187"/>
                  </a:lnTo>
                  <a:lnTo>
                    <a:pt x="439" y="191"/>
                  </a:lnTo>
                  <a:lnTo>
                    <a:pt x="439" y="196"/>
                  </a:lnTo>
                  <a:lnTo>
                    <a:pt x="438" y="202"/>
                  </a:lnTo>
                  <a:lnTo>
                    <a:pt x="405" y="364"/>
                  </a:lnTo>
                  <a:lnTo>
                    <a:pt x="403" y="376"/>
                  </a:lnTo>
                  <a:lnTo>
                    <a:pt x="402" y="388"/>
                  </a:lnTo>
                  <a:lnTo>
                    <a:pt x="401" y="399"/>
                  </a:lnTo>
                  <a:lnTo>
                    <a:pt x="401" y="405"/>
                  </a:lnTo>
                  <a:lnTo>
                    <a:pt x="402" y="410"/>
                  </a:lnTo>
                  <a:lnTo>
                    <a:pt x="403" y="420"/>
                  </a:lnTo>
                  <a:lnTo>
                    <a:pt x="405" y="430"/>
                  </a:lnTo>
                  <a:lnTo>
                    <a:pt x="406" y="434"/>
                  </a:lnTo>
                  <a:lnTo>
                    <a:pt x="408" y="439"/>
                  </a:lnTo>
                  <a:lnTo>
                    <a:pt x="412" y="447"/>
                  </a:lnTo>
                  <a:lnTo>
                    <a:pt x="416" y="454"/>
                  </a:lnTo>
                  <a:lnTo>
                    <a:pt x="422" y="461"/>
                  </a:lnTo>
                  <a:lnTo>
                    <a:pt x="428" y="466"/>
                  </a:lnTo>
                  <a:lnTo>
                    <a:pt x="436" y="471"/>
                  </a:lnTo>
                  <a:lnTo>
                    <a:pt x="440" y="473"/>
                  </a:lnTo>
                  <a:lnTo>
                    <a:pt x="444" y="475"/>
                  </a:lnTo>
                  <a:lnTo>
                    <a:pt x="453" y="478"/>
                  </a:lnTo>
                  <a:lnTo>
                    <a:pt x="463" y="479"/>
                  </a:lnTo>
                  <a:lnTo>
                    <a:pt x="468" y="480"/>
                  </a:lnTo>
                  <a:lnTo>
                    <a:pt x="474" y="480"/>
                  </a:lnTo>
                  <a:lnTo>
                    <a:pt x="482" y="479"/>
                  </a:lnTo>
                  <a:lnTo>
                    <a:pt x="490" y="478"/>
                  </a:lnTo>
                  <a:lnTo>
                    <a:pt x="499" y="477"/>
                  </a:lnTo>
                  <a:lnTo>
                    <a:pt x="507" y="474"/>
                  </a:lnTo>
                  <a:lnTo>
                    <a:pt x="516" y="471"/>
                  </a:lnTo>
                  <a:lnTo>
                    <a:pt x="525" y="467"/>
                  </a:lnTo>
                  <a:lnTo>
                    <a:pt x="533" y="463"/>
                  </a:lnTo>
                  <a:lnTo>
                    <a:pt x="542" y="458"/>
                  </a:lnTo>
                  <a:lnTo>
                    <a:pt x="550" y="452"/>
                  </a:lnTo>
                  <a:lnTo>
                    <a:pt x="558" y="445"/>
                  </a:lnTo>
                  <a:lnTo>
                    <a:pt x="567" y="437"/>
                  </a:lnTo>
                  <a:lnTo>
                    <a:pt x="575" y="429"/>
                  </a:lnTo>
                  <a:lnTo>
                    <a:pt x="583" y="420"/>
                  </a:lnTo>
                  <a:lnTo>
                    <a:pt x="590" y="410"/>
                  </a:lnTo>
                  <a:lnTo>
                    <a:pt x="598" y="400"/>
                  </a:lnTo>
                  <a:lnTo>
                    <a:pt x="605" y="388"/>
                  </a:lnTo>
                  <a:lnTo>
                    <a:pt x="606" y="389"/>
                  </a:lnTo>
                  <a:lnTo>
                    <a:pt x="591" y="458"/>
                  </a:lnTo>
                  <a:lnTo>
                    <a:pt x="591" y="463"/>
                  </a:lnTo>
                  <a:lnTo>
                    <a:pt x="591" y="467"/>
                  </a:lnTo>
                  <a:lnTo>
                    <a:pt x="592" y="471"/>
                  </a:lnTo>
                  <a:lnTo>
                    <a:pt x="594" y="474"/>
                  </a:lnTo>
                  <a:lnTo>
                    <a:pt x="597" y="477"/>
                  </a:lnTo>
                  <a:lnTo>
                    <a:pt x="600" y="479"/>
                  </a:lnTo>
                  <a:lnTo>
                    <a:pt x="605" y="480"/>
                  </a:lnTo>
                  <a:lnTo>
                    <a:pt x="612" y="480"/>
                  </a:lnTo>
                  <a:lnTo>
                    <a:pt x="694" y="451"/>
                  </a:lnTo>
                  <a:lnTo>
                    <a:pt x="702" y="448"/>
                  </a:lnTo>
                  <a:lnTo>
                    <a:pt x="708" y="445"/>
                  </a:lnTo>
                  <a:lnTo>
                    <a:pt x="711" y="443"/>
                  </a:lnTo>
                  <a:lnTo>
                    <a:pt x="713" y="441"/>
                  </a:lnTo>
                  <a:lnTo>
                    <a:pt x="714" y="439"/>
                  </a:lnTo>
                  <a:lnTo>
                    <a:pt x="714" y="436"/>
                  </a:lnTo>
                  <a:lnTo>
                    <a:pt x="711" y="421"/>
                  </a:lnTo>
                  <a:lnTo>
                    <a:pt x="710" y="420"/>
                  </a:lnTo>
                  <a:lnTo>
                    <a:pt x="709" y="419"/>
                  </a:lnTo>
                  <a:lnTo>
                    <a:pt x="708" y="418"/>
                  </a:lnTo>
                  <a:lnTo>
                    <a:pt x="707" y="418"/>
                  </a:lnTo>
                  <a:lnTo>
                    <a:pt x="703" y="418"/>
                  </a:lnTo>
                  <a:lnTo>
                    <a:pt x="699" y="418"/>
                  </a:lnTo>
                  <a:lnTo>
                    <a:pt x="689" y="421"/>
                  </a:lnTo>
                  <a:lnTo>
                    <a:pt x="678" y="423"/>
                  </a:lnTo>
                  <a:lnTo>
                    <a:pt x="673" y="423"/>
                  </a:lnTo>
                  <a:lnTo>
                    <a:pt x="669" y="423"/>
                  </a:lnTo>
                  <a:lnTo>
                    <a:pt x="667" y="422"/>
                  </a:lnTo>
                  <a:lnTo>
                    <a:pt x="666" y="421"/>
                  </a:lnTo>
                  <a:lnTo>
                    <a:pt x="664" y="417"/>
                  </a:lnTo>
                  <a:lnTo>
                    <a:pt x="663" y="413"/>
                  </a:lnTo>
                  <a:lnTo>
                    <a:pt x="663" y="407"/>
                  </a:lnTo>
                  <a:lnTo>
                    <a:pt x="663" y="400"/>
                  </a:lnTo>
                  <a:lnTo>
                    <a:pt x="665" y="391"/>
                  </a:lnTo>
                  <a:lnTo>
                    <a:pt x="714" y="135"/>
                  </a:lnTo>
                  <a:lnTo>
                    <a:pt x="653" y="135"/>
                  </a:lnTo>
                  <a:close/>
                  <a:moveTo>
                    <a:pt x="59" y="405"/>
                  </a:moveTo>
                  <a:lnTo>
                    <a:pt x="58" y="409"/>
                  </a:lnTo>
                  <a:lnTo>
                    <a:pt x="56" y="413"/>
                  </a:lnTo>
                  <a:lnTo>
                    <a:pt x="53" y="420"/>
                  </a:lnTo>
                  <a:lnTo>
                    <a:pt x="51" y="424"/>
                  </a:lnTo>
                  <a:lnTo>
                    <a:pt x="49" y="426"/>
                  </a:lnTo>
                  <a:lnTo>
                    <a:pt x="46" y="429"/>
                  </a:lnTo>
                  <a:lnTo>
                    <a:pt x="44" y="431"/>
                  </a:lnTo>
                  <a:lnTo>
                    <a:pt x="41" y="433"/>
                  </a:lnTo>
                  <a:lnTo>
                    <a:pt x="38" y="435"/>
                  </a:lnTo>
                  <a:lnTo>
                    <a:pt x="33" y="438"/>
                  </a:lnTo>
                  <a:lnTo>
                    <a:pt x="27" y="440"/>
                  </a:lnTo>
                  <a:lnTo>
                    <a:pt x="21" y="441"/>
                  </a:lnTo>
                  <a:lnTo>
                    <a:pt x="17" y="442"/>
                  </a:lnTo>
                  <a:lnTo>
                    <a:pt x="14" y="444"/>
                  </a:lnTo>
                  <a:lnTo>
                    <a:pt x="12" y="445"/>
                  </a:lnTo>
                  <a:lnTo>
                    <a:pt x="10" y="446"/>
                  </a:lnTo>
                  <a:lnTo>
                    <a:pt x="9" y="448"/>
                  </a:lnTo>
                  <a:lnTo>
                    <a:pt x="7" y="450"/>
                  </a:lnTo>
                  <a:lnTo>
                    <a:pt x="2" y="461"/>
                  </a:lnTo>
                  <a:lnTo>
                    <a:pt x="1" y="464"/>
                  </a:lnTo>
                  <a:lnTo>
                    <a:pt x="0" y="466"/>
                  </a:lnTo>
                  <a:lnTo>
                    <a:pt x="0" y="468"/>
                  </a:lnTo>
                  <a:lnTo>
                    <a:pt x="1" y="470"/>
                  </a:lnTo>
                  <a:lnTo>
                    <a:pt x="4" y="471"/>
                  </a:lnTo>
                  <a:lnTo>
                    <a:pt x="8" y="472"/>
                  </a:lnTo>
                  <a:lnTo>
                    <a:pt x="278" y="472"/>
                  </a:lnTo>
                  <a:lnTo>
                    <a:pt x="284" y="471"/>
                  </a:lnTo>
                  <a:lnTo>
                    <a:pt x="289" y="471"/>
                  </a:lnTo>
                  <a:lnTo>
                    <a:pt x="292" y="470"/>
                  </a:lnTo>
                  <a:lnTo>
                    <a:pt x="294" y="469"/>
                  </a:lnTo>
                  <a:lnTo>
                    <a:pt x="299" y="467"/>
                  </a:lnTo>
                  <a:lnTo>
                    <a:pt x="302" y="465"/>
                  </a:lnTo>
                  <a:lnTo>
                    <a:pt x="306" y="462"/>
                  </a:lnTo>
                  <a:lnTo>
                    <a:pt x="307" y="460"/>
                  </a:lnTo>
                  <a:lnTo>
                    <a:pt x="308" y="458"/>
                  </a:lnTo>
                  <a:lnTo>
                    <a:pt x="309" y="456"/>
                  </a:lnTo>
                  <a:lnTo>
                    <a:pt x="309" y="454"/>
                  </a:lnTo>
                  <a:lnTo>
                    <a:pt x="321" y="393"/>
                  </a:lnTo>
                  <a:lnTo>
                    <a:pt x="321" y="390"/>
                  </a:lnTo>
                  <a:lnTo>
                    <a:pt x="320" y="388"/>
                  </a:lnTo>
                  <a:lnTo>
                    <a:pt x="318" y="387"/>
                  </a:lnTo>
                  <a:lnTo>
                    <a:pt x="303" y="381"/>
                  </a:lnTo>
                  <a:lnTo>
                    <a:pt x="302" y="381"/>
                  </a:lnTo>
                  <a:lnTo>
                    <a:pt x="301" y="382"/>
                  </a:lnTo>
                  <a:lnTo>
                    <a:pt x="299" y="383"/>
                  </a:lnTo>
                  <a:lnTo>
                    <a:pt x="294" y="390"/>
                  </a:lnTo>
                  <a:lnTo>
                    <a:pt x="287" y="399"/>
                  </a:lnTo>
                  <a:lnTo>
                    <a:pt x="279" y="410"/>
                  </a:lnTo>
                  <a:lnTo>
                    <a:pt x="273" y="416"/>
                  </a:lnTo>
                  <a:lnTo>
                    <a:pt x="270" y="419"/>
                  </a:lnTo>
                  <a:lnTo>
                    <a:pt x="267" y="422"/>
                  </a:lnTo>
                  <a:lnTo>
                    <a:pt x="261" y="427"/>
                  </a:lnTo>
                  <a:lnTo>
                    <a:pt x="253" y="432"/>
                  </a:lnTo>
                  <a:lnTo>
                    <a:pt x="245" y="436"/>
                  </a:lnTo>
                  <a:lnTo>
                    <a:pt x="241" y="437"/>
                  </a:lnTo>
                  <a:lnTo>
                    <a:pt x="237" y="439"/>
                  </a:lnTo>
                  <a:lnTo>
                    <a:pt x="227" y="441"/>
                  </a:lnTo>
                  <a:lnTo>
                    <a:pt x="222" y="441"/>
                  </a:lnTo>
                  <a:lnTo>
                    <a:pt x="216" y="441"/>
                  </a:lnTo>
                  <a:lnTo>
                    <a:pt x="157" y="441"/>
                  </a:lnTo>
                  <a:lnTo>
                    <a:pt x="151" y="441"/>
                  </a:lnTo>
                  <a:lnTo>
                    <a:pt x="146" y="441"/>
                  </a:lnTo>
                  <a:lnTo>
                    <a:pt x="141" y="440"/>
                  </a:lnTo>
                  <a:lnTo>
                    <a:pt x="137" y="439"/>
                  </a:lnTo>
                  <a:lnTo>
                    <a:pt x="133" y="437"/>
                  </a:lnTo>
                  <a:lnTo>
                    <a:pt x="130" y="434"/>
                  </a:lnTo>
                  <a:lnTo>
                    <a:pt x="127" y="432"/>
                  </a:lnTo>
                  <a:lnTo>
                    <a:pt x="125" y="428"/>
                  </a:lnTo>
                  <a:lnTo>
                    <a:pt x="123" y="424"/>
                  </a:lnTo>
                  <a:lnTo>
                    <a:pt x="122" y="419"/>
                  </a:lnTo>
                  <a:lnTo>
                    <a:pt x="122" y="414"/>
                  </a:lnTo>
                  <a:lnTo>
                    <a:pt x="122" y="407"/>
                  </a:lnTo>
                  <a:lnTo>
                    <a:pt x="122" y="400"/>
                  </a:lnTo>
                  <a:lnTo>
                    <a:pt x="123" y="392"/>
                  </a:lnTo>
                  <a:lnTo>
                    <a:pt x="126" y="373"/>
                  </a:lnTo>
                  <a:lnTo>
                    <a:pt x="183" y="67"/>
                  </a:lnTo>
                  <a:lnTo>
                    <a:pt x="184" y="62"/>
                  </a:lnTo>
                  <a:lnTo>
                    <a:pt x="185" y="58"/>
                  </a:lnTo>
                  <a:lnTo>
                    <a:pt x="188" y="51"/>
                  </a:lnTo>
                  <a:lnTo>
                    <a:pt x="190" y="48"/>
                  </a:lnTo>
                  <a:lnTo>
                    <a:pt x="193" y="45"/>
                  </a:lnTo>
                  <a:lnTo>
                    <a:pt x="195" y="42"/>
                  </a:lnTo>
                  <a:lnTo>
                    <a:pt x="197" y="40"/>
                  </a:lnTo>
                  <a:lnTo>
                    <a:pt x="200" y="38"/>
                  </a:lnTo>
                  <a:lnTo>
                    <a:pt x="203" y="36"/>
                  </a:lnTo>
                  <a:lnTo>
                    <a:pt x="209" y="34"/>
                  </a:lnTo>
                  <a:lnTo>
                    <a:pt x="214" y="31"/>
                  </a:lnTo>
                  <a:lnTo>
                    <a:pt x="220" y="30"/>
                  </a:lnTo>
                  <a:lnTo>
                    <a:pt x="224" y="29"/>
                  </a:lnTo>
                  <a:lnTo>
                    <a:pt x="228" y="28"/>
                  </a:lnTo>
                  <a:lnTo>
                    <a:pt x="229" y="27"/>
                  </a:lnTo>
                  <a:lnTo>
                    <a:pt x="231" y="25"/>
                  </a:lnTo>
                  <a:lnTo>
                    <a:pt x="234" y="21"/>
                  </a:lnTo>
                  <a:lnTo>
                    <a:pt x="239" y="11"/>
                  </a:lnTo>
                  <a:lnTo>
                    <a:pt x="241" y="8"/>
                  </a:lnTo>
                  <a:lnTo>
                    <a:pt x="241" y="5"/>
                  </a:lnTo>
                  <a:lnTo>
                    <a:pt x="241" y="3"/>
                  </a:lnTo>
                  <a:lnTo>
                    <a:pt x="240" y="2"/>
                  </a:lnTo>
                  <a:lnTo>
                    <a:pt x="237" y="0"/>
                  </a:lnTo>
                  <a:lnTo>
                    <a:pt x="233" y="0"/>
                  </a:lnTo>
                  <a:lnTo>
                    <a:pt x="104" y="0"/>
                  </a:lnTo>
                  <a:lnTo>
                    <a:pt x="100" y="0"/>
                  </a:lnTo>
                  <a:lnTo>
                    <a:pt x="97" y="1"/>
                  </a:lnTo>
                  <a:lnTo>
                    <a:pt x="95" y="3"/>
                  </a:lnTo>
                  <a:lnTo>
                    <a:pt x="93" y="5"/>
                  </a:lnTo>
                  <a:lnTo>
                    <a:pt x="85" y="17"/>
                  </a:lnTo>
                  <a:lnTo>
                    <a:pt x="83" y="21"/>
                  </a:lnTo>
                  <a:lnTo>
                    <a:pt x="83" y="25"/>
                  </a:lnTo>
                  <a:lnTo>
                    <a:pt x="84" y="26"/>
                  </a:lnTo>
                  <a:lnTo>
                    <a:pt x="85" y="27"/>
                  </a:lnTo>
                  <a:lnTo>
                    <a:pt x="87" y="28"/>
                  </a:lnTo>
                  <a:lnTo>
                    <a:pt x="90" y="29"/>
                  </a:lnTo>
                  <a:lnTo>
                    <a:pt x="107" y="34"/>
                  </a:lnTo>
                  <a:lnTo>
                    <a:pt x="111" y="35"/>
                  </a:lnTo>
                  <a:lnTo>
                    <a:pt x="114" y="36"/>
                  </a:lnTo>
                  <a:lnTo>
                    <a:pt x="118" y="40"/>
                  </a:lnTo>
                  <a:lnTo>
                    <a:pt x="120" y="42"/>
                  </a:lnTo>
                  <a:lnTo>
                    <a:pt x="122" y="44"/>
                  </a:lnTo>
                  <a:lnTo>
                    <a:pt x="123" y="47"/>
                  </a:lnTo>
                  <a:lnTo>
                    <a:pt x="123" y="50"/>
                  </a:lnTo>
                  <a:lnTo>
                    <a:pt x="123" y="57"/>
                  </a:lnTo>
                  <a:lnTo>
                    <a:pt x="122" y="67"/>
                  </a:lnTo>
                  <a:lnTo>
                    <a:pt x="59" y="40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7290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FC952B-1434-4289-8AAB-8EF1AAC055AB}" type="datetimeFigureOut">
              <a:rPr lang="fi-FI" smtClean="0">
                <a:solidFill>
                  <a:srgbClr val="666666"/>
                </a:solidFill>
              </a:rPr>
              <a:pPr/>
              <a:t>10.11.2017</a:t>
            </a:fld>
            <a:endParaRPr lang="fi-FI">
              <a:solidFill>
                <a:srgbClr val="666666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666666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E167E-8976-4DF9-8B9D-93CA01E55EAB}" type="slidenum">
              <a:rPr lang="fi-FI" smtClean="0">
                <a:solidFill>
                  <a:srgbClr val="666666"/>
                </a:solidFill>
              </a:rPr>
              <a:pPr/>
              <a:t>‹#›</a:t>
            </a:fld>
            <a:endParaRPr lang="fi-FI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521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715125" y="333375"/>
            <a:ext cx="2033588" cy="604837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11188" y="333375"/>
            <a:ext cx="5951537" cy="604837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FC952B-1434-4289-8AAB-8EF1AAC055AB}" type="datetimeFigureOut">
              <a:rPr lang="fi-FI" smtClean="0">
                <a:solidFill>
                  <a:srgbClr val="666666"/>
                </a:solidFill>
              </a:rPr>
              <a:pPr/>
              <a:t>10.11.2017</a:t>
            </a:fld>
            <a:endParaRPr lang="fi-FI">
              <a:solidFill>
                <a:srgbClr val="666666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666666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E167E-8976-4DF9-8B9D-93CA01E55EAB}" type="slidenum">
              <a:rPr lang="fi-FI" smtClean="0">
                <a:solidFill>
                  <a:srgbClr val="666666"/>
                </a:solidFill>
              </a:rPr>
              <a:pPr/>
              <a:t>‹#›</a:t>
            </a:fld>
            <a:endParaRPr lang="fi-FI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72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Otsikko sekä kaaviokuva tai organisaatio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martArt-paikkamerkki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r>
              <a:rPr lang="fi-FI" smtClean="0"/>
              <a:t>Lisää SmartArt-kuva napsauttamalla kuvaketta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7FC952B-1434-4289-8AAB-8EF1AAC055AB}" type="datetimeFigureOut">
              <a:rPr lang="fi-FI" smtClean="0">
                <a:solidFill>
                  <a:srgbClr val="666666"/>
                </a:solidFill>
              </a:rPr>
              <a:pPr/>
              <a:t>10.11.2017</a:t>
            </a:fld>
            <a:endParaRPr lang="fi-FI">
              <a:solidFill>
                <a:srgbClr val="666666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666666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44E167E-8976-4DF9-8B9D-93CA01E55EAB}" type="slidenum">
              <a:rPr lang="fi-FI" smtClean="0">
                <a:solidFill>
                  <a:srgbClr val="666666"/>
                </a:solidFill>
              </a:rPr>
              <a:pPr/>
              <a:t>‹#›</a:t>
            </a:fld>
            <a:endParaRPr lang="fi-FI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284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 descr="kopiosto_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4975" y="508000"/>
            <a:ext cx="1857375" cy="454025"/>
          </a:xfrm>
          <a:prstGeom prst="rect">
            <a:avLst/>
          </a:prstGeom>
          <a:noFill/>
        </p:spPr>
      </p:pic>
      <p:pic>
        <p:nvPicPr>
          <p:cNvPr id="4106" name="Picture 10" descr="taulu_150dpi"/>
          <p:cNvPicPr>
            <a:picLocks noChangeAspect="1" noChangeArrowheads="1"/>
          </p:cNvPicPr>
          <p:nvPr/>
        </p:nvPicPr>
        <p:blipFill>
          <a:blip r:embed="rId3" cstate="print"/>
          <a:srcRect l="7504"/>
          <a:stretch>
            <a:fillRect/>
          </a:stretch>
        </p:blipFill>
        <p:spPr bwMode="auto">
          <a:xfrm>
            <a:off x="250825" y="0"/>
            <a:ext cx="3541713" cy="6297613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348038" y="1557338"/>
            <a:ext cx="5400675" cy="2808287"/>
          </a:xfrm>
        </p:spPr>
        <p:txBody>
          <a:bodyPr/>
          <a:lstStyle>
            <a:lvl1pPr>
              <a:lnSpc>
                <a:spcPct val="90000"/>
              </a:lnSpc>
              <a:defRPr sz="4800" i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348038" y="4508500"/>
            <a:ext cx="5400675" cy="1657350"/>
          </a:xfrm>
        </p:spPr>
        <p:txBody>
          <a:bodyPr anchor="b"/>
          <a:lstStyle>
            <a:lvl1pPr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2159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>
              <a:solidFill>
                <a:srgbClr val="000000"/>
              </a:solidFill>
            </a:endParaRPr>
          </a:p>
        </p:txBody>
      </p:sp>
      <p:grpSp>
        <p:nvGrpSpPr>
          <p:cNvPr id="2" name="Group 13"/>
          <p:cNvGrpSpPr>
            <a:grpSpLocks noChangeAspect="1"/>
          </p:cNvGrpSpPr>
          <p:nvPr/>
        </p:nvGrpSpPr>
        <p:grpSpPr bwMode="auto">
          <a:xfrm>
            <a:off x="1395413" y="5303838"/>
            <a:ext cx="835025" cy="819150"/>
            <a:chOff x="1775" y="1079"/>
            <a:chExt cx="2209" cy="2167"/>
          </a:xfrm>
        </p:grpSpPr>
        <p:sp>
          <p:nvSpPr>
            <p:cNvPr id="4110" name="Freeform 14"/>
            <p:cNvSpPr>
              <a:spLocks noChangeAspect="1" noEditPoints="1"/>
            </p:cNvSpPr>
            <p:nvPr/>
          </p:nvSpPr>
          <p:spPr bwMode="auto">
            <a:xfrm>
              <a:off x="1794" y="2743"/>
              <a:ext cx="2027" cy="503"/>
            </a:xfrm>
            <a:custGeom>
              <a:avLst/>
              <a:gdLst/>
              <a:ahLst/>
              <a:cxnLst>
                <a:cxn ang="0">
                  <a:pos x="1757" y="384"/>
                </a:cxn>
                <a:cxn ang="0">
                  <a:pos x="1830" y="206"/>
                </a:cxn>
                <a:cxn ang="0">
                  <a:pos x="1934" y="190"/>
                </a:cxn>
                <a:cxn ang="0">
                  <a:pos x="1920" y="351"/>
                </a:cxn>
                <a:cxn ang="0">
                  <a:pos x="1805" y="463"/>
                </a:cxn>
                <a:cxn ang="0">
                  <a:pos x="2024" y="444"/>
                </a:cxn>
                <a:cxn ang="0">
                  <a:pos x="1977" y="423"/>
                </a:cxn>
                <a:cxn ang="0">
                  <a:pos x="1959" y="158"/>
                </a:cxn>
                <a:cxn ang="0">
                  <a:pos x="1781" y="194"/>
                </a:cxn>
                <a:cxn ang="0">
                  <a:pos x="1693" y="355"/>
                </a:cxn>
                <a:cxn ang="0">
                  <a:pos x="1742" y="488"/>
                </a:cxn>
                <a:cxn ang="0">
                  <a:pos x="1887" y="450"/>
                </a:cxn>
                <a:cxn ang="0">
                  <a:pos x="1618" y="442"/>
                </a:cxn>
                <a:cxn ang="0">
                  <a:pos x="1649" y="20"/>
                </a:cxn>
                <a:cxn ang="0">
                  <a:pos x="1546" y="20"/>
                </a:cxn>
                <a:cxn ang="0">
                  <a:pos x="1500" y="482"/>
                </a:cxn>
                <a:cxn ang="0">
                  <a:pos x="1426" y="459"/>
                </a:cxn>
                <a:cxn ang="0">
                  <a:pos x="1375" y="431"/>
                </a:cxn>
                <a:cxn ang="0">
                  <a:pos x="1356" y="2"/>
                </a:cxn>
                <a:cxn ang="0">
                  <a:pos x="1385" y="61"/>
                </a:cxn>
                <a:cxn ang="0">
                  <a:pos x="993" y="458"/>
                </a:cxn>
                <a:cxn ang="0">
                  <a:pos x="972" y="319"/>
                </a:cxn>
                <a:cxn ang="0">
                  <a:pos x="1069" y="186"/>
                </a:cxn>
                <a:cxn ang="0">
                  <a:pos x="1156" y="213"/>
                </a:cxn>
                <a:cxn ang="0">
                  <a:pos x="1091" y="410"/>
                </a:cxn>
                <a:cxn ang="0">
                  <a:pos x="1115" y="497"/>
                </a:cxn>
                <a:cxn ang="0">
                  <a:pos x="1225" y="441"/>
                </a:cxn>
                <a:cxn ang="0">
                  <a:pos x="1223" y="195"/>
                </a:cxn>
                <a:cxn ang="0">
                  <a:pos x="1099" y="150"/>
                </a:cxn>
                <a:cxn ang="0">
                  <a:pos x="944" y="240"/>
                </a:cxn>
                <a:cxn ang="0">
                  <a:pos x="907" y="432"/>
                </a:cxn>
                <a:cxn ang="0">
                  <a:pos x="996" y="503"/>
                </a:cxn>
                <a:cxn ang="0">
                  <a:pos x="1129" y="409"/>
                </a:cxn>
                <a:cxn ang="0">
                  <a:pos x="849" y="49"/>
                </a:cxn>
                <a:cxn ang="0">
                  <a:pos x="794" y="14"/>
                </a:cxn>
                <a:cxn ang="0">
                  <a:pos x="788" y="94"/>
                </a:cxn>
                <a:cxn ang="0">
                  <a:pos x="730" y="162"/>
                </a:cxn>
                <a:cxn ang="0">
                  <a:pos x="758" y="225"/>
                </a:cxn>
                <a:cxn ang="0">
                  <a:pos x="827" y="444"/>
                </a:cxn>
                <a:cxn ang="0">
                  <a:pos x="829" y="171"/>
                </a:cxn>
                <a:cxn ang="0">
                  <a:pos x="551" y="152"/>
                </a:cxn>
                <a:cxn ang="0">
                  <a:pos x="455" y="258"/>
                </a:cxn>
                <a:cxn ang="0">
                  <a:pos x="557" y="387"/>
                </a:cxn>
                <a:cxn ang="0">
                  <a:pos x="520" y="472"/>
                </a:cxn>
                <a:cxn ang="0">
                  <a:pos x="418" y="409"/>
                </a:cxn>
                <a:cxn ang="0">
                  <a:pos x="489" y="503"/>
                </a:cxn>
                <a:cxn ang="0">
                  <a:pos x="616" y="434"/>
                </a:cxn>
                <a:cxn ang="0">
                  <a:pos x="575" y="302"/>
                </a:cxn>
                <a:cxn ang="0">
                  <a:pos x="521" y="196"/>
                </a:cxn>
                <a:cxn ang="0">
                  <a:pos x="602" y="194"/>
                </a:cxn>
                <a:cxn ang="0">
                  <a:pos x="646" y="195"/>
                </a:cxn>
                <a:cxn ang="0">
                  <a:pos x="65" y="392"/>
                </a:cxn>
                <a:cxn ang="0">
                  <a:pos x="132" y="211"/>
                </a:cxn>
                <a:cxn ang="0">
                  <a:pos x="237" y="187"/>
                </a:cxn>
                <a:cxn ang="0">
                  <a:pos x="232" y="341"/>
                </a:cxn>
                <a:cxn ang="0">
                  <a:pos x="118" y="462"/>
                </a:cxn>
                <a:cxn ang="0">
                  <a:pos x="335" y="459"/>
                </a:cxn>
                <a:cxn ang="0">
                  <a:pos x="285" y="423"/>
                </a:cxn>
                <a:cxn ang="0">
                  <a:pos x="267" y="158"/>
                </a:cxn>
                <a:cxn ang="0">
                  <a:pos x="88" y="194"/>
                </a:cxn>
                <a:cxn ang="0">
                  <a:pos x="1" y="355"/>
                </a:cxn>
                <a:cxn ang="0">
                  <a:pos x="49" y="488"/>
                </a:cxn>
                <a:cxn ang="0">
                  <a:pos x="195" y="450"/>
                </a:cxn>
              </a:cxnLst>
              <a:rect l="0" t="0" r="r" b="b"/>
              <a:pathLst>
                <a:path w="2027" h="503">
                  <a:moveTo>
                    <a:pt x="1805" y="463"/>
                  </a:moveTo>
                  <a:lnTo>
                    <a:pt x="1801" y="462"/>
                  </a:lnTo>
                  <a:lnTo>
                    <a:pt x="1797" y="462"/>
                  </a:lnTo>
                  <a:lnTo>
                    <a:pt x="1790" y="460"/>
                  </a:lnTo>
                  <a:lnTo>
                    <a:pt x="1787" y="458"/>
                  </a:lnTo>
                  <a:lnTo>
                    <a:pt x="1784" y="457"/>
                  </a:lnTo>
                  <a:lnTo>
                    <a:pt x="1781" y="455"/>
                  </a:lnTo>
                  <a:lnTo>
                    <a:pt x="1778" y="453"/>
                  </a:lnTo>
                  <a:lnTo>
                    <a:pt x="1776" y="450"/>
                  </a:lnTo>
                  <a:lnTo>
                    <a:pt x="1774" y="448"/>
                  </a:lnTo>
                  <a:lnTo>
                    <a:pt x="1770" y="442"/>
                  </a:lnTo>
                  <a:lnTo>
                    <a:pt x="1767" y="436"/>
                  </a:lnTo>
                  <a:lnTo>
                    <a:pt x="1764" y="429"/>
                  </a:lnTo>
                  <a:lnTo>
                    <a:pt x="1760" y="416"/>
                  </a:lnTo>
                  <a:lnTo>
                    <a:pt x="1758" y="403"/>
                  </a:lnTo>
                  <a:lnTo>
                    <a:pt x="1757" y="392"/>
                  </a:lnTo>
                  <a:lnTo>
                    <a:pt x="1757" y="384"/>
                  </a:lnTo>
                  <a:lnTo>
                    <a:pt x="1758" y="365"/>
                  </a:lnTo>
                  <a:lnTo>
                    <a:pt x="1760" y="347"/>
                  </a:lnTo>
                  <a:lnTo>
                    <a:pt x="1761" y="337"/>
                  </a:lnTo>
                  <a:lnTo>
                    <a:pt x="1763" y="328"/>
                  </a:lnTo>
                  <a:lnTo>
                    <a:pt x="1765" y="319"/>
                  </a:lnTo>
                  <a:lnTo>
                    <a:pt x="1768" y="310"/>
                  </a:lnTo>
                  <a:lnTo>
                    <a:pt x="1771" y="301"/>
                  </a:lnTo>
                  <a:lnTo>
                    <a:pt x="1774" y="292"/>
                  </a:lnTo>
                  <a:lnTo>
                    <a:pt x="1781" y="275"/>
                  </a:lnTo>
                  <a:lnTo>
                    <a:pt x="1789" y="259"/>
                  </a:lnTo>
                  <a:lnTo>
                    <a:pt x="1793" y="251"/>
                  </a:lnTo>
                  <a:lnTo>
                    <a:pt x="1798" y="244"/>
                  </a:lnTo>
                  <a:lnTo>
                    <a:pt x="1808" y="230"/>
                  </a:lnTo>
                  <a:lnTo>
                    <a:pt x="1813" y="223"/>
                  </a:lnTo>
                  <a:lnTo>
                    <a:pt x="1819" y="217"/>
                  </a:lnTo>
                  <a:lnTo>
                    <a:pt x="1824" y="211"/>
                  </a:lnTo>
                  <a:lnTo>
                    <a:pt x="1830" y="206"/>
                  </a:lnTo>
                  <a:lnTo>
                    <a:pt x="1836" y="201"/>
                  </a:lnTo>
                  <a:lnTo>
                    <a:pt x="1843" y="197"/>
                  </a:lnTo>
                  <a:lnTo>
                    <a:pt x="1849" y="193"/>
                  </a:lnTo>
                  <a:lnTo>
                    <a:pt x="1856" y="189"/>
                  </a:lnTo>
                  <a:lnTo>
                    <a:pt x="1862" y="186"/>
                  </a:lnTo>
                  <a:lnTo>
                    <a:pt x="1869" y="184"/>
                  </a:lnTo>
                  <a:lnTo>
                    <a:pt x="1876" y="182"/>
                  </a:lnTo>
                  <a:lnTo>
                    <a:pt x="1883" y="180"/>
                  </a:lnTo>
                  <a:lnTo>
                    <a:pt x="1890" y="179"/>
                  </a:lnTo>
                  <a:lnTo>
                    <a:pt x="1898" y="179"/>
                  </a:lnTo>
                  <a:lnTo>
                    <a:pt x="1907" y="179"/>
                  </a:lnTo>
                  <a:lnTo>
                    <a:pt x="1912" y="180"/>
                  </a:lnTo>
                  <a:lnTo>
                    <a:pt x="1917" y="181"/>
                  </a:lnTo>
                  <a:lnTo>
                    <a:pt x="1921" y="183"/>
                  </a:lnTo>
                  <a:lnTo>
                    <a:pt x="1926" y="185"/>
                  </a:lnTo>
                  <a:lnTo>
                    <a:pt x="1930" y="187"/>
                  </a:lnTo>
                  <a:lnTo>
                    <a:pt x="1934" y="190"/>
                  </a:lnTo>
                  <a:lnTo>
                    <a:pt x="1937" y="194"/>
                  </a:lnTo>
                  <a:lnTo>
                    <a:pt x="1941" y="198"/>
                  </a:lnTo>
                  <a:lnTo>
                    <a:pt x="1944" y="202"/>
                  </a:lnTo>
                  <a:lnTo>
                    <a:pt x="1946" y="207"/>
                  </a:lnTo>
                  <a:lnTo>
                    <a:pt x="1948" y="213"/>
                  </a:lnTo>
                  <a:lnTo>
                    <a:pt x="1950" y="219"/>
                  </a:lnTo>
                  <a:lnTo>
                    <a:pt x="1951" y="226"/>
                  </a:lnTo>
                  <a:lnTo>
                    <a:pt x="1951" y="234"/>
                  </a:lnTo>
                  <a:lnTo>
                    <a:pt x="1951" y="244"/>
                  </a:lnTo>
                  <a:lnTo>
                    <a:pt x="1950" y="253"/>
                  </a:lnTo>
                  <a:lnTo>
                    <a:pt x="1949" y="263"/>
                  </a:lnTo>
                  <a:lnTo>
                    <a:pt x="1947" y="273"/>
                  </a:lnTo>
                  <a:lnTo>
                    <a:pt x="1943" y="293"/>
                  </a:lnTo>
                  <a:lnTo>
                    <a:pt x="1936" y="312"/>
                  </a:lnTo>
                  <a:lnTo>
                    <a:pt x="1929" y="332"/>
                  </a:lnTo>
                  <a:lnTo>
                    <a:pt x="1925" y="341"/>
                  </a:lnTo>
                  <a:lnTo>
                    <a:pt x="1920" y="351"/>
                  </a:lnTo>
                  <a:lnTo>
                    <a:pt x="1916" y="360"/>
                  </a:lnTo>
                  <a:lnTo>
                    <a:pt x="1911" y="369"/>
                  </a:lnTo>
                  <a:lnTo>
                    <a:pt x="1900" y="386"/>
                  </a:lnTo>
                  <a:lnTo>
                    <a:pt x="1889" y="402"/>
                  </a:lnTo>
                  <a:lnTo>
                    <a:pt x="1883" y="410"/>
                  </a:lnTo>
                  <a:lnTo>
                    <a:pt x="1877" y="417"/>
                  </a:lnTo>
                  <a:lnTo>
                    <a:pt x="1871" y="424"/>
                  </a:lnTo>
                  <a:lnTo>
                    <a:pt x="1865" y="430"/>
                  </a:lnTo>
                  <a:lnTo>
                    <a:pt x="1853" y="441"/>
                  </a:lnTo>
                  <a:lnTo>
                    <a:pt x="1846" y="446"/>
                  </a:lnTo>
                  <a:lnTo>
                    <a:pt x="1840" y="450"/>
                  </a:lnTo>
                  <a:lnTo>
                    <a:pt x="1834" y="454"/>
                  </a:lnTo>
                  <a:lnTo>
                    <a:pt x="1828" y="457"/>
                  </a:lnTo>
                  <a:lnTo>
                    <a:pt x="1822" y="459"/>
                  </a:lnTo>
                  <a:lnTo>
                    <a:pt x="1816" y="461"/>
                  </a:lnTo>
                  <a:lnTo>
                    <a:pt x="1810" y="462"/>
                  </a:lnTo>
                  <a:lnTo>
                    <a:pt x="1805" y="463"/>
                  </a:lnTo>
                  <a:close/>
                  <a:moveTo>
                    <a:pt x="1905" y="482"/>
                  </a:moveTo>
                  <a:lnTo>
                    <a:pt x="1904" y="486"/>
                  </a:lnTo>
                  <a:lnTo>
                    <a:pt x="1904" y="491"/>
                  </a:lnTo>
                  <a:lnTo>
                    <a:pt x="1905" y="494"/>
                  </a:lnTo>
                  <a:lnTo>
                    <a:pt x="1907" y="497"/>
                  </a:lnTo>
                  <a:lnTo>
                    <a:pt x="1910" y="500"/>
                  </a:lnTo>
                  <a:lnTo>
                    <a:pt x="1913" y="502"/>
                  </a:lnTo>
                  <a:lnTo>
                    <a:pt x="1918" y="503"/>
                  </a:lnTo>
                  <a:lnTo>
                    <a:pt x="1925" y="503"/>
                  </a:lnTo>
                  <a:lnTo>
                    <a:pt x="2008" y="474"/>
                  </a:lnTo>
                  <a:lnTo>
                    <a:pt x="2015" y="471"/>
                  </a:lnTo>
                  <a:lnTo>
                    <a:pt x="2022" y="468"/>
                  </a:lnTo>
                  <a:lnTo>
                    <a:pt x="2024" y="467"/>
                  </a:lnTo>
                  <a:lnTo>
                    <a:pt x="2026" y="465"/>
                  </a:lnTo>
                  <a:lnTo>
                    <a:pt x="2027" y="462"/>
                  </a:lnTo>
                  <a:lnTo>
                    <a:pt x="2027" y="459"/>
                  </a:lnTo>
                  <a:lnTo>
                    <a:pt x="2024" y="444"/>
                  </a:lnTo>
                  <a:lnTo>
                    <a:pt x="2024" y="443"/>
                  </a:lnTo>
                  <a:lnTo>
                    <a:pt x="2023" y="442"/>
                  </a:lnTo>
                  <a:lnTo>
                    <a:pt x="2022" y="441"/>
                  </a:lnTo>
                  <a:lnTo>
                    <a:pt x="2020" y="441"/>
                  </a:lnTo>
                  <a:lnTo>
                    <a:pt x="2017" y="441"/>
                  </a:lnTo>
                  <a:lnTo>
                    <a:pt x="2012" y="442"/>
                  </a:lnTo>
                  <a:lnTo>
                    <a:pt x="2002" y="444"/>
                  </a:lnTo>
                  <a:lnTo>
                    <a:pt x="1997" y="445"/>
                  </a:lnTo>
                  <a:lnTo>
                    <a:pt x="1991" y="446"/>
                  </a:lnTo>
                  <a:lnTo>
                    <a:pt x="1986" y="447"/>
                  </a:lnTo>
                  <a:lnTo>
                    <a:pt x="1982" y="446"/>
                  </a:lnTo>
                  <a:lnTo>
                    <a:pt x="1979" y="444"/>
                  </a:lnTo>
                  <a:lnTo>
                    <a:pt x="1978" y="442"/>
                  </a:lnTo>
                  <a:lnTo>
                    <a:pt x="1977" y="441"/>
                  </a:lnTo>
                  <a:lnTo>
                    <a:pt x="1976" y="436"/>
                  </a:lnTo>
                  <a:lnTo>
                    <a:pt x="1976" y="431"/>
                  </a:lnTo>
                  <a:lnTo>
                    <a:pt x="1977" y="423"/>
                  </a:lnTo>
                  <a:lnTo>
                    <a:pt x="1979" y="415"/>
                  </a:lnTo>
                  <a:lnTo>
                    <a:pt x="2015" y="225"/>
                  </a:lnTo>
                  <a:lnTo>
                    <a:pt x="2017" y="210"/>
                  </a:lnTo>
                  <a:lnTo>
                    <a:pt x="2017" y="204"/>
                  </a:lnTo>
                  <a:lnTo>
                    <a:pt x="2016" y="199"/>
                  </a:lnTo>
                  <a:lnTo>
                    <a:pt x="2015" y="195"/>
                  </a:lnTo>
                  <a:lnTo>
                    <a:pt x="2014" y="191"/>
                  </a:lnTo>
                  <a:lnTo>
                    <a:pt x="2013" y="187"/>
                  </a:lnTo>
                  <a:lnTo>
                    <a:pt x="2011" y="184"/>
                  </a:lnTo>
                  <a:lnTo>
                    <a:pt x="2009" y="182"/>
                  </a:lnTo>
                  <a:lnTo>
                    <a:pt x="2006" y="180"/>
                  </a:lnTo>
                  <a:lnTo>
                    <a:pt x="2001" y="176"/>
                  </a:lnTo>
                  <a:lnTo>
                    <a:pt x="1987" y="168"/>
                  </a:lnTo>
                  <a:lnTo>
                    <a:pt x="1978" y="164"/>
                  </a:lnTo>
                  <a:lnTo>
                    <a:pt x="1969" y="161"/>
                  </a:lnTo>
                  <a:lnTo>
                    <a:pt x="1964" y="159"/>
                  </a:lnTo>
                  <a:lnTo>
                    <a:pt x="1959" y="158"/>
                  </a:lnTo>
                  <a:lnTo>
                    <a:pt x="1948" y="155"/>
                  </a:lnTo>
                  <a:lnTo>
                    <a:pt x="1938" y="153"/>
                  </a:lnTo>
                  <a:lnTo>
                    <a:pt x="1926" y="151"/>
                  </a:lnTo>
                  <a:lnTo>
                    <a:pt x="1915" y="150"/>
                  </a:lnTo>
                  <a:lnTo>
                    <a:pt x="1902" y="150"/>
                  </a:lnTo>
                  <a:lnTo>
                    <a:pt x="1891" y="150"/>
                  </a:lnTo>
                  <a:lnTo>
                    <a:pt x="1879" y="151"/>
                  </a:lnTo>
                  <a:lnTo>
                    <a:pt x="1868" y="153"/>
                  </a:lnTo>
                  <a:lnTo>
                    <a:pt x="1857" y="155"/>
                  </a:lnTo>
                  <a:lnTo>
                    <a:pt x="1847" y="158"/>
                  </a:lnTo>
                  <a:lnTo>
                    <a:pt x="1836" y="162"/>
                  </a:lnTo>
                  <a:lnTo>
                    <a:pt x="1826" y="166"/>
                  </a:lnTo>
                  <a:lnTo>
                    <a:pt x="1817" y="170"/>
                  </a:lnTo>
                  <a:lnTo>
                    <a:pt x="1807" y="176"/>
                  </a:lnTo>
                  <a:lnTo>
                    <a:pt x="1798" y="181"/>
                  </a:lnTo>
                  <a:lnTo>
                    <a:pt x="1789" y="187"/>
                  </a:lnTo>
                  <a:lnTo>
                    <a:pt x="1781" y="194"/>
                  </a:lnTo>
                  <a:lnTo>
                    <a:pt x="1773" y="201"/>
                  </a:lnTo>
                  <a:lnTo>
                    <a:pt x="1765" y="208"/>
                  </a:lnTo>
                  <a:lnTo>
                    <a:pt x="1757" y="216"/>
                  </a:lnTo>
                  <a:lnTo>
                    <a:pt x="1750" y="223"/>
                  </a:lnTo>
                  <a:lnTo>
                    <a:pt x="1743" y="232"/>
                  </a:lnTo>
                  <a:lnTo>
                    <a:pt x="1737" y="240"/>
                  </a:lnTo>
                  <a:lnTo>
                    <a:pt x="1731" y="249"/>
                  </a:lnTo>
                  <a:lnTo>
                    <a:pt x="1726" y="258"/>
                  </a:lnTo>
                  <a:lnTo>
                    <a:pt x="1720" y="267"/>
                  </a:lnTo>
                  <a:lnTo>
                    <a:pt x="1716" y="277"/>
                  </a:lnTo>
                  <a:lnTo>
                    <a:pt x="1711" y="286"/>
                  </a:lnTo>
                  <a:lnTo>
                    <a:pt x="1707" y="296"/>
                  </a:lnTo>
                  <a:lnTo>
                    <a:pt x="1704" y="306"/>
                  </a:lnTo>
                  <a:lnTo>
                    <a:pt x="1701" y="316"/>
                  </a:lnTo>
                  <a:lnTo>
                    <a:pt x="1698" y="326"/>
                  </a:lnTo>
                  <a:lnTo>
                    <a:pt x="1696" y="336"/>
                  </a:lnTo>
                  <a:lnTo>
                    <a:pt x="1693" y="355"/>
                  </a:lnTo>
                  <a:lnTo>
                    <a:pt x="1692" y="365"/>
                  </a:lnTo>
                  <a:lnTo>
                    <a:pt x="1692" y="375"/>
                  </a:lnTo>
                  <a:lnTo>
                    <a:pt x="1693" y="391"/>
                  </a:lnTo>
                  <a:lnTo>
                    <a:pt x="1694" y="406"/>
                  </a:lnTo>
                  <a:lnTo>
                    <a:pt x="1697" y="419"/>
                  </a:lnTo>
                  <a:lnTo>
                    <a:pt x="1701" y="432"/>
                  </a:lnTo>
                  <a:lnTo>
                    <a:pt x="1703" y="438"/>
                  </a:lnTo>
                  <a:lnTo>
                    <a:pt x="1705" y="444"/>
                  </a:lnTo>
                  <a:lnTo>
                    <a:pt x="1710" y="454"/>
                  </a:lnTo>
                  <a:lnTo>
                    <a:pt x="1713" y="459"/>
                  </a:lnTo>
                  <a:lnTo>
                    <a:pt x="1716" y="463"/>
                  </a:lnTo>
                  <a:lnTo>
                    <a:pt x="1723" y="472"/>
                  </a:lnTo>
                  <a:lnTo>
                    <a:pt x="1726" y="476"/>
                  </a:lnTo>
                  <a:lnTo>
                    <a:pt x="1730" y="479"/>
                  </a:lnTo>
                  <a:lnTo>
                    <a:pt x="1734" y="483"/>
                  </a:lnTo>
                  <a:lnTo>
                    <a:pt x="1738" y="486"/>
                  </a:lnTo>
                  <a:lnTo>
                    <a:pt x="1742" y="488"/>
                  </a:lnTo>
                  <a:lnTo>
                    <a:pt x="1746" y="491"/>
                  </a:lnTo>
                  <a:lnTo>
                    <a:pt x="1754" y="495"/>
                  </a:lnTo>
                  <a:lnTo>
                    <a:pt x="1763" y="499"/>
                  </a:lnTo>
                  <a:lnTo>
                    <a:pt x="1771" y="501"/>
                  </a:lnTo>
                  <a:lnTo>
                    <a:pt x="1780" y="503"/>
                  </a:lnTo>
                  <a:lnTo>
                    <a:pt x="1789" y="503"/>
                  </a:lnTo>
                  <a:lnTo>
                    <a:pt x="1798" y="503"/>
                  </a:lnTo>
                  <a:lnTo>
                    <a:pt x="1807" y="501"/>
                  </a:lnTo>
                  <a:lnTo>
                    <a:pt x="1816" y="498"/>
                  </a:lnTo>
                  <a:lnTo>
                    <a:pt x="1825" y="495"/>
                  </a:lnTo>
                  <a:lnTo>
                    <a:pt x="1835" y="490"/>
                  </a:lnTo>
                  <a:lnTo>
                    <a:pt x="1844" y="485"/>
                  </a:lnTo>
                  <a:lnTo>
                    <a:pt x="1853" y="479"/>
                  </a:lnTo>
                  <a:lnTo>
                    <a:pt x="1862" y="473"/>
                  </a:lnTo>
                  <a:lnTo>
                    <a:pt x="1871" y="466"/>
                  </a:lnTo>
                  <a:lnTo>
                    <a:pt x="1879" y="458"/>
                  </a:lnTo>
                  <a:lnTo>
                    <a:pt x="1887" y="450"/>
                  </a:lnTo>
                  <a:lnTo>
                    <a:pt x="1895" y="442"/>
                  </a:lnTo>
                  <a:lnTo>
                    <a:pt x="1902" y="434"/>
                  </a:lnTo>
                  <a:lnTo>
                    <a:pt x="1909" y="425"/>
                  </a:lnTo>
                  <a:lnTo>
                    <a:pt x="1915" y="416"/>
                  </a:lnTo>
                  <a:lnTo>
                    <a:pt x="1920" y="407"/>
                  </a:lnTo>
                  <a:lnTo>
                    <a:pt x="1921" y="409"/>
                  </a:lnTo>
                  <a:lnTo>
                    <a:pt x="1905" y="482"/>
                  </a:lnTo>
                  <a:close/>
                  <a:moveTo>
                    <a:pt x="1603" y="474"/>
                  </a:moveTo>
                  <a:lnTo>
                    <a:pt x="1611" y="471"/>
                  </a:lnTo>
                  <a:lnTo>
                    <a:pt x="1617" y="468"/>
                  </a:lnTo>
                  <a:lnTo>
                    <a:pt x="1620" y="467"/>
                  </a:lnTo>
                  <a:lnTo>
                    <a:pt x="1622" y="465"/>
                  </a:lnTo>
                  <a:lnTo>
                    <a:pt x="1623" y="462"/>
                  </a:lnTo>
                  <a:lnTo>
                    <a:pt x="1623" y="459"/>
                  </a:lnTo>
                  <a:lnTo>
                    <a:pt x="1620" y="444"/>
                  </a:lnTo>
                  <a:lnTo>
                    <a:pt x="1619" y="443"/>
                  </a:lnTo>
                  <a:lnTo>
                    <a:pt x="1618" y="442"/>
                  </a:lnTo>
                  <a:lnTo>
                    <a:pt x="1617" y="441"/>
                  </a:lnTo>
                  <a:lnTo>
                    <a:pt x="1616" y="441"/>
                  </a:lnTo>
                  <a:lnTo>
                    <a:pt x="1612" y="441"/>
                  </a:lnTo>
                  <a:lnTo>
                    <a:pt x="1608" y="442"/>
                  </a:lnTo>
                  <a:lnTo>
                    <a:pt x="1598" y="444"/>
                  </a:lnTo>
                  <a:lnTo>
                    <a:pt x="1592" y="445"/>
                  </a:lnTo>
                  <a:lnTo>
                    <a:pt x="1587" y="446"/>
                  </a:lnTo>
                  <a:lnTo>
                    <a:pt x="1582" y="447"/>
                  </a:lnTo>
                  <a:lnTo>
                    <a:pt x="1578" y="446"/>
                  </a:lnTo>
                  <a:lnTo>
                    <a:pt x="1576" y="445"/>
                  </a:lnTo>
                  <a:lnTo>
                    <a:pt x="1574" y="444"/>
                  </a:lnTo>
                  <a:lnTo>
                    <a:pt x="1573" y="441"/>
                  </a:lnTo>
                  <a:lnTo>
                    <a:pt x="1572" y="436"/>
                  </a:lnTo>
                  <a:lnTo>
                    <a:pt x="1571" y="431"/>
                  </a:lnTo>
                  <a:lnTo>
                    <a:pt x="1572" y="423"/>
                  </a:lnTo>
                  <a:lnTo>
                    <a:pt x="1574" y="415"/>
                  </a:lnTo>
                  <a:lnTo>
                    <a:pt x="1649" y="20"/>
                  </a:lnTo>
                  <a:lnTo>
                    <a:pt x="1650" y="15"/>
                  </a:lnTo>
                  <a:lnTo>
                    <a:pt x="1650" y="11"/>
                  </a:lnTo>
                  <a:lnTo>
                    <a:pt x="1650" y="9"/>
                  </a:lnTo>
                  <a:lnTo>
                    <a:pt x="1649" y="7"/>
                  </a:lnTo>
                  <a:lnTo>
                    <a:pt x="1648" y="4"/>
                  </a:lnTo>
                  <a:lnTo>
                    <a:pt x="1645" y="2"/>
                  </a:lnTo>
                  <a:lnTo>
                    <a:pt x="1642" y="0"/>
                  </a:lnTo>
                  <a:lnTo>
                    <a:pt x="1638" y="0"/>
                  </a:lnTo>
                  <a:lnTo>
                    <a:pt x="1632" y="0"/>
                  </a:lnTo>
                  <a:lnTo>
                    <a:pt x="1564" y="0"/>
                  </a:lnTo>
                  <a:lnTo>
                    <a:pt x="1557" y="0"/>
                  </a:lnTo>
                  <a:lnTo>
                    <a:pt x="1555" y="0"/>
                  </a:lnTo>
                  <a:lnTo>
                    <a:pt x="1553" y="1"/>
                  </a:lnTo>
                  <a:lnTo>
                    <a:pt x="1552" y="2"/>
                  </a:lnTo>
                  <a:lnTo>
                    <a:pt x="1551" y="4"/>
                  </a:lnTo>
                  <a:lnTo>
                    <a:pt x="1550" y="8"/>
                  </a:lnTo>
                  <a:lnTo>
                    <a:pt x="1546" y="20"/>
                  </a:lnTo>
                  <a:lnTo>
                    <a:pt x="1546" y="21"/>
                  </a:lnTo>
                  <a:lnTo>
                    <a:pt x="1546" y="23"/>
                  </a:lnTo>
                  <a:lnTo>
                    <a:pt x="1548" y="25"/>
                  </a:lnTo>
                  <a:lnTo>
                    <a:pt x="1552" y="27"/>
                  </a:lnTo>
                  <a:lnTo>
                    <a:pt x="1556" y="29"/>
                  </a:lnTo>
                  <a:lnTo>
                    <a:pt x="1566" y="33"/>
                  </a:lnTo>
                  <a:lnTo>
                    <a:pt x="1571" y="36"/>
                  </a:lnTo>
                  <a:lnTo>
                    <a:pt x="1576" y="40"/>
                  </a:lnTo>
                  <a:lnTo>
                    <a:pt x="1579" y="43"/>
                  </a:lnTo>
                  <a:lnTo>
                    <a:pt x="1580" y="45"/>
                  </a:lnTo>
                  <a:lnTo>
                    <a:pt x="1581" y="48"/>
                  </a:lnTo>
                  <a:lnTo>
                    <a:pt x="1582" y="51"/>
                  </a:lnTo>
                  <a:lnTo>
                    <a:pt x="1582" y="56"/>
                  </a:lnTo>
                  <a:lnTo>
                    <a:pt x="1581" y="61"/>
                  </a:lnTo>
                  <a:lnTo>
                    <a:pt x="1581" y="64"/>
                  </a:lnTo>
                  <a:lnTo>
                    <a:pt x="1580" y="67"/>
                  </a:lnTo>
                  <a:lnTo>
                    <a:pt x="1500" y="482"/>
                  </a:lnTo>
                  <a:lnTo>
                    <a:pt x="1500" y="486"/>
                  </a:lnTo>
                  <a:lnTo>
                    <a:pt x="1500" y="491"/>
                  </a:lnTo>
                  <a:lnTo>
                    <a:pt x="1501" y="494"/>
                  </a:lnTo>
                  <a:lnTo>
                    <a:pt x="1502" y="498"/>
                  </a:lnTo>
                  <a:lnTo>
                    <a:pt x="1503" y="499"/>
                  </a:lnTo>
                  <a:lnTo>
                    <a:pt x="1504" y="500"/>
                  </a:lnTo>
                  <a:lnTo>
                    <a:pt x="1507" y="502"/>
                  </a:lnTo>
                  <a:lnTo>
                    <a:pt x="1511" y="503"/>
                  </a:lnTo>
                  <a:lnTo>
                    <a:pt x="1516" y="503"/>
                  </a:lnTo>
                  <a:lnTo>
                    <a:pt x="1603" y="474"/>
                  </a:lnTo>
                  <a:close/>
                  <a:moveTo>
                    <a:pt x="1407" y="474"/>
                  </a:moveTo>
                  <a:lnTo>
                    <a:pt x="1414" y="471"/>
                  </a:lnTo>
                  <a:lnTo>
                    <a:pt x="1421" y="468"/>
                  </a:lnTo>
                  <a:lnTo>
                    <a:pt x="1423" y="467"/>
                  </a:lnTo>
                  <a:lnTo>
                    <a:pt x="1425" y="465"/>
                  </a:lnTo>
                  <a:lnTo>
                    <a:pt x="1426" y="462"/>
                  </a:lnTo>
                  <a:lnTo>
                    <a:pt x="1426" y="459"/>
                  </a:lnTo>
                  <a:lnTo>
                    <a:pt x="1424" y="444"/>
                  </a:lnTo>
                  <a:lnTo>
                    <a:pt x="1423" y="443"/>
                  </a:lnTo>
                  <a:lnTo>
                    <a:pt x="1422" y="442"/>
                  </a:lnTo>
                  <a:lnTo>
                    <a:pt x="1420" y="441"/>
                  </a:lnTo>
                  <a:lnTo>
                    <a:pt x="1419" y="441"/>
                  </a:lnTo>
                  <a:lnTo>
                    <a:pt x="1415" y="441"/>
                  </a:lnTo>
                  <a:lnTo>
                    <a:pt x="1411" y="442"/>
                  </a:lnTo>
                  <a:lnTo>
                    <a:pt x="1401" y="444"/>
                  </a:lnTo>
                  <a:lnTo>
                    <a:pt x="1396" y="445"/>
                  </a:lnTo>
                  <a:lnTo>
                    <a:pt x="1391" y="446"/>
                  </a:lnTo>
                  <a:lnTo>
                    <a:pt x="1385" y="447"/>
                  </a:lnTo>
                  <a:lnTo>
                    <a:pt x="1381" y="446"/>
                  </a:lnTo>
                  <a:lnTo>
                    <a:pt x="1379" y="445"/>
                  </a:lnTo>
                  <a:lnTo>
                    <a:pt x="1378" y="444"/>
                  </a:lnTo>
                  <a:lnTo>
                    <a:pt x="1376" y="441"/>
                  </a:lnTo>
                  <a:lnTo>
                    <a:pt x="1375" y="436"/>
                  </a:lnTo>
                  <a:lnTo>
                    <a:pt x="1375" y="431"/>
                  </a:lnTo>
                  <a:lnTo>
                    <a:pt x="1376" y="423"/>
                  </a:lnTo>
                  <a:lnTo>
                    <a:pt x="1377" y="415"/>
                  </a:lnTo>
                  <a:lnTo>
                    <a:pt x="1453" y="20"/>
                  </a:lnTo>
                  <a:lnTo>
                    <a:pt x="1453" y="15"/>
                  </a:lnTo>
                  <a:lnTo>
                    <a:pt x="1453" y="11"/>
                  </a:lnTo>
                  <a:lnTo>
                    <a:pt x="1453" y="9"/>
                  </a:lnTo>
                  <a:lnTo>
                    <a:pt x="1453" y="7"/>
                  </a:lnTo>
                  <a:lnTo>
                    <a:pt x="1451" y="4"/>
                  </a:lnTo>
                  <a:lnTo>
                    <a:pt x="1449" y="2"/>
                  </a:lnTo>
                  <a:lnTo>
                    <a:pt x="1446" y="0"/>
                  </a:lnTo>
                  <a:lnTo>
                    <a:pt x="1441" y="0"/>
                  </a:lnTo>
                  <a:lnTo>
                    <a:pt x="1436" y="0"/>
                  </a:lnTo>
                  <a:lnTo>
                    <a:pt x="1367" y="0"/>
                  </a:lnTo>
                  <a:lnTo>
                    <a:pt x="1361" y="0"/>
                  </a:lnTo>
                  <a:lnTo>
                    <a:pt x="1359" y="0"/>
                  </a:lnTo>
                  <a:lnTo>
                    <a:pt x="1357" y="1"/>
                  </a:lnTo>
                  <a:lnTo>
                    <a:pt x="1356" y="2"/>
                  </a:lnTo>
                  <a:lnTo>
                    <a:pt x="1355" y="4"/>
                  </a:lnTo>
                  <a:lnTo>
                    <a:pt x="1353" y="8"/>
                  </a:lnTo>
                  <a:lnTo>
                    <a:pt x="1349" y="20"/>
                  </a:lnTo>
                  <a:lnTo>
                    <a:pt x="1349" y="21"/>
                  </a:lnTo>
                  <a:lnTo>
                    <a:pt x="1350" y="23"/>
                  </a:lnTo>
                  <a:lnTo>
                    <a:pt x="1352" y="25"/>
                  </a:lnTo>
                  <a:lnTo>
                    <a:pt x="1355" y="27"/>
                  </a:lnTo>
                  <a:lnTo>
                    <a:pt x="1360" y="29"/>
                  </a:lnTo>
                  <a:lnTo>
                    <a:pt x="1370" y="33"/>
                  </a:lnTo>
                  <a:lnTo>
                    <a:pt x="1375" y="36"/>
                  </a:lnTo>
                  <a:lnTo>
                    <a:pt x="1379" y="40"/>
                  </a:lnTo>
                  <a:lnTo>
                    <a:pt x="1382" y="43"/>
                  </a:lnTo>
                  <a:lnTo>
                    <a:pt x="1383" y="45"/>
                  </a:lnTo>
                  <a:lnTo>
                    <a:pt x="1384" y="48"/>
                  </a:lnTo>
                  <a:lnTo>
                    <a:pt x="1385" y="51"/>
                  </a:lnTo>
                  <a:lnTo>
                    <a:pt x="1385" y="56"/>
                  </a:lnTo>
                  <a:lnTo>
                    <a:pt x="1385" y="61"/>
                  </a:lnTo>
                  <a:lnTo>
                    <a:pt x="1384" y="67"/>
                  </a:lnTo>
                  <a:lnTo>
                    <a:pt x="1304" y="482"/>
                  </a:lnTo>
                  <a:lnTo>
                    <a:pt x="1303" y="486"/>
                  </a:lnTo>
                  <a:lnTo>
                    <a:pt x="1303" y="491"/>
                  </a:lnTo>
                  <a:lnTo>
                    <a:pt x="1304" y="494"/>
                  </a:lnTo>
                  <a:lnTo>
                    <a:pt x="1306" y="498"/>
                  </a:lnTo>
                  <a:lnTo>
                    <a:pt x="1307" y="499"/>
                  </a:lnTo>
                  <a:lnTo>
                    <a:pt x="1308" y="500"/>
                  </a:lnTo>
                  <a:lnTo>
                    <a:pt x="1311" y="502"/>
                  </a:lnTo>
                  <a:lnTo>
                    <a:pt x="1314" y="503"/>
                  </a:lnTo>
                  <a:lnTo>
                    <a:pt x="1319" y="503"/>
                  </a:lnTo>
                  <a:lnTo>
                    <a:pt x="1407" y="474"/>
                  </a:lnTo>
                  <a:close/>
                  <a:moveTo>
                    <a:pt x="1011" y="463"/>
                  </a:moveTo>
                  <a:lnTo>
                    <a:pt x="1007" y="462"/>
                  </a:lnTo>
                  <a:lnTo>
                    <a:pt x="1004" y="462"/>
                  </a:lnTo>
                  <a:lnTo>
                    <a:pt x="997" y="460"/>
                  </a:lnTo>
                  <a:lnTo>
                    <a:pt x="993" y="458"/>
                  </a:lnTo>
                  <a:lnTo>
                    <a:pt x="991" y="457"/>
                  </a:lnTo>
                  <a:lnTo>
                    <a:pt x="988" y="455"/>
                  </a:lnTo>
                  <a:lnTo>
                    <a:pt x="985" y="453"/>
                  </a:lnTo>
                  <a:lnTo>
                    <a:pt x="983" y="450"/>
                  </a:lnTo>
                  <a:lnTo>
                    <a:pt x="981" y="448"/>
                  </a:lnTo>
                  <a:lnTo>
                    <a:pt x="977" y="442"/>
                  </a:lnTo>
                  <a:lnTo>
                    <a:pt x="974" y="436"/>
                  </a:lnTo>
                  <a:lnTo>
                    <a:pt x="971" y="429"/>
                  </a:lnTo>
                  <a:lnTo>
                    <a:pt x="967" y="416"/>
                  </a:lnTo>
                  <a:lnTo>
                    <a:pt x="965" y="403"/>
                  </a:lnTo>
                  <a:lnTo>
                    <a:pt x="964" y="392"/>
                  </a:lnTo>
                  <a:lnTo>
                    <a:pt x="964" y="384"/>
                  </a:lnTo>
                  <a:lnTo>
                    <a:pt x="964" y="365"/>
                  </a:lnTo>
                  <a:lnTo>
                    <a:pt x="966" y="347"/>
                  </a:lnTo>
                  <a:lnTo>
                    <a:pt x="968" y="337"/>
                  </a:lnTo>
                  <a:lnTo>
                    <a:pt x="970" y="328"/>
                  </a:lnTo>
                  <a:lnTo>
                    <a:pt x="972" y="319"/>
                  </a:lnTo>
                  <a:lnTo>
                    <a:pt x="975" y="310"/>
                  </a:lnTo>
                  <a:lnTo>
                    <a:pt x="977" y="301"/>
                  </a:lnTo>
                  <a:lnTo>
                    <a:pt x="981" y="292"/>
                  </a:lnTo>
                  <a:lnTo>
                    <a:pt x="988" y="275"/>
                  </a:lnTo>
                  <a:lnTo>
                    <a:pt x="996" y="259"/>
                  </a:lnTo>
                  <a:lnTo>
                    <a:pt x="1000" y="251"/>
                  </a:lnTo>
                  <a:lnTo>
                    <a:pt x="1005" y="244"/>
                  </a:lnTo>
                  <a:lnTo>
                    <a:pt x="1015" y="230"/>
                  </a:lnTo>
                  <a:lnTo>
                    <a:pt x="1020" y="223"/>
                  </a:lnTo>
                  <a:lnTo>
                    <a:pt x="1026" y="217"/>
                  </a:lnTo>
                  <a:lnTo>
                    <a:pt x="1031" y="211"/>
                  </a:lnTo>
                  <a:lnTo>
                    <a:pt x="1037" y="206"/>
                  </a:lnTo>
                  <a:lnTo>
                    <a:pt x="1043" y="201"/>
                  </a:lnTo>
                  <a:lnTo>
                    <a:pt x="1049" y="197"/>
                  </a:lnTo>
                  <a:lnTo>
                    <a:pt x="1056" y="193"/>
                  </a:lnTo>
                  <a:lnTo>
                    <a:pt x="1062" y="189"/>
                  </a:lnTo>
                  <a:lnTo>
                    <a:pt x="1069" y="186"/>
                  </a:lnTo>
                  <a:lnTo>
                    <a:pt x="1076" y="184"/>
                  </a:lnTo>
                  <a:lnTo>
                    <a:pt x="1083" y="182"/>
                  </a:lnTo>
                  <a:lnTo>
                    <a:pt x="1091" y="180"/>
                  </a:lnTo>
                  <a:lnTo>
                    <a:pt x="1098" y="179"/>
                  </a:lnTo>
                  <a:lnTo>
                    <a:pt x="1105" y="179"/>
                  </a:lnTo>
                  <a:lnTo>
                    <a:pt x="1115" y="179"/>
                  </a:lnTo>
                  <a:lnTo>
                    <a:pt x="1120" y="180"/>
                  </a:lnTo>
                  <a:lnTo>
                    <a:pt x="1124" y="181"/>
                  </a:lnTo>
                  <a:lnTo>
                    <a:pt x="1129" y="183"/>
                  </a:lnTo>
                  <a:lnTo>
                    <a:pt x="1133" y="185"/>
                  </a:lnTo>
                  <a:lnTo>
                    <a:pt x="1138" y="187"/>
                  </a:lnTo>
                  <a:lnTo>
                    <a:pt x="1141" y="190"/>
                  </a:lnTo>
                  <a:lnTo>
                    <a:pt x="1145" y="194"/>
                  </a:lnTo>
                  <a:lnTo>
                    <a:pt x="1148" y="198"/>
                  </a:lnTo>
                  <a:lnTo>
                    <a:pt x="1151" y="202"/>
                  </a:lnTo>
                  <a:lnTo>
                    <a:pt x="1154" y="207"/>
                  </a:lnTo>
                  <a:lnTo>
                    <a:pt x="1156" y="213"/>
                  </a:lnTo>
                  <a:lnTo>
                    <a:pt x="1158" y="219"/>
                  </a:lnTo>
                  <a:lnTo>
                    <a:pt x="1158" y="226"/>
                  </a:lnTo>
                  <a:lnTo>
                    <a:pt x="1159" y="234"/>
                  </a:lnTo>
                  <a:lnTo>
                    <a:pt x="1159" y="244"/>
                  </a:lnTo>
                  <a:lnTo>
                    <a:pt x="1158" y="253"/>
                  </a:lnTo>
                  <a:lnTo>
                    <a:pt x="1157" y="263"/>
                  </a:lnTo>
                  <a:lnTo>
                    <a:pt x="1155" y="273"/>
                  </a:lnTo>
                  <a:lnTo>
                    <a:pt x="1150" y="293"/>
                  </a:lnTo>
                  <a:lnTo>
                    <a:pt x="1144" y="312"/>
                  </a:lnTo>
                  <a:lnTo>
                    <a:pt x="1137" y="332"/>
                  </a:lnTo>
                  <a:lnTo>
                    <a:pt x="1133" y="341"/>
                  </a:lnTo>
                  <a:lnTo>
                    <a:pt x="1128" y="351"/>
                  </a:lnTo>
                  <a:lnTo>
                    <a:pt x="1123" y="360"/>
                  </a:lnTo>
                  <a:lnTo>
                    <a:pt x="1118" y="369"/>
                  </a:lnTo>
                  <a:lnTo>
                    <a:pt x="1108" y="386"/>
                  </a:lnTo>
                  <a:lnTo>
                    <a:pt x="1097" y="402"/>
                  </a:lnTo>
                  <a:lnTo>
                    <a:pt x="1091" y="410"/>
                  </a:lnTo>
                  <a:lnTo>
                    <a:pt x="1084" y="417"/>
                  </a:lnTo>
                  <a:lnTo>
                    <a:pt x="1078" y="424"/>
                  </a:lnTo>
                  <a:lnTo>
                    <a:pt x="1072" y="430"/>
                  </a:lnTo>
                  <a:lnTo>
                    <a:pt x="1059" y="441"/>
                  </a:lnTo>
                  <a:lnTo>
                    <a:pt x="1053" y="446"/>
                  </a:lnTo>
                  <a:lnTo>
                    <a:pt x="1047" y="450"/>
                  </a:lnTo>
                  <a:lnTo>
                    <a:pt x="1041" y="454"/>
                  </a:lnTo>
                  <a:lnTo>
                    <a:pt x="1035" y="457"/>
                  </a:lnTo>
                  <a:lnTo>
                    <a:pt x="1029" y="459"/>
                  </a:lnTo>
                  <a:lnTo>
                    <a:pt x="1023" y="461"/>
                  </a:lnTo>
                  <a:lnTo>
                    <a:pt x="1017" y="462"/>
                  </a:lnTo>
                  <a:lnTo>
                    <a:pt x="1011" y="463"/>
                  </a:lnTo>
                  <a:close/>
                  <a:moveTo>
                    <a:pt x="1113" y="482"/>
                  </a:moveTo>
                  <a:lnTo>
                    <a:pt x="1112" y="486"/>
                  </a:lnTo>
                  <a:lnTo>
                    <a:pt x="1112" y="491"/>
                  </a:lnTo>
                  <a:lnTo>
                    <a:pt x="1113" y="494"/>
                  </a:lnTo>
                  <a:lnTo>
                    <a:pt x="1115" y="497"/>
                  </a:lnTo>
                  <a:lnTo>
                    <a:pt x="1117" y="500"/>
                  </a:lnTo>
                  <a:lnTo>
                    <a:pt x="1121" y="502"/>
                  </a:lnTo>
                  <a:lnTo>
                    <a:pt x="1126" y="503"/>
                  </a:lnTo>
                  <a:lnTo>
                    <a:pt x="1132" y="503"/>
                  </a:lnTo>
                  <a:lnTo>
                    <a:pt x="1215" y="474"/>
                  </a:lnTo>
                  <a:lnTo>
                    <a:pt x="1223" y="471"/>
                  </a:lnTo>
                  <a:lnTo>
                    <a:pt x="1229" y="468"/>
                  </a:lnTo>
                  <a:lnTo>
                    <a:pt x="1232" y="467"/>
                  </a:lnTo>
                  <a:lnTo>
                    <a:pt x="1234" y="465"/>
                  </a:lnTo>
                  <a:lnTo>
                    <a:pt x="1235" y="462"/>
                  </a:lnTo>
                  <a:lnTo>
                    <a:pt x="1235" y="459"/>
                  </a:lnTo>
                  <a:lnTo>
                    <a:pt x="1232" y="444"/>
                  </a:lnTo>
                  <a:lnTo>
                    <a:pt x="1232" y="443"/>
                  </a:lnTo>
                  <a:lnTo>
                    <a:pt x="1231" y="442"/>
                  </a:lnTo>
                  <a:lnTo>
                    <a:pt x="1229" y="441"/>
                  </a:lnTo>
                  <a:lnTo>
                    <a:pt x="1228" y="441"/>
                  </a:lnTo>
                  <a:lnTo>
                    <a:pt x="1225" y="441"/>
                  </a:lnTo>
                  <a:lnTo>
                    <a:pt x="1220" y="442"/>
                  </a:lnTo>
                  <a:lnTo>
                    <a:pt x="1210" y="444"/>
                  </a:lnTo>
                  <a:lnTo>
                    <a:pt x="1205" y="445"/>
                  </a:lnTo>
                  <a:lnTo>
                    <a:pt x="1199" y="446"/>
                  </a:lnTo>
                  <a:lnTo>
                    <a:pt x="1194" y="447"/>
                  </a:lnTo>
                  <a:lnTo>
                    <a:pt x="1190" y="446"/>
                  </a:lnTo>
                  <a:lnTo>
                    <a:pt x="1187" y="444"/>
                  </a:lnTo>
                  <a:lnTo>
                    <a:pt x="1185" y="441"/>
                  </a:lnTo>
                  <a:lnTo>
                    <a:pt x="1184" y="436"/>
                  </a:lnTo>
                  <a:lnTo>
                    <a:pt x="1184" y="431"/>
                  </a:lnTo>
                  <a:lnTo>
                    <a:pt x="1185" y="423"/>
                  </a:lnTo>
                  <a:lnTo>
                    <a:pt x="1186" y="415"/>
                  </a:lnTo>
                  <a:lnTo>
                    <a:pt x="1223" y="225"/>
                  </a:lnTo>
                  <a:lnTo>
                    <a:pt x="1224" y="210"/>
                  </a:lnTo>
                  <a:lnTo>
                    <a:pt x="1224" y="204"/>
                  </a:lnTo>
                  <a:lnTo>
                    <a:pt x="1224" y="199"/>
                  </a:lnTo>
                  <a:lnTo>
                    <a:pt x="1223" y="195"/>
                  </a:lnTo>
                  <a:lnTo>
                    <a:pt x="1222" y="191"/>
                  </a:lnTo>
                  <a:lnTo>
                    <a:pt x="1220" y="187"/>
                  </a:lnTo>
                  <a:lnTo>
                    <a:pt x="1219" y="184"/>
                  </a:lnTo>
                  <a:lnTo>
                    <a:pt x="1216" y="182"/>
                  </a:lnTo>
                  <a:lnTo>
                    <a:pt x="1214" y="180"/>
                  </a:lnTo>
                  <a:lnTo>
                    <a:pt x="1208" y="176"/>
                  </a:lnTo>
                  <a:lnTo>
                    <a:pt x="1195" y="168"/>
                  </a:lnTo>
                  <a:lnTo>
                    <a:pt x="1186" y="164"/>
                  </a:lnTo>
                  <a:lnTo>
                    <a:pt x="1177" y="161"/>
                  </a:lnTo>
                  <a:lnTo>
                    <a:pt x="1172" y="159"/>
                  </a:lnTo>
                  <a:lnTo>
                    <a:pt x="1167" y="158"/>
                  </a:lnTo>
                  <a:lnTo>
                    <a:pt x="1156" y="155"/>
                  </a:lnTo>
                  <a:lnTo>
                    <a:pt x="1145" y="153"/>
                  </a:lnTo>
                  <a:lnTo>
                    <a:pt x="1134" y="151"/>
                  </a:lnTo>
                  <a:lnTo>
                    <a:pt x="1122" y="150"/>
                  </a:lnTo>
                  <a:lnTo>
                    <a:pt x="1110" y="150"/>
                  </a:lnTo>
                  <a:lnTo>
                    <a:pt x="1099" y="150"/>
                  </a:lnTo>
                  <a:lnTo>
                    <a:pt x="1087" y="151"/>
                  </a:lnTo>
                  <a:lnTo>
                    <a:pt x="1075" y="153"/>
                  </a:lnTo>
                  <a:lnTo>
                    <a:pt x="1064" y="155"/>
                  </a:lnTo>
                  <a:lnTo>
                    <a:pt x="1054" y="158"/>
                  </a:lnTo>
                  <a:lnTo>
                    <a:pt x="1043" y="162"/>
                  </a:lnTo>
                  <a:lnTo>
                    <a:pt x="1033" y="166"/>
                  </a:lnTo>
                  <a:lnTo>
                    <a:pt x="1023" y="170"/>
                  </a:lnTo>
                  <a:lnTo>
                    <a:pt x="1014" y="176"/>
                  </a:lnTo>
                  <a:lnTo>
                    <a:pt x="1005" y="181"/>
                  </a:lnTo>
                  <a:lnTo>
                    <a:pt x="996" y="187"/>
                  </a:lnTo>
                  <a:lnTo>
                    <a:pt x="988" y="194"/>
                  </a:lnTo>
                  <a:lnTo>
                    <a:pt x="979" y="201"/>
                  </a:lnTo>
                  <a:lnTo>
                    <a:pt x="972" y="208"/>
                  </a:lnTo>
                  <a:lnTo>
                    <a:pt x="964" y="216"/>
                  </a:lnTo>
                  <a:lnTo>
                    <a:pt x="957" y="223"/>
                  </a:lnTo>
                  <a:lnTo>
                    <a:pt x="950" y="232"/>
                  </a:lnTo>
                  <a:lnTo>
                    <a:pt x="944" y="240"/>
                  </a:lnTo>
                  <a:lnTo>
                    <a:pt x="938" y="249"/>
                  </a:lnTo>
                  <a:lnTo>
                    <a:pt x="932" y="258"/>
                  </a:lnTo>
                  <a:lnTo>
                    <a:pt x="927" y="267"/>
                  </a:lnTo>
                  <a:lnTo>
                    <a:pt x="922" y="277"/>
                  </a:lnTo>
                  <a:lnTo>
                    <a:pt x="918" y="286"/>
                  </a:lnTo>
                  <a:lnTo>
                    <a:pt x="914" y="296"/>
                  </a:lnTo>
                  <a:lnTo>
                    <a:pt x="911" y="306"/>
                  </a:lnTo>
                  <a:lnTo>
                    <a:pt x="908" y="316"/>
                  </a:lnTo>
                  <a:lnTo>
                    <a:pt x="905" y="326"/>
                  </a:lnTo>
                  <a:lnTo>
                    <a:pt x="903" y="336"/>
                  </a:lnTo>
                  <a:lnTo>
                    <a:pt x="900" y="355"/>
                  </a:lnTo>
                  <a:lnTo>
                    <a:pt x="899" y="365"/>
                  </a:lnTo>
                  <a:lnTo>
                    <a:pt x="899" y="375"/>
                  </a:lnTo>
                  <a:lnTo>
                    <a:pt x="899" y="391"/>
                  </a:lnTo>
                  <a:lnTo>
                    <a:pt x="901" y="406"/>
                  </a:lnTo>
                  <a:lnTo>
                    <a:pt x="904" y="419"/>
                  </a:lnTo>
                  <a:lnTo>
                    <a:pt x="907" y="432"/>
                  </a:lnTo>
                  <a:lnTo>
                    <a:pt x="910" y="438"/>
                  </a:lnTo>
                  <a:lnTo>
                    <a:pt x="912" y="444"/>
                  </a:lnTo>
                  <a:lnTo>
                    <a:pt x="917" y="454"/>
                  </a:lnTo>
                  <a:lnTo>
                    <a:pt x="920" y="459"/>
                  </a:lnTo>
                  <a:lnTo>
                    <a:pt x="923" y="463"/>
                  </a:lnTo>
                  <a:lnTo>
                    <a:pt x="930" y="472"/>
                  </a:lnTo>
                  <a:lnTo>
                    <a:pt x="933" y="476"/>
                  </a:lnTo>
                  <a:lnTo>
                    <a:pt x="937" y="479"/>
                  </a:lnTo>
                  <a:lnTo>
                    <a:pt x="941" y="483"/>
                  </a:lnTo>
                  <a:lnTo>
                    <a:pt x="945" y="486"/>
                  </a:lnTo>
                  <a:lnTo>
                    <a:pt x="948" y="488"/>
                  </a:lnTo>
                  <a:lnTo>
                    <a:pt x="953" y="491"/>
                  </a:lnTo>
                  <a:lnTo>
                    <a:pt x="961" y="495"/>
                  </a:lnTo>
                  <a:lnTo>
                    <a:pt x="969" y="499"/>
                  </a:lnTo>
                  <a:lnTo>
                    <a:pt x="978" y="501"/>
                  </a:lnTo>
                  <a:lnTo>
                    <a:pt x="987" y="503"/>
                  </a:lnTo>
                  <a:lnTo>
                    <a:pt x="996" y="503"/>
                  </a:lnTo>
                  <a:lnTo>
                    <a:pt x="1005" y="503"/>
                  </a:lnTo>
                  <a:lnTo>
                    <a:pt x="1014" y="501"/>
                  </a:lnTo>
                  <a:lnTo>
                    <a:pt x="1023" y="498"/>
                  </a:lnTo>
                  <a:lnTo>
                    <a:pt x="1032" y="495"/>
                  </a:lnTo>
                  <a:lnTo>
                    <a:pt x="1041" y="490"/>
                  </a:lnTo>
                  <a:lnTo>
                    <a:pt x="1051" y="485"/>
                  </a:lnTo>
                  <a:lnTo>
                    <a:pt x="1060" y="479"/>
                  </a:lnTo>
                  <a:lnTo>
                    <a:pt x="1069" y="473"/>
                  </a:lnTo>
                  <a:lnTo>
                    <a:pt x="1078" y="466"/>
                  </a:lnTo>
                  <a:lnTo>
                    <a:pt x="1087" y="458"/>
                  </a:lnTo>
                  <a:lnTo>
                    <a:pt x="1095" y="450"/>
                  </a:lnTo>
                  <a:lnTo>
                    <a:pt x="1103" y="442"/>
                  </a:lnTo>
                  <a:lnTo>
                    <a:pt x="1110" y="434"/>
                  </a:lnTo>
                  <a:lnTo>
                    <a:pt x="1117" y="425"/>
                  </a:lnTo>
                  <a:lnTo>
                    <a:pt x="1123" y="416"/>
                  </a:lnTo>
                  <a:lnTo>
                    <a:pt x="1128" y="407"/>
                  </a:lnTo>
                  <a:lnTo>
                    <a:pt x="1129" y="409"/>
                  </a:lnTo>
                  <a:lnTo>
                    <a:pt x="1113" y="482"/>
                  </a:lnTo>
                  <a:close/>
                  <a:moveTo>
                    <a:pt x="805" y="98"/>
                  </a:moveTo>
                  <a:lnTo>
                    <a:pt x="814" y="97"/>
                  </a:lnTo>
                  <a:lnTo>
                    <a:pt x="818" y="96"/>
                  </a:lnTo>
                  <a:lnTo>
                    <a:pt x="822" y="95"/>
                  </a:lnTo>
                  <a:lnTo>
                    <a:pt x="826" y="93"/>
                  </a:lnTo>
                  <a:lnTo>
                    <a:pt x="830" y="91"/>
                  </a:lnTo>
                  <a:lnTo>
                    <a:pt x="833" y="88"/>
                  </a:lnTo>
                  <a:lnTo>
                    <a:pt x="836" y="85"/>
                  </a:lnTo>
                  <a:lnTo>
                    <a:pt x="839" y="82"/>
                  </a:lnTo>
                  <a:lnTo>
                    <a:pt x="841" y="78"/>
                  </a:lnTo>
                  <a:lnTo>
                    <a:pt x="844" y="74"/>
                  </a:lnTo>
                  <a:lnTo>
                    <a:pt x="845" y="70"/>
                  </a:lnTo>
                  <a:lnTo>
                    <a:pt x="847" y="65"/>
                  </a:lnTo>
                  <a:lnTo>
                    <a:pt x="848" y="60"/>
                  </a:lnTo>
                  <a:lnTo>
                    <a:pt x="849" y="55"/>
                  </a:lnTo>
                  <a:lnTo>
                    <a:pt x="849" y="49"/>
                  </a:lnTo>
                  <a:lnTo>
                    <a:pt x="848" y="44"/>
                  </a:lnTo>
                  <a:lnTo>
                    <a:pt x="847" y="37"/>
                  </a:lnTo>
                  <a:lnTo>
                    <a:pt x="844" y="31"/>
                  </a:lnTo>
                  <a:lnTo>
                    <a:pt x="842" y="28"/>
                  </a:lnTo>
                  <a:lnTo>
                    <a:pt x="840" y="25"/>
                  </a:lnTo>
                  <a:lnTo>
                    <a:pt x="838" y="22"/>
                  </a:lnTo>
                  <a:lnTo>
                    <a:pt x="835" y="19"/>
                  </a:lnTo>
                  <a:lnTo>
                    <a:pt x="833" y="17"/>
                  </a:lnTo>
                  <a:lnTo>
                    <a:pt x="829" y="14"/>
                  </a:lnTo>
                  <a:lnTo>
                    <a:pt x="826" y="13"/>
                  </a:lnTo>
                  <a:lnTo>
                    <a:pt x="822" y="11"/>
                  </a:lnTo>
                  <a:lnTo>
                    <a:pt x="817" y="11"/>
                  </a:lnTo>
                  <a:lnTo>
                    <a:pt x="812" y="10"/>
                  </a:lnTo>
                  <a:lnTo>
                    <a:pt x="808" y="11"/>
                  </a:lnTo>
                  <a:lnTo>
                    <a:pt x="803" y="11"/>
                  </a:lnTo>
                  <a:lnTo>
                    <a:pt x="799" y="12"/>
                  </a:lnTo>
                  <a:lnTo>
                    <a:pt x="794" y="14"/>
                  </a:lnTo>
                  <a:lnTo>
                    <a:pt x="790" y="16"/>
                  </a:lnTo>
                  <a:lnTo>
                    <a:pt x="787" y="18"/>
                  </a:lnTo>
                  <a:lnTo>
                    <a:pt x="783" y="21"/>
                  </a:lnTo>
                  <a:lnTo>
                    <a:pt x="780" y="24"/>
                  </a:lnTo>
                  <a:lnTo>
                    <a:pt x="778" y="27"/>
                  </a:lnTo>
                  <a:lnTo>
                    <a:pt x="775" y="31"/>
                  </a:lnTo>
                  <a:lnTo>
                    <a:pt x="771" y="39"/>
                  </a:lnTo>
                  <a:lnTo>
                    <a:pt x="769" y="48"/>
                  </a:lnTo>
                  <a:lnTo>
                    <a:pt x="768" y="58"/>
                  </a:lnTo>
                  <a:lnTo>
                    <a:pt x="768" y="64"/>
                  </a:lnTo>
                  <a:lnTo>
                    <a:pt x="770" y="71"/>
                  </a:lnTo>
                  <a:lnTo>
                    <a:pt x="773" y="78"/>
                  </a:lnTo>
                  <a:lnTo>
                    <a:pt x="774" y="81"/>
                  </a:lnTo>
                  <a:lnTo>
                    <a:pt x="776" y="84"/>
                  </a:lnTo>
                  <a:lnTo>
                    <a:pt x="781" y="90"/>
                  </a:lnTo>
                  <a:lnTo>
                    <a:pt x="784" y="92"/>
                  </a:lnTo>
                  <a:lnTo>
                    <a:pt x="788" y="94"/>
                  </a:lnTo>
                  <a:lnTo>
                    <a:pt x="792" y="96"/>
                  </a:lnTo>
                  <a:lnTo>
                    <a:pt x="796" y="97"/>
                  </a:lnTo>
                  <a:lnTo>
                    <a:pt x="800" y="98"/>
                  </a:lnTo>
                  <a:lnTo>
                    <a:pt x="805" y="98"/>
                  </a:lnTo>
                  <a:close/>
                  <a:moveTo>
                    <a:pt x="829" y="171"/>
                  </a:moveTo>
                  <a:lnTo>
                    <a:pt x="829" y="167"/>
                  </a:lnTo>
                  <a:lnTo>
                    <a:pt x="829" y="163"/>
                  </a:lnTo>
                  <a:lnTo>
                    <a:pt x="828" y="161"/>
                  </a:lnTo>
                  <a:lnTo>
                    <a:pt x="827" y="160"/>
                  </a:lnTo>
                  <a:lnTo>
                    <a:pt x="826" y="159"/>
                  </a:lnTo>
                  <a:lnTo>
                    <a:pt x="824" y="158"/>
                  </a:lnTo>
                  <a:lnTo>
                    <a:pt x="822" y="158"/>
                  </a:lnTo>
                  <a:lnTo>
                    <a:pt x="816" y="158"/>
                  </a:lnTo>
                  <a:lnTo>
                    <a:pt x="743" y="158"/>
                  </a:lnTo>
                  <a:lnTo>
                    <a:pt x="737" y="158"/>
                  </a:lnTo>
                  <a:lnTo>
                    <a:pt x="733" y="160"/>
                  </a:lnTo>
                  <a:lnTo>
                    <a:pt x="730" y="162"/>
                  </a:lnTo>
                  <a:lnTo>
                    <a:pt x="729" y="166"/>
                  </a:lnTo>
                  <a:lnTo>
                    <a:pt x="725" y="178"/>
                  </a:lnTo>
                  <a:lnTo>
                    <a:pt x="725" y="180"/>
                  </a:lnTo>
                  <a:lnTo>
                    <a:pt x="726" y="181"/>
                  </a:lnTo>
                  <a:lnTo>
                    <a:pt x="728" y="184"/>
                  </a:lnTo>
                  <a:lnTo>
                    <a:pt x="731" y="186"/>
                  </a:lnTo>
                  <a:lnTo>
                    <a:pt x="736" y="188"/>
                  </a:lnTo>
                  <a:lnTo>
                    <a:pt x="746" y="192"/>
                  </a:lnTo>
                  <a:lnTo>
                    <a:pt x="751" y="195"/>
                  </a:lnTo>
                  <a:lnTo>
                    <a:pt x="755" y="198"/>
                  </a:lnTo>
                  <a:lnTo>
                    <a:pt x="758" y="202"/>
                  </a:lnTo>
                  <a:lnTo>
                    <a:pt x="759" y="204"/>
                  </a:lnTo>
                  <a:lnTo>
                    <a:pt x="760" y="207"/>
                  </a:lnTo>
                  <a:lnTo>
                    <a:pt x="760" y="210"/>
                  </a:lnTo>
                  <a:lnTo>
                    <a:pt x="760" y="214"/>
                  </a:lnTo>
                  <a:lnTo>
                    <a:pt x="759" y="219"/>
                  </a:lnTo>
                  <a:lnTo>
                    <a:pt x="758" y="225"/>
                  </a:lnTo>
                  <a:lnTo>
                    <a:pt x="708" y="482"/>
                  </a:lnTo>
                  <a:lnTo>
                    <a:pt x="707" y="486"/>
                  </a:lnTo>
                  <a:lnTo>
                    <a:pt x="708" y="491"/>
                  </a:lnTo>
                  <a:lnTo>
                    <a:pt x="708" y="494"/>
                  </a:lnTo>
                  <a:lnTo>
                    <a:pt x="710" y="498"/>
                  </a:lnTo>
                  <a:lnTo>
                    <a:pt x="712" y="500"/>
                  </a:lnTo>
                  <a:lnTo>
                    <a:pt x="716" y="502"/>
                  </a:lnTo>
                  <a:lnTo>
                    <a:pt x="720" y="503"/>
                  </a:lnTo>
                  <a:lnTo>
                    <a:pt x="725" y="503"/>
                  </a:lnTo>
                  <a:lnTo>
                    <a:pt x="810" y="474"/>
                  </a:lnTo>
                  <a:lnTo>
                    <a:pt x="818" y="471"/>
                  </a:lnTo>
                  <a:lnTo>
                    <a:pt x="824" y="468"/>
                  </a:lnTo>
                  <a:lnTo>
                    <a:pt x="827" y="467"/>
                  </a:lnTo>
                  <a:lnTo>
                    <a:pt x="829" y="465"/>
                  </a:lnTo>
                  <a:lnTo>
                    <a:pt x="830" y="462"/>
                  </a:lnTo>
                  <a:lnTo>
                    <a:pt x="830" y="459"/>
                  </a:lnTo>
                  <a:lnTo>
                    <a:pt x="827" y="444"/>
                  </a:lnTo>
                  <a:lnTo>
                    <a:pt x="827" y="443"/>
                  </a:lnTo>
                  <a:lnTo>
                    <a:pt x="826" y="442"/>
                  </a:lnTo>
                  <a:lnTo>
                    <a:pt x="824" y="441"/>
                  </a:lnTo>
                  <a:lnTo>
                    <a:pt x="823" y="441"/>
                  </a:lnTo>
                  <a:lnTo>
                    <a:pt x="819" y="441"/>
                  </a:lnTo>
                  <a:lnTo>
                    <a:pt x="815" y="442"/>
                  </a:lnTo>
                  <a:lnTo>
                    <a:pt x="805" y="444"/>
                  </a:lnTo>
                  <a:lnTo>
                    <a:pt x="794" y="446"/>
                  </a:lnTo>
                  <a:lnTo>
                    <a:pt x="789" y="447"/>
                  </a:lnTo>
                  <a:lnTo>
                    <a:pt x="785" y="446"/>
                  </a:lnTo>
                  <a:lnTo>
                    <a:pt x="782" y="444"/>
                  </a:lnTo>
                  <a:lnTo>
                    <a:pt x="780" y="441"/>
                  </a:lnTo>
                  <a:lnTo>
                    <a:pt x="779" y="436"/>
                  </a:lnTo>
                  <a:lnTo>
                    <a:pt x="779" y="431"/>
                  </a:lnTo>
                  <a:lnTo>
                    <a:pt x="780" y="423"/>
                  </a:lnTo>
                  <a:lnTo>
                    <a:pt x="781" y="415"/>
                  </a:lnTo>
                  <a:lnTo>
                    <a:pt x="829" y="171"/>
                  </a:lnTo>
                  <a:close/>
                  <a:moveTo>
                    <a:pt x="653" y="175"/>
                  </a:moveTo>
                  <a:lnTo>
                    <a:pt x="654" y="172"/>
                  </a:lnTo>
                  <a:lnTo>
                    <a:pt x="654" y="170"/>
                  </a:lnTo>
                  <a:lnTo>
                    <a:pt x="653" y="167"/>
                  </a:lnTo>
                  <a:lnTo>
                    <a:pt x="651" y="165"/>
                  </a:lnTo>
                  <a:lnTo>
                    <a:pt x="649" y="163"/>
                  </a:lnTo>
                  <a:lnTo>
                    <a:pt x="646" y="161"/>
                  </a:lnTo>
                  <a:lnTo>
                    <a:pt x="643" y="160"/>
                  </a:lnTo>
                  <a:lnTo>
                    <a:pt x="640" y="159"/>
                  </a:lnTo>
                  <a:lnTo>
                    <a:pt x="627" y="155"/>
                  </a:lnTo>
                  <a:lnTo>
                    <a:pt x="612" y="152"/>
                  </a:lnTo>
                  <a:lnTo>
                    <a:pt x="596" y="151"/>
                  </a:lnTo>
                  <a:lnTo>
                    <a:pt x="588" y="150"/>
                  </a:lnTo>
                  <a:lnTo>
                    <a:pt x="578" y="150"/>
                  </a:lnTo>
                  <a:lnTo>
                    <a:pt x="569" y="150"/>
                  </a:lnTo>
                  <a:lnTo>
                    <a:pt x="560" y="151"/>
                  </a:lnTo>
                  <a:lnTo>
                    <a:pt x="551" y="152"/>
                  </a:lnTo>
                  <a:lnTo>
                    <a:pt x="541" y="155"/>
                  </a:lnTo>
                  <a:lnTo>
                    <a:pt x="532" y="157"/>
                  </a:lnTo>
                  <a:lnTo>
                    <a:pt x="522" y="160"/>
                  </a:lnTo>
                  <a:lnTo>
                    <a:pt x="513" y="164"/>
                  </a:lnTo>
                  <a:lnTo>
                    <a:pt x="504" y="169"/>
                  </a:lnTo>
                  <a:lnTo>
                    <a:pt x="496" y="174"/>
                  </a:lnTo>
                  <a:lnTo>
                    <a:pt x="488" y="180"/>
                  </a:lnTo>
                  <a:lnTo>
                    <a:pt x="480" y="186"/>
                  </a:lnTo>
                  <a:lnTo>
                    <a:pt x="474" y="193"/>
                  </a:lnTo>
                  <a:lnTo>
                    <a:pt x="468" y="200"/>
                  </a:lnTo>
                  <a:lnTo>
                    <a:pt x="463" y="209"/>
                  </a:lnTo>
                  <a:lnTo>
                    <a:pt x="459" y="217"/>
                  </a:lnTo>
                  <a:lnTo>
                    <a:pt x="456" y="227"/>
                  </a:lnTo>
                  <a:lnTo>
                    <a:pt x="455" y="236"/>
                  </a:lnTo>
                  <a:lnTo>
                    <a:pt x="454" y="246"/>
                  </a:lnTo>
                  <a:lnTo>
                    <a:pt x="454" y="254"/>
                  </a:lnTo>
                  <a:lnTo>
                    <a:pt x="455" y="258"/>
                  </a:lnTo>
                  <a:lnTo>
                    <a:pt x="455" y="262"/>
                  </a:lnTo>
                  <a:lnTo>
                    <a:pt x="457" y="270"/>
                  </a:lnTo>
                  <a:lnTo>
                    <a:pt x="460" y="277"/>
                  </a:lnTo>
                  <a:lnTo>
                    <a:pt x="463" y="283"/>
                  </a:lnTo>
                  <a:lnTo>
                    <a:pt x="467" y="290"/>
                  </a:lnTo>
                  <a:lnTo>
                    <a:pt x="471" y="296"/>
                  </a:lnTo>
                  <a:lnTo>
                    <a:pt x="476" y="301"/>
                  </a:lnTo>
                  <a:lnTo>
                    <a:pt x="486" y="312"/>
                  </a:lnTo>
                  <a:lnTo>
                    <a:pt x="496" y="321"/>
                  </a:lnTo>
                  <a:lnTo>
                    <a:pt x="507" y="331"/>
                  </a:lnTo>
                  <a:lnTo>
                    <a:pt x="527" y="348"/>
                  </a:lnTo>
                  <a:lnTo>
                    <a:pt x="537" y="358"/>
                  </a:lnTo>
                  <a:lnTo>
                    <a:pt x="542" y="363"/>
                  </a:lnTo>
                  <a:lnTo>
                    <a:pt x="546" y="369"/>
                  </a:lnTo>
                  <a:lnTo>
                    <a:pt x="550" y="375"/>
                  </a:lnTo>
                  <a:lnTo>
                    <a:pt x="554" y="381"/>
                  </a:lnTo>
                  <a:lnTo>
                    <a:pt x="557" y="387"/>
                  </a:lnTo>
                  <a:lnTo>
                    <a:pt x="560" y="393"/>
                  </a:lnTo>
                  <a:lnTo>
                    <a:pt x="562" y="400"/>
                  </a:lnTo>
                  <a:lnTo>
                    <a:pt x="563" y="407"/>
                  </a:lnTo>
                  <a:lnTo>
                    <a:pt x="563" y="415"/>
                  </a:lnTo>
                  <a:lnTo>
                    <a:pt x="563" y="422"/>
                  </a:lnTo>
                  <a:lnTo>
                    <a:pt x="561" y="429"/>
                  </a:lnTo>
                  <a:lnTo>
                    <a:pt x="559" y="436"/>
                  </a:lnTo>
                  <a:lnTo>
                    <a:pt x="557" y="442"/>
                  </a:lnTo>
                  <a:lnTo>
                    <a:pt x="554" y="447"/>
                  </a:lnTo>
                  <a:lnTo>
                    <a:pt x="550" y="452"/>
                  </a:lnTo>
                  <a:lnTo>
                    <a:pt x="546" y="456"/>
                  </a:lnTo>
                  <a:lnTo>
                    <a:pt x="542" y="460"/>
                  </a:lnTo>
                  <a:lnTo>
                    <a:pt x="538" y="463"/>
                  </a:lnTo>
                  <a:lnTo>
                    <a:pt x="533" y="466"/>
                  </a:lnTo>
                  <a:lnTo>
                    <a:pt x="529" y="468"/>
                  </a:lnTo>
                  <a:lnTo>
                    <a:pt x="524" y="470"/>
                  </a:lnTo>
                  <a:lnTo>
                    <a:pt x="520" y="472"/>
                  </a:lnTo>
                  <a:lnTo>
                    <a:pt x="515" y="473"/>
                  </a:lnTo>
                  <a:lnTo>
                    <a:pt x="511" y="474"/>
                  </a:lnTo>
                  <a:lnTo>
                    <a:pt x="507" y="474"/>
                  </a:lnTo>
                  <a:lnTo>
                    <a:pt x="503" y="474"/>
                  </a:lnTo>
                  <a:lnTo>
                    <a:pt x="496" y="474"/>
                  </a:lnTo>
                  <a:lnTo>
                    <a:pt x="489" y="473"/>
                  </a:lnTo>
                  <a:lnTo>
                    <a:pt x="483" y="471"/>
                  </a:lnTo>
                  <a:lnTo>
                    <a:pt x="476" y="468"/>
                  </a:lnTo>
                  <a:lnTo>
                    <a:pt x="469" y="464"/>
                  </a:lnTo>
                  <a:lnTo>
                    <a:pt x="462" y="459"/>
                  </a:lnTo>
                  <a:lnTo>
                    <a:pt x="456" y="453"/>
                  </a:lnTo>
                  <a:lnTo>
                    <a:pt x="450" y="445"/>
                  </a:lnTo>
                  <a:lnTo>
                    <a:pt x="429" y="410"/>
                  </a:lnTo>
                  <a:lnTo>
                    <a:pt x="426" y="408"/>
                  </a:lnTo>
                  <a:lnTo>
                    <a:pt x="424" y="407"/>
                  </a:lnTo>
                  <a:lnTo>
                    <a:pt x="421" y="407"/>
                  </a:lnTo>
                  <a:lnTo>
                    <a:pt x="418" y="409"/>
                  </a:lnTo>
                  <a:lnTo>
                    <a:pt x="398" y="423"/>
                  </a:lnTo>
                  <a:lnTo>
                    <a:pt x="397" y="424"/>
                  </a:lnTo>
                  <a:lnTo>
                    <a:pt x="396" y="426"/>
                  </a:lnTo>
                  <a:lnTo>
                    <a:pt x="395" y="427"/>
                  </a:lnTo>
                  <a:lnTo>
                    <a:pt x="394" y="429"/>
                  </a:lnTo>
                  <a:lnTo>
                    <a:pt x="394" y="432"/>
                  </a:lnTo>
                  <a:lnTo>
                    <a:pt x="395" y="436"/>
                  </a:lnTo>
                  <a:lnTo>
                    <a:pt x="406" y="480"/>
                  </a:lnTo>
                  <a:lnTo>
                    <a:pt x="411" y="483"/>
                  </a:lnTo>
                  <a:lnTo>
                    <a:pt x="417" y="487"/>
                  </a:lnTo>
                  <a:lnTo>
                    <a:pt x="425" y="491"/>
                  </a:lnTo>
                  <a:lnTo>
                    <a:pt x="435" y="495"/>
                  </a:lnTo>
                  <a:lnTo>
                    <a:pt x="446" y="498"/>
                  </a:lnTo>
                  <a:lnTo>
                    <a:pt x="459" y="501"/>
                  </a:lnTo>
                  <a:lnTo>
                    <a:pt x="473" y="502"/>
                  </a:lnTo>
                  <a:lnTo>
                    <a:pt x="481" y="503"/>
                  </a:lnTo>
                  <a:lnTo>
                    <a:pt x="489" y="503"/>
                  </a:lnTo>
                  <a:lnTo>
                    <a:pt x="497" y="503"/>
                  </a:lnTo>
                  <a:lnTo>
                    <a:pt x="506" y="502"/>
                  </a:lnTo>
                  <a:lnTo>
                    <a:pt x="515" y="501"/>
                  </a:lnTo>
                  <a:lnTo>
                    <a:pt x="525" y="499"/>
                  </a:lnTo>
                  <a:lnTo>
                    <a:pt x="535" y="496"/>
                  </a:lnTo>
                  <a:lnTo>
                    <a:pt x="545" y="493"/>
                  </a:lnTo>
                  <a:lnTo>
                    <a:pt x="555" y="489"/>
                  </a:lnTo>
                  <a:lnTo>
                    <a:pt x="565" y="484"/>
                  </a:lnTo>
                  <a:lnTo>
                    <a:pt x="574" y="479"/>
                  </a:lnTo>
                  <a:lnTo>
                    <a:pt x="584" y="473"/>
                  </a:lnTo>
                  <a:lnTo>
                    <a:pt x="592" y="465"/>
                  </a:lnTo>
                  <a:lnTo>
                    <a:pt x="596" y="462"/>
                  </a:lnTo>
                  <a:lnTo>
                    <a:pt x="600" y="458"/>
                  </a:lnTo>
                  <a:lnTo>
                    <a:pt x="607" y="449"/>
                  </a:lnTo>
                  <a:lnTo>
                    <a:pt x="610" y="444"/>
                  </a:lnTo>
                  <a:lnTo>
                    <a:pt x="613" y="439"/>
                  </a:lnTo>
                  <a:lnTo>
                    <a:pt x="616" y="434"/>
                  </a:lnTo>
                  <a:lnTo>
                    <a:pt x="618" y="428"/>
                  </a:lnTo>
                  <a:lnTo>
                    <a:pt x="620" y="423"/>
                  </a:lnTo>
                  <a:lnTo>
                    <a:pt x="621" y="417"/>
                  </a:lnTo>
                  <a:lnTo>
                    <a:pt x="623" y="407"/>
                  </a:lnTo>
                  <a:lnTo>
                    <a:pt x="624" y="398"/>
                  </a:lnTo>
                  <a:lnTo>
                    <a:pt x="624" y="389"/>
                  </a:lnTo>
                  <a:lnTo>
                    <a:pt x="623" y="380"/>
                  </a:lnTo>
                  <a:lnTo>
                    <a:pt x="622" y="371"/>
                  </a:lnTo>
                  <a:lnTo>
                    <a:pt x="619" y="363"/>
                  </a:lnTo>
                  <a:lnTo>
                    <a:pt x="616" y="355"/>
                  </a:lnTo>
                  <a:lnTo>
                    <a:pt x="612" y="347"/>
                  </a:lnTo>
                  <a:lnTo>
                    <a:pt x="607" y="339"/>
                  </a:lnTo>
                  <a:lnTo>
                    <a:pt x="602" y="332"/>
                  </a:lnTo>
                  <a:lnTo>
                    <a:pt x="596" y="324"/>
                  </a:lnTo>
                  <a:lnTo>
                    <a:pt x="589" y="317"/>
                  </a:lnTo>
                  <a:lnTo>
                    <a:pt x="582" y="309"/>
                  </a:lnTo>
                  <a:lnTo>
                    <a:pt x="575" y="302"/>
                  </a:lnTo>
                  <a:lnTo>
                    <a:pt x="558" y="287"/>
                  </a:lnTo>
                  <a:lnTo>
                    <a:pt x="539" y="270"/>
                  </a:lnTo>
                  <a:lnTo>
                    <a:pt x="531" y="262"/>
                  </a:lnTo>
                  <a:lnTo>
                    <a:pt x="524" y="253"/>
                  </a:lnTo>
                  <a:lnTo>
                    <a:pt x="521" y="249"/>
                  </a:lnTo>
                  <a:lnTo>
                    <a:pt x="518" y="245"/>
                  </a:lnTo>
                  <a:lnTo>
                    <a:pt x="516" y="240"/>
                  </a:lnTo>
                  <a:lnTo>
                    <a:pt x="514" y="235"/>
                  </a:lnTo>
                  <a:lnTo>
                    <a:pt x="513" y="230"/>
                  </a:lnTo>
                  <a:lnTo>
                    <a:pt x="512" y="225"/>
                  </a:lnTo>
                  <a:lnTo>
                    <a:pt x="512" y="219"/>
                  </a:lnTo>
                  <a:lnTo>
                    <a:pt x="513" y="213"/>
                  </a:lnTo>
                  <a:lnTo>
                    <a:pt x="514" y="209"/>
                  </a:lnTo>
                  <a:lnTo>
                    <a:pt x="515" y="206"/>
                  </a:lnTo>
                  <a:lnTo>
                    <a:pt x="517" y="203"/>
                  </a:lnTo>
                  <a:lnTo>
                    <a:pt x="519" y="199"/>
                  </a:lnTo>
                  <a:lnTo>
                    <a:pt x="521" y="196"/>
                  </a:lnTo>
                  <a:lnTo>
                    <a:pt x="524" y="193"/>
                  </a:lnTo>
                  <a:lnTo>
                    <a:pt x="527" y="191"/>
                  </a:lnTo>
                  <a:lnTo>
                    <a:pt x="530" y="188"/>
                  </a:lnTo>
                  <a:lnTo>
                    <a:pt x="534" y="186"/>
                  </a:lnTo>
                  <a:lnTo>
                    <a:pt x="538" y="184"/>
                  </a:lnTo>
                  <a:lnTo>
                    <a:pt x="542" y="183"/>
                  </a:lnTo>
                  <a:lnTo>
                    <a:pt x="546" y="181"/>
                  </a:lnTo>
                  <a:lnTo>
                    <a:pt x="554" y="179"/>
                  </a:lnTo>
                  <a:lnTo>
                    <a:pt x="563" y="179"/>
                  </a:lnTo>
                  <a:lnTo>
                    <a:pt x="574" y="179"/>
                  </a:lnTo>
                  <a:lnTo>
                    <a:pt x="583" y="181"/>
                  </a:lnTo>
                  <a:lnTo>
                    <a:pt x="587" y="183"/>
                  </a:lnTo>
                  <a:lnTo>
                    <a:pt x="591" y="184"/>
                  </a:lnTo>
                  <a:lnTo>
                    <a:pt x="594" y="186"/>
                  </a:lnTo>
                  <a:lnTo>
                    <a:pt x="597" y="188"/>
                  </a:lnTo>
                  <a:lnTo>
                    <a:pt x="600" y="191"/>
                  </a:lnTo>
                  <a:lnTo>
                    <a:pt x="602" y="194"/>
                  </a:lnTo>
                  <a:lnTo>
                    <a:pt x="606" y="200"/>
                  </a:lnTo>
                  <a:lnTo>
                    <a:pt x="608" y="204"/>
                  </a:lnTo>
                  <a:lnTo>
                    <a:pt x="609" y="208"/>
                  </a:lnTo>
                  <a:lnTo>
                    <a:pt x="611" y="217"/>
                  </a:lnTo>
                  <a:lnTo>
                    <a:pt x="612" y="221"/>
                  </a:lnTo>
                  <a:lnTo>
                    <a:pt x="614" y="223"/>
                  </a:lnTo>
                  <a:lnTo>
                    <a:pt x="617" y="225"/>
                  </a:lnTo>
                  <a:lnTo>
                    <a:pt x="619" y="225"/>
                  </a:lnTo>
                  <a:lnTo>
                    <a:pt x="621" y="225"/>
                  </a:lnTo>
                  <a:lnTo>
                    <a:pt x="632" y="225"/>
                  </a:lnTo>
                  <a:lnTo>
                    <a:pt x="634" y="225"/>
                  </a:lnTo>
                  <a:lnTo>
                    <a:pt x="635" y="224"/>
                  </a:lnTo>
                  <a:lnTo>
                    <a:pt x="636" y="223"/>
                  </a:lnTo>
                  <a:lnTo>
                    <a:pt x="638" y="221"/>
                  </a:lnTo>
                  <a:lnTo>
                    <a:pt x="639" y="218"/>
                  </a:lnTo>
                  <a:lnTo>
                    <a:pt x="642" y="208"/>
                  </a:lnTo>
                  <a:lnTo>
                    <a:pt x="646" y="195"/>
                  </a:lnTo>
                  <a:lnTo>
                    <a:pt x="653" y="175"/>
                  </a:lnTo>
                  <a:close/>
                  <a:moveTo>
                    <a:pt x="112" y="463"/>
                  </a:moveTo>
                  <a:lnTo>
                    <a:pt x="108" y="462"/>
                  </a:lnTo>
                  <a:lnTo>
                    <a:pt x="104" y="462"/>
                  </a:lnTo>
                  <a:lnTo>
                    <a:pt x="98" y="460"/>
                  </a:lnTo>
                  <a:lnTo>
                    <a:pt x="94" y="458"/>
                  </a:lnTo>
                  <a:lnTo>
                    <a:pt x="91" y="457"/>
                  </a:lnTo>
                  <a:lnTo>
                    <a:pt x="89" y="455"/>
                  </a:lnTo>
                  <a:lnTo>
                    <a:pt x="86" y="453"/>
                  </a:lnTo>
                  <a:lnTo>
                    <a:pt x="84" y="450"/>
                  </a:lnTo>
                  <a:lnTo>
                    <a:pt x="82" y="448"/>
                  </a:lnTo>
                  <a:lnTo>
                    <a:pt x="78" y="442"/>
                  </a:lnTo>
                  <a:lnTo>
                    <a:pt x="74" y="436"/>
                  </a:lnTo>
                  <a:lnTo>
                    <a:pt x="72" y="429"/>
                  </a:lnTo>
                  <a:lnTo>
                    <a:pt x="68" y="416"/>
                  </a:lnTo>
                  <a:lnTo>
                    <a:pt x="66" y="403"/>
                  </a:lnTo>
                  <a:lnTo>
                    <a:pt x="65" y="392"/>
                  </a:lnTo>
                  <a:lnTo>
                    <a:pt x="65" y="384"/>
                  </a:lnTo>
                  <a:lnTo>
                    <a:pt x="65" y="365"/>
                  </a:lnTo>
                  <a:lnTo>
                    <a:pt x="67" y="347"/>
                  </a:lnTo>
                  <a:lnTo>
                    <a:pt x="69" y="337"/>
                  </a:lnTo>
                  <a:lnTo>
                    <a:pt x="71" y="328"/>
                  </a:lnTo>
                  <a:lnTo>
                    <a:pt x="73" y="319"/>
                  </a:lnTo>
                  <a:lnTo>
                    <a:pt x="76" y="310"/>
                  </a:lnTo>
                  <a:lnTo>
                    <a:pt x="78" y="301"/>
                  </a:lnTo>
                  <a:lnTo>
                    <a:pt x="81" y="292"/>
                  </a:lnTo>
                  <a:lnTo>
                    <a:pt x="88" y="275"/>
                  </a:lnTo>
                  <a:lnTo>
                    <a:pt x="97" y="259"/>
                  </a:lnTo>
                  <a:lnTo>
                    <a:pt x="101" y="251"/>
                  </a:lnTo>
                  <a:lnTo>
                    <a:pt x="106" y="244"/>
                  </a:lnTo>
                  <a:lnTo>
                    <a:pt x="116" y="230"/>
                  </a:lnTo>
                  <a:lnTo>
                    <a:pt x="121" y="223"/>
                  </a:lnTo>
                  <a:lnTo>
                    <a:pt x="126" y="217"/>
                  </a:lnTo>
                  <a:lnTo>
                    <a:pt x="132" y="211"/>
                  </a:lnTo>
                  <a:lnTo>
                    <a:pt x="138" y="206"/>
                  </a:lnTo>
                  <a:lnTo>
                    <a:pt x="144" y="201"/>
                  </a:lnTo>
                  <a:lnTo>
                    <a:pt x="150" y="197"/>
                  </a:lnTo>
                  <a:lnTo>
                    <a:pt x="157" y="193"/>
                  </a:lnTo>
                  <a:lnTo>
                    <a:pt x="163" y="189"/>
                  </a:lnTo>
                  <a:lnTo>
                    <a:pt x="170" y="186"/>
                  </a:lnTo>
                  <a:lnTo>
                    <a:pt x="177" y="184"/>
                  </a:lnTo>
                  <a:lnTo>
                    <a:pt x="184" y="182"/>
                  </a:lnTo>
                  <a:lnTo>
                    <a:pt x="191" y="180"/>
                  </a:lnTo>
                  <a:lnTo>
                    <a:pt x="198" y="179"/>
                  </a:lnTo>
                  <a:lnTo>
                    <a:pt x="205" y="179"/>
                  </a:lnTo>
                  <a:lnTo>
                    <a:pt x="215" y="179"/>
                  </a:lnTo>
                  <a:lnTo>
                    <a:pt x="220" y="180"/>
                  </a:lnTo>
                  <a:lnTo>
                    <a:pt x="224" y="181"/>
                  </a:lnTo>
                  <a:lnTo>
                    <a:pt x="229" y="183"/>
                  </a:lnTo>
                  <a:lnTo>
                    <a:pt x="233" y="185"/>
                  </a:lnTo>
                  <a:lnTo>
                    <a:pt x="237" y="187"/>
                  </a:lnTo>
                  <a:lnTo>
                    <a:pt x="241" y="190"/>
                  </a:lnTo>
                  <a:lnTo>
                    <a:pt x="245" y="194"/>
                  </a:lnTo>
                  <a:lnTo>
                    <a:pt x="248" y="198"/>
                  </a:lnTo>
                  <a:lnTo>
                    <a:pt x="251" y="202"/>
                  </a:lnTo>
                  <a:lnTo>
                    <a:pt x="254" y="207"/>
                  </a:lnTo>
                  <a:lnTo>
                    <a:pt x="256" y="213"/>
                  </a:lnTo>
                  <a:lnTo>
                    <a:pt x="257" y="219"/>
                  </a:lnTo>
                  <a:lnTo>
                    <a:pt x="258" y="226"/>
                  </a:lnTo>
                  <a:lnTo>
                    <a:pt x="259" y="234"/>
                  </a:lnTo>
                  <a:lnTo>
                    <a:pt x="258" y="244"/>
                  </a:lnTo>
                  <a:lnTo>
                    <a:pt x="258" y="253"/>
                  </a:lnTo>
                  <a:lnTo>
                    <a:pt x="256" y="263"/>
                  </a:lnTo>
                  <a:lnTo>
                    <a:pt x="255" y="273"/>
                  </a:lnTo>
                  <a:lnTo>
                    <a:pt x="250" y="293"/>
                  </a:lnTo>
                  <a:lnTo>
                    <a:pt x="244" y="312"/>
                  </a:lnTo>
                  <a:lnTo>
                    <a:pt x="237" y="332"/>
                  </a:lnTo>
                  <a:lnTo>
                    <a:pt x="232" y="341"/>
                  </a:lnTo>
                  <a:lnTo>
                    <a:pt x="228" y="351"/>
                  </a:lnTo>
                  <a:lnTo>
                    <a:pt x="223" y="360"/>
                  </a:lnTo>
                  <a:lnTo>
                    <a:pt x="218" y="369"/>
                  </a:lnTo>
                  <a:lnTo>
                    <a:pt x="208" y="386"/>
                  </a:lnTo>
                  <a:lnTo>
                    <a:pt x="197" y="402"/>
                  </a:lnTo>
                  <a:lnTo>
                    <a:pt x="191" y="410"/>
                  </a:lnTo>
                  <a:lnTo>
                    <a:pt x="185" y="417"/>
                  </a:lnTo>
                  <a:lnTo>
                    <a:pt x="179" y="424"/>
                  </a:lnTo>
                  <a:lnTo>
                    <a:pt x="173" y="430"/>
                  </a:lnTo>
                  <a:lnTo>
                    <a:pt x="160" y="441"/>
                  </a:lnTo>
                  <a:lnTo>
                    <a:pt x="154" y="446"/>
                  </a:lnTo>
                  <a:lnTo>
                    <a:pt x="148" y="450"/>
                  </a:lnTo>
                  <a:lnTo>
                    <a:pt x="142" y="454"/>
                  </a:lnTo>
                  <a:lnTo>
                    <a:pt x="136" y="457"/>
                  </a:lnTo>
                  <a:lnTo>
                    <a:pt x="130" y="459"/>
                  </a:lnTo>
                  <a:lnTo>
                    <a:pt x="124" y="461"/>
                  </a:lnTo>
                  <a:lnTo>
                    <a:pt x="118" y="462"/>
                  </a:lnTo>
                  <a:lnTo>
                    <a:pt x="112" y="463"/>
                  </a:lnTo>
                  <a:close/>
                  <a:moveTo>
                    <a:pt x="213" y="482"/>
                  </a:moveTo>
                  <a:lnTo>
                    <a:pt x="212" y="486"/>
                  </a:lnTo>
                  <a:lnTo>
                    <a:pt x="212" y="491"/>
                  </a:lnTo>
                  <a:lnTo>
                    <a:pt x="213" y="494"/>
                  </a:lnTo>
                  <a:lnTo>
                    <a:pt x="214" y="497"/>
                  </a:lnTo>
                  <a:lnTo>
                    <a:pt x="217" y="500"/>
                  </a:lnTo>
                  <a:lnTo>
                    <a:pt x="221" y="502"/>
                  </a:lnTo>
                  <a:lnTo>
                    <a:pt x="226" y="503"/>
                  </a:lnTo>
                  <a:lnTo>
                    <a:pt x="232" y="503"/>
                  </a:lnTo>
                  <a:lnTo>
                    <a:pt x="315" y="474"/>
                  </a:lnTo>
                  <a:lnTo>
                    <a:pt x="323" y="471"/>
                  </a:lnTo>
                  <a:lnTo>
                    <a:pt x="329" y="468"/>
                  </a:lnTo>
                  <a:lnTo>
                    <a:pt x="332" y="467"/>
                  </a:lnTo>
                  <a:lnTo>
                    <a:pt x="334" y="465"/>
                  </a:lnTo>
                  <a:lnTo>
                    <a:pt x="335" y="462"/>
                  </a:lnTo>
                  <a:lnTo>
                    <a:pt x="335" y="459"/>
                  </a:lnTo>
                  <a:lnTo>
                    <a:pt x="332" y="444"/>
                  </a:lnTo>
                  <a:lnTo>
                    <a:pt x="331" y="443"/>
                  </a:lnTo>
                  <a:lnTo>
                    <a:pt x="331" y="442"/>
                  </a:lnTo>
                  <a:lnTo>
                    <a:pt x="329" y="441"/>
                  </a:lnTo>
                  <a:lnTo>
                    <a:pt x="328" y="441"/>
                  </a:lnTo>
                  <a:lnTo>
                    <a:pt x="324" y="441"/>
                  </a:lnTo>
                  <a:lnTo>
                    <a:pt x="320" y="442"/>
                  </a:lnTo>
                  <a:lnTo>
                    <a:pt x="310" y="444"/>
                  </a:lnTo>
                  <a:lnTo>
                    <a:pt x="305" y="445"/>
                  </a:lnTo>
                  <a:lnTo>
                    <a:pt x="299" y="446"/>
                  </a:lnTo>
                  <a:lnTo>
                    <a:pt x="294" y="447"/>
                  </a:lnTo>
                  <a:lnTo>
                    <a:pt x="290" y="446"/>
                  </a:lnTo>
                  <a:lnTo>
                    <a:pt x="287" y="444"/>
                  </a:lnTo>
                  <a:lnTo>
                    <a:pt x="285" y="441"/>
                  </a:lnTo>
                  <a:lnTo>
                    <a:pt x="284" y="436"/>
                  </a:lnTo>
                  <a:lnTo>
                    <a:pt x="284" y="431"/>
                  </a:lnTo>
                  <a:lnTo>
                    <a:pt x="285" y="423"/>
                  </a:lnTo>
                  <a:lnTo>
                    <a:pt x="286" y="415"/>
                  </a:lnTo>
                  <a:lnTo>
                    <a:pt x="323" y="225"/>
                  </a:lnTo>
                  <a:lnTo>
                    <a:pt x="324" y="210"/>
                  </a:lnTo>
                  <a:lnTo>
                    <a:pt x="324" y="204"/>
                  </a:lnTo>
                  <a:lnTo>
                    <a:pt x="324" y="199"/>
                  </a:lnTo>
                  <a:lnTo>
                    <a:pt x="323" y="195"/>
                  </a:lnTo>
                  <a:lnTo>
                    <a:pt x="322" y="191"/>
                  </a:lnTo>
                  <a:lnTo>
                    <a:pt x="320" y="187"/>
                  </a:lnTo>
                  <a:lnTo>
                    <a:pt x="318" y="184"/>
                  </a:lnTo>
                  <a:lnTo>
                    <a:pt x="316" y="182"/>
                  </a:lnTo>
                  <a:lnTo>
                    <a:pt x="314" y="180"/>
                  </a:lnTo>
                  <a:lnTo>
                    <a:pt x="308" y="176"/>
                  </a:lnTo>
                  <a:lnTo>
                    <a:pt x="295" y="168"/>
                  </a:lnTo>
                  <a:lnTo>
                    <a:pt x="286" y="164"/>
                  </a:lnTo>
                  <a:lnTo>
                    <a:pt x="276" y="161"/>
                  </a:lnTo>
                  <a:lnTo>
                    <a:pt x="272" y="159"/>
                  </a:lnTo>
                  <a:lnTo>
                    <a:pt x="267" y="158"/>
                  </a:lnTo>
                  <a:lnTo>
                    <a:pt x="256" y="155"/>
                  </a:lnTo>
                  <a:lnTo>
                    <a:pt x="245" y="153"/>
                  </a:lnTo>
                  <a:lnTo>
                    <a:pt x="234" y="151"/>
                  </a:lnTo>
                  <a:lnTo>
                    <a:pt x="222" y="150"/>
                  </a:lnTo>
                  <a:lnTo>
                    <a:pt x="210" y="150"/>
                  </a:lnTo>
                  <a:lnTo>
                    <a:pt x="198" y="150"/>
                  </a:lnTo>
                  <a:lnTo>
                    <a:pt x="187" y="151"/>
                  </a:lnTo>
                  <a:lnTo>
                    <a:pt x="176" y="153"/>
                  </a:lnTo>
                  <a:lnTo>
                    <a:pt x="165" y="155"/>
                  </a:lnTo>
                  <a:lnTo>
                    <a:pt x="154" y="158"/>
                  </a:lnTo>
                  <a:lnTo>
                    <a:pt x="144" y="162"/>
                  </a:lnTo>
                  <a:lnTo>
                    <a:pt x="134" y="166"/>
                  </a:lnTo>
                  <a:lnTo>
                    <a:pt x="124" y="170"/>
                  </a:lnTo>
                  <a:lnTo>
                    <a:pt x="115" y="176"/>
                  </a:lnTo>
                  <a:lnTo>
                    <a:pt x="106" y="181"/>
                  </a:lnTo>
                  <a:lnTo>
                    <a:pt x="97" y="187"/>
                  </a:lnTo>
                  <a:lnTo>
                    <a:pt x="88" y="194"/>
                  </a:lnTo>
                  <a:lnTo>
                    <a:pt x="80" y="201"/>
                  </a:lnTo>
                  <a:lnTo>
                    <a:pt x="72" y="208"/>
                  </a:lnTo>
                  <a:lnTo>
                    <a:pt x="65" y="216"/>
                  </a:lnTo>
                  <a:lnTo>
                    <a:pt x="58" y="223"/>
                  </a:lnTo>
                  <a:lnTo>
                    <a:pt x="51" y="232"/>
                  </a:lnTo>
                  <a:lnTo>
                    <a:pt x="45" y="240"/>
                  </a:lnTo>
                  <a:lnTo>
                    <a:pt x="39" y="249"/>
                  </a:lnTo>
                  <a:lnTo>
                    <a:pt x="33" y="258"/>
                  </a:lnTo>
                  <a:lnTo>
                    <a:pt x="28" y="267"/>
                  </a:lnTo>
                  <a:lnTo>
                    <a:pt x="23" y="277"/>
                  </a:lnTo>
                  <a:lnTo>
                    <a:pt x="19" y="286"/>
                  </a:lnTo>
                  <a:lnTo>
                    <a:pt x="15" y="296"/>
                  </a:lnTo>
                  <a:lnTo>
                    <a:pt x="12" y="306"/>
                  </a:lnTo>
                  <a:lnTo>
                    <a:pt x="8" y="316"/>
                  </a:lnTo>
                  <a:lnTo>
                    <a:pt x="6" y="326"/>
                  </a:lnTo>
                  <a:lnTo>
                    <a:pt x="4" y="336"/>
                  </a:lnTo>
                  <a:lnTo>
                    <a:pt x="1" y="355"/>
                  </a:lnTo>
                  <a:lnTo>
                    <a:pt x="0" y="365"/>
                  </a:lnTo>
                  <a:lnTo>
                    <a:pt x="0" y="375"/>
                  </a:lnTo>
                  <a:lnTo>
                    <a:pt x="0" y="391"/>
                  </a:lnTo>
                  <a:lnTo>
                    <a:pt x="2" y="406"/>
                  </a:lnTo>
                  <a:lnTo>
                    <a:pt x="5" y="419"/>
                  </a:lnTo>
                  <a:lnTo>
                    <a:pt x="8" y="432"/>
                  </a:lnTo>
                  <a:lnTo>
                    <a:pt x="10" y="438"/>
                  </a:lnTo>
                  <a:lnTo>
                    <a:pt x="13" y="444"/>
                  </a:lnTo>
                  <a:lnTo>
                    <a:pt x="18" y="454"/>
                  </a:lnTo>
                  <a:lnTo>
                    <a:pt x="21" y="459"/>
                  </a:lnTo>
                  <a:lnTo>
                    <a:pt x="24" y="463"/>
                  </a:lnTo>
                  <a:lnTo>
                    <a:pt x="31" y="472"/>
                  </a:lnTo>
                  <a:lnTo>
                    <a:pt x="34" y="476"/>
                  </a:lnTo>
                  <a:lnTo>
                    <a:pt x="38" y="479"/>
                  </a:lnTo>
                  <a:lnTo>
                    <a:pt x="42" y="483"/>
                  </a:lnTo>
                  <a:lnTo>
                    <a:pt x="45" y="486"/>
                  </a:lnTo>
                  <a:lnTo>
                    <a:pt x="49" y="488"/>
                  </a:lnTo>
                  <a:lnTo>
                    <a:pt x="53" y="491"/>
                  </a:lnTo>
                  <a:lnTo>
                    <a:pt x="62" y="495"/>
                  </a:lnTo>
                  <a:lnTo>
                    <a:pt x="70" y="499"/>
                  </a:lnTo>
                  <a:lnTo>
                    <a:pt x="79" y="501"/>
                  </a:lnTo>
                  <a:lnTo>
                    <a:pt x="88" y="503"/>
                  </a:lnTo>
                  <a:lnTo>
                    <a:pt x="97" y="503"/>
                  </a:lnTo>
                  <a:lnTo>
                    <a:pt x="106" y="503"/>
                  </a:lnTo>
                  <a:lnTo>
                    <a:pt x="115" y="501"/>
                  </a:lnTo>
                  <a:lnTo>
                    <a:pt x="124" y="498"/>
                  </a:lnTo>
                  <a:lnTo>
                    <a:pt x="133" y="495"/>
                  </a:lnTo>
                  <a:lnTo>
                    <a:pt x="142" y="490"/>
                  </a:lnTo>
                  <a:lnTo>
                    <a:pt x="152" y="485"/>
                  </a:lnTo>
                  <a:lnTo>
                    <a:pt x="161" y="479"/>
                  </a:lnTo>
                  <a:lnTo>
                    <a:pt x="170" y="473"/>
                  </a:lnTo>
                  <a:lnTo>
                    <a:pt x="179" y="466"/>
                  </a:lnTo>
                  <a:lnTo>
                    <a:pt x="187" y="458"/>
                  </a:lnTo>
                  <a:lnTo>
                    <a:pt x="195" y="450"/>
                  </a:lnTo>
                  <a:lnTo>
                    <a:pt x="203" y="442"/>
                  </a:lnTo>
                  <a:lnTo>
                    <a:pt x="210" y="434"/>
                  </a:lnTo>
                  <a:lnTo>
                    <a:pt x="217" y="425"/>
                  </a:lnTo>
                  <a:lnTo>
                    <a:pt x="222" y="416"/>
                  </a:lnTo>
                  <a:lnTo>
                    <a:pt x="228" y="407"/>
                  </a:lnTo>
                  <a:lnTo>
                    <a:pt x="229" y="409"/>
                  </a:lnTo>
                  <a:lnTo>
                    <a:pt x="213" y="48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4111" name="Freeform 15"/>
            <p:cNvSpPr>
              <a:spLocks noChangeAspect="1" noEditPoints="1"/>
            </p:cNvSpPr>
            <p:nvPr/>
          </p:nvSpPr>
          <p:spPr bwMode="auto">
            <a:xfrm>
              <a:off x="1811" y="1926"/>
              <a:ext cx="1281" cy="637"/>
            </a:xfrm>
            <a:custGeom>
              <a:avLst/>
              <a:gdLst/>
              <a:ahLst/>
              <a:cxnLst>
                <a:cxn ang="0">
                  <a:pos x="1056" y="251"/>
                </a:cxn>
                <a:cxn ang="0">
                  <a:pos x="1133" y="171"/>
                </a:cxn>
                <a:cxn ang="0">
                  <a:pos x="1187" y="174"/>
                </a:cxn>
                <a:cxn ang="0">
                  <a:pos x="1202" y="216"/>
                </a:cxn>
                <a:cxn ang="0">
                  <a:pos x="1164" y="473"/>
                </a:cxn>
                <a:cxn ang="0">
                  <a:pos x="1281" y="433"/>
                </a:cxn>
                <a:cxn ang="0">
                  <a:pos x="1240" y="420"/>
                </a:cxn>
                <a:cxn ang="0">
                  <a:pos x="1264" y="225"/>
                </a:cxn>
                <a:cxn ang="0">
                  <a:pos x="1255" y="145"/>
                </a:cxn>
                <a:cxn ang="0">
                  <a:pos x="1199" y="123"/>
                </a:cxn>
                <a:cxn ang="0">
                  <a:pos x="1102" y="157"/>
                </a:cxn>
                <a:cxn ang="0">
                  <a:pos x="1066" y="137"/>
                </a:cxn>
                <a:cxn ang="0">
                  <a:pos x="970" y="133"/>
                </a:cxn>
                <a:cxn ang="0">
                  <a:pos x="983" y="165"/>
                </a:cxn>
                <a:cxn ang="0">
                  <a:pos x="944" y="468"/>
                </a:cxn>
                <a:cxn ang="0">
                  <a:pos x="807" y="199"/>
                </a:cxn>
                <a:cxn ang="0">
                  <a:pos x="806" y="321"/>
                </a:cxn>
                <a:cxn ang="0">
                  <a:pos x="758" y="413"/>
                </a:cxn>
                <a:cxn ang="0">
                  <a:pos x="688" y="439"/>
                </a:cxn>
                <a:cxn ang="0">
                  <a:pos x="637" y="390"/>
                </a:cxn>
                <a:cxn ang="0">
                  <a:pos x="631" y="294"/>
                </a:cxn>
                <a:cxn ang="0">
                  <a:pos x="680" y="195"/>
                </a:cxn>
                <a:cxn ang="0">
                  <a:pos x="762" y="123"/>
                </a:cxn>
                <a:cxn ang="0">
                  <a:pos x="677" y="145"/>
                </a:cxn>
                <a:cxn ang="0">
                  <a:pos x="603" y="212"/>
                </a:cxn>
                <a:cxn ang="0">
                  <a:pos x="565" y="312"/>
                </a:cxn>
                <a:cxn ang="0">
                  <a:pos x="581" y="418"/>
                </a:cxn>
                <a:cxn ang="0">
                  <a:pos x="637" y="467"/>
                </a:cxn>
                <a:cxn ang="0">
                  <a:pos x="732" y="471"/>
                </a:cxn>
                <a:cxn ang="0">
                  <a:pos x="817" y="417"/>
                </a:cxn>
                <a:cxn ang="0">
                  <a:pos x="871" y="320"/>
                </a:cxn>
                <a:cxn ang="0">
                  <a:pos x="877" y="216"/>
                </a:cxn>
                <a:cxn ang="0">
                  <a:pos x="828" y="142"/>
                </a:cxn>
                <a:cxn ang="0">
                  <a:pos x="762" y="123"/>
                </a:cxn>
                <a:cxn ang="0">
                  <a:pos x="861" y="42"/>
                </a:cxn>
                <a:cxn ang="0">
                  <a:pos x="849" y="3"/>
                </a:cxn>
                <a:cxn ang="0">
                  <a:pos x="804" y="19"/>
                </a:cxn>
                <a:cxn ang="0">
                  <a:pos x="810" y="66"/>
                </a:cxn>
                <a:cxn ang="0">
                  <a:pos x="716" y="56"/>
                </a:cxn>
                <a:cxn ang="0">
                  <a:pos x="723" y="10"/>
                </a:cxn>
                <a:cxn ang="0">
                  <a:pos x="682" y="6"/>
                </a:cxn>
                <a:cxn ang="0">
                  <a:pos x="662" y="53"/>
                </a:cxn>
                <a:cxn ang="0">
                  <a:pos x="263" y="133"/>
                </a:cxn>
                <a:cxn ang="0">
                  <a:pos x="253" y="164"/>
                </a:cxn>
                <a:cxn ang="0">
                  <a:pos x="260" y="538"/>
                </a:cxn>
                <a:cxn ang="0">
                  <a:pos x="171" y="598"/>
                </a:cxn>
                <a:cxn ang="0">
                  <a:pos x="168" y="635"/>
                </a:cxn>
                <a:cxn ang="0">
                  <a:pos x="234" y="627"/>
                </a:cxn>
                <a:cxn ang="0">
                  <a:pos x="516" y="220"/>
                </a:cxn>
                <a:cxn ang="0">
                  <a:pos x="513" y="126"/>
                </a:cxn>
                <a:cxn ang="0">
                  <a:pos x="469" y="139"/>
                </a:cxn>
                <a:cxn ang="0">
                  <a:pos x="452" y="252"/>
                </a:cxn>
                <a:cxn ang="0">
                  <a:pos x="133" y="31"/>
                </a:cxn>
                <a:cxn ang="0">
                  <a:pos x="5" y="131"/>
                </a:cxn>
                <a:cxn ang="0">
                  <a:pos x="11" y="444"/>
                </a:cxn>
                <a:cxn ang="0">
                  <a:pos x="69" y="476"/>
                </a:cxn>
                <a:cxn ang="0">
                  <a:pos x="141" y="442"/>
                </a:cxn>
                <a:cxn ang="0">
                  <a:pos x="116" y="426"/>
                </a:cxn>
                <a:cxn ang="0">
                  <a:pos x="72" y="423"/>
                </a:cxn>
                <a:cxn ang="0">
                  <a:pos x="197" y="145"/>
                </a:cxn>
              </a:cxnLst>
              <a:rect l="0" t="0" r="r" b="b"/>
              <a:pathLst>
                <a:path w="1281" h="637">
                  <a:moveTo>
                    <a:pt x="944" y="468"/>
                  </a:moveTo>
                  <a:lnTo>
                    <a:pt x="1004" y="468"/>
                  </a:lnTo>
                  <a:lnTo>
                    <a:pt x="1025" y="358"/>
                  </a:lnTo>
                  <a:lnTo>
                    <a:pt x="1029" y="336"/>
                  </a:lnTo>
                  <a:lnTo>
                    <a:pt x="1033" y="316"/>
                  </a:lnTo>
                  <a:lnTo>
                    <a:pt x="1038" y="296"/>
                  </a:lnTo>
                  <a:lnTo>
                    <a:pt x="1044" y="278"/>
                  </a:lnTo>
                  <a:lnTo>
                    <a:pt x="1048" y="269"/>
                  </a:lnTo>
                  <a:lnTo>
                    <a:pt x="1052" y="260"/>
                  </a:lnTo>
                  <a:lnTo>
                    <a:pt x="1056" y="251"/>
                  </a:lnTo>
                  <a:lnTo>
                    <a:pt x="1061" y="242"/>
                  </a:lnTo>
                  <a:lnTo>
                    <a:pt x="1066" y="233"/>
                  </a:lnTo>
                  <a:lnTo>
                    <a:pt x="1073" y="224"/>
                  </a:lnTo>
                  <a:lnTo>
                    <a:pt x="1080" y="215"/>
                  </a:lnTo>
                  <a:lnTo>
                    <a:pt x="1087" y="207"/>
                  </a:lnTo>
                  <a:lnTo>
                    <a:pt x="1097" y="197"/>
                  </a:lnTo>
                  <a:lnTo>
                    <a:pt x="1106" y="188"/>
                  </a:lnTo>
                  <a:lnTo>
                    <a:pt x="1115" y="181"/>
                  </a:lnTo>
                  <a:lnTo>
                    <a:pt x="1124" y="176"/>
                  </a:lnTo>
                  <a:lnTo>
                    <a:pt x="1133" y="171"/>
                  </a:lnTo>
                  <a:lnTo>
                    <a:pt x="1142" y="168"/>
                  </a:lnTo>
                  <a:lnTo>
                    <a:pt x="1146" y="167"/>
                  </a:lnTo>
                  <a:lnTo>
                    <a:pt x="1150" y="166"/>
                  </a:lnTo>
                  <a:lnTo>
                    <a:pt x="1154" y="166"/>
                  </a:lnTo>
                  <a:lnTo>
                    <a:pt x="1157" y="166"/>
                  </a:lnTo>
                  <a:lnTo>
                    <a:pt x="1166" y="166"/>
                  </a:lnTo>
                  <a:lnTo>
                    <a:pt x="1173" y="167"/>
                  </a:lnTo>
                  <a:lnTo>
                    <a:pt x="1179" y="169"/>
                  </a:lnTo>
                  <a:lnTo>
                    <a:pt x="1185" y="172"/>
                  </a:lnTo>
                  <a:lnTo>
                    <a:pt x="1187" y="174"/>
                  </a:lnTo>
                  <a:lnTo>
                    <a:pt x="1190" y="176"/>
                  </a:lnTo>
                  <a:lnTo>
                    <a:pt x="1192" y="178"/>
                  </a:lnTo>
                  <a:lnTo>
                    <a:pt x="1193" y="180"/>
                  </a:lnTo>
                  <a:lnTo>
                    <a:pt x="1195" y="183"/>
                  </a:lnTo>
                  <a:lnTo>
                    <a:pt x="1197" y="186"/>
                  </a:lnTo>
                  <a:lnTo>
                    <a:pt x="1198" y="189"/>
                  </a:lnTo>
                  <a:lnTo>
                    <a:pt x="1199" y="192"/>
                  </a:lnTo>
                  <a:lnTo>
                    <a:pt x="1201" y="199"/>
                  </a:lnTo>
                  <a:lnTo>
                    <a:pt x="1202" y="207"/>
                  </a:lnTo>
                  <a:lnTo>
                    <a:pt x="1202" y="216"/>
                  </a:lnTo>
                  <a:lnTo>
                    <a:pt x="1201" y="226"/>
                  </a:lnTo>
                  <a:lnTo>
                    <a:pt x="1201" y="237"/>
                  </a:lnTo>
                  <a:lnTo>
                    <a:pt x="1199" y="248"/>
                  </a:lnTo>
                  <a:lnTo>
                    <a:pt x="1194" y="275"/>
                  </a:lnTo>
                  <a:lnTo>
                    <a:pt x="1159" y="455"/>
                  </a:lnTo>
                  <a:lnTo>
                    <a:pt x="1159" y="460"/>
                  </a:lnTo>
                  <a:lnTo>
                    <a:pt x="1159" y="464"/>
                  </a:lnTo>
                  <a:lnTo>
                    <a:pt x="1160" y="468"/>
                  </a:lnTo>
                  <a:lnTo>
                    <a:pt x="1162" y="471"/>
                  </a:lnTo>
                  <a:lnTo>
                    <a:pt x="1164" y="473"/>
                  </a:lnTo>
                  <a:lnTo>
                    <a:pt x="1167" y="475"/>
                  </a:lnTo>
                  <a:lnTo>
                    <a:pt x="1171" y="476"/>
                  </a:lnTo>
                  <a:lnTo>
                    <a:pt x="1176" y="476"/>
                  </a:lnTo>
                  <a:lnTo>
                    <a:pt x="1262" y="447"/>
                  </a:lnTo>
                  <a:lnTo>
                    <a:pt x="1270" y="445"/>
                  </a:lnTo>
                  <a:lnTo>
                    <a:pt x="1276" y="442"/>
                  </a:lnTo>
                  <a:lnTo>
                    <a:pt x="1278" y="440"/>
                  </a:lnTo>
                  <a:lnTo>
                    <a:pt x="1280" y="438"/>
                  </a:lnTo>
                  <a:lnTo>
                    <a:pt x="1281" y="436"/>
                  </a:lnTo>
                  <a:lnTo>
                    <a:pt x="1281" y="433"/>
                  </a:lnTo>
                  <a:lnTo>
                    <a:pt x="1279" y="418"/>
                  </a:lnTo>
                  <a:lnTo>
                    <a:pt x="1278" y="416"/>
                  </a:lnTo>
                  <a:lnTo>
                    <a:pt x="1277" y="415"/>
                  </a:lnTo>
                  <a:lnTo>
                    <a:pt x="1276" y="415"/>
                  </a:lnTo>
                  <a:lnTo>
                    <a:pt x="1274" y="414"/>
                  </a:lnTo>
                  <a:lnTo>
                    <a:pt x="1271" y="414"/>
                  </a:lnTo>
                  <a:lnTo>
                    <a:pt x="1267" y="415"/>
                  </a:lnTo>
                  <a:lnTo>
                    <a:pt x="1256" y="417"/>
                  </a:lnTo>
                  <a:lnTo>
                    <a:pt x="1246" y="420"/>
                  </a:lnTo>
                  <a:lnTo>
                    <a:pt x="1240" y="420"/>
                  </a:lnTo>
                  <a:lnTo>
                    <a:pt x="1236" y="419"/>
                  </a:lnTo>
                  <a:lnTo>
                    <a:pt x="1234" y="418"/>
                  </a:lnTo>
                  <a:lnTo>
                    <a:pt x="1233" y="417"/>
                  </a:lnTo>
                  <a:lnTo>
                    <a:pt x="1231" y="414"/>
                  </a:lnTo>
                  <a:lnTo>
                    <a:pt x="1230" y="410"/>
                  </a:lnTo>
                  <a:lnTo>
                    <a:pt x="1230" y="404"/>
                  </a:lnTo>
                  <a:lnTo>
                    <a:pt x="1231" y="397"/>
                  </a:lnTo>
                  <a:lnTo>
                    <a:pt x="1232" y="388"/>
                  </a:lnTo>
                  <a:lnTo>
                    <a:pt x="1262" y="239"/>
                  </a:lnTo>
                  <a:lnTo>
                    <a:pt x="1264" y="225"/>
                  </a:lnTo>
                  <a:lnTo>
                    <a:pt x="1266" y="212"/>
                  </a:lnTo>
                  <a:lnTo>
                    <a:pt x="1267" y="199"/>
                  </a:lnTo>
                  <a:lnTo>
                    <a:pt x="1267" y="188"/>
                  </a:lnTo>
                  <a:lnTo>
                    <a:pt x="1267" y="182"/>
                  </a:lnTo>
                  <a:lnTo>
                    <a:pt x="1266" y="177"/>
                  </a:lnTo>
                  <a:lnTo>
                    <a:pt x="1265" y="168"/>
                  </a:lnTo>
                  <a:lnTo>
                    <a:pt x="1262" y="159"/>
                  </a:lnTo>
                  <a:lnTo>
                    <a:pt x="1261" y="155"/>
                  </a:lnTo>
                  <a:lnTo>
                    <a:pt x="1259" y="152"/>
                  </a:lnTo>
                  <a:lnTo>
                    <a:pt x="1255" y="145"/>
                  </a:lnTo>
                  <a:lnTo>
                    <a:pt x="1252" y="142"/>
                  </a:lnTo>
                  <a:lnTo>
                    <a:pt x="1249" y="139"/>
                  </a:lnTo>
                  <a:lnTo>
                    <a:pt x="1243" y="134"/>
                  </a:lnTo>
                  <a:lnTo>
                    <a:pt x="1236" y="130"/>
                  </a:lnTo>
                  <a:lnTo>
                    <a:pt x="1232" y="129"/>
                  </a:lnTo>
                  <a:lnTo>
                    <a:pt x="1228" y="127"/>
                  </a:lnTo>
                  <a:lnTo>
                    <a:pt x="1224" y="126"/>
                  </a:lnTo>
                  <a:lnTo>
                    <a:pt x="1219" y="125"/>
                  </a:lnTo>
                  <a:lnTo>
                    <a:pt x="1209" y="124"/>
                  </a:lnTo>
                  <a:lnTo>
                    <a:pt x="1199" y="123"/>
                  </a:lnTo>
                  <a:lnTo>
                    <a:pt x="1189" y="124"/>
                  </a:lnTo>
                  <a:lnTo>
                    <a:pt x="1179" y="125"/>
                  </a:lnTo>
                  <a:lnTo>
                    <a:pt x="1169" y="127"/>
                  </a:lnTo>
                  <a:lnTo>
                    <a:pt x="1160" y="129"/>
                  </a:lnTo>
                  <a:lnTo>
                    <a:pt x="1150" y="132"/>
                  </a:lnTo>
                  <a:lnTo>
                    <a:pt x="1140" y="136"/>
                  </a:lnTo>
                  <a:lnTo>
                    <a:pt x="1130" y="140"/>
                  </a:lnTo>
                  <a:lnTo>
                    <a:pt x="1121" y="145"/>
                  </a:lnTo>
                  <a:lnTo>
                    <a:pt x="1111" y="151"/>
                  </a:lnTo>
                  <a:lnTo>
                    <a:pt x="1102" y="157"/>
                  </a:lnTo>
                  <a:lnTo>
                    <a:pt x="1093" y="163"/>
                  </a:lnTo>
                  <a:lnTo>
                    <a:pt x="1085" y="170"/>
                  </a:lnTo>
                  <a:lnTo>
                    <a:pt x="1077" y="178"/>
                  </a:lnTo>
                  <a:lnTo>
                    <a:pt x="1070" y="186"/>
                  </a:lnTo>
                  <a:lnTo>
                    <a:pt x="1062" y="195"/>
                  </a:lnTo>
                  <a:lnTo>
                    <a:pt x="1055" y="204"/>
                  </a:lnTo>
                  <a:lnTo>
                    <a:pt x="1054" y="203"/>
                  </a:lnTo>
                  <a:lnTo>
                    <a:pt x="1065" y="145"/>
                  </a:lnTo>
                  <a:lnTo>
                    <a:pt x="1066" y="140"/>
                  </a:lnTo>
                  <a:lnTo>
                    <a:pt x="1066" y="137"/>
                  </a:lnTo>
                  <a:lnTo>
                    <a:pt x="1065" y="134"/>
                  </a:lnTo>
                  <a:lnTo>
                    <a:pt x="1064" y="133"/>
                  </a:lnTo>
                  <a:lnTo>
                    <a:pt x="1063" y="133"/>
                  </a:lnTo>
                  <a:lnTo>
                    <a:pt x="1061" y="132"/>
                  </a:lnTo>
                  <a:lnTo>
                    <a:pt x="1058" y="131"/>
                  </a:lnTo>
                  <a:lnTo>
                    <a:pt x="1053" y="131"/>
                  </a:lnTo>
                  <a:lnTo>
                    <a:pt x="980" y="131"/>
                  </a:lnTo>
                  <a:lnTo>
                    <a:pt x="974" y="132"/>
                  </a:lnTo>
                  <a:lnTo>
                    <a:pt x="971" y="132"/>
                  </a:lnTo>
                  <a:lnTo>
                    <a:pt x="970" y="133"/>
                  </a:lnTo>
                  <a:lnTo>
                    <a:pt x="968" y="134"/>
                  </a:lnTo>
                  <a:lnTo>
                    <a:pt x="968" y="136"/>
                  </a:lnTo>
                  <a:lnTo>
                    <a:pt x="966" y="139"/>
                  </a:lnTo>
                  <a:lnTo>
                    <a:pt x="962" y="151"/>
                  </a:lnTo>
                  <a:lnTo>
                    <a:pt x="962" y="153"/>
                  </a:lnTo>
                  <a:lnTo>
                    <a:pt x="963" y="154"/>
                  </a:lnTo>
                  <a:lnTo>
                    <a:pt x="965" y="157"/>
                  </a:lnTo>
                  <a:lnTo>
                    <a:pt x="968" y="159"/>
                  </a:lnTo>
                  <a:lnTo>
                    <a:pt x="973" y="161"/>
                  </a:lnTo>
                  <a:lnTo>
                    <a:pt x="983" y="165"/>
                  </a:lnTo>
                  <a:lnTo>
                    <a:pt x="988" y="168"/>
                  </a:lnTo>
                  <a:lnTo>
                    <a:pt x="992" y="172"/>
                  </a:lnTo>
                  <a:lnTo>
                    <a:pt x="995" y="175"/>
                  </a:lnTo>
                  <a:lnTo>
                    <a:pt x="996" y="177"/>
                  </a:lnTo>
                  <a:lnTo>
                    <a:pt x="996" y="180"/>
                  </a:lnTo>
                  <a:lnTo>
                    <a:pt x="997" y="183"/>
                  </a:lnTo>
                  <a:lnTo>
                    <a:pt x="997" y="187"/>
                  </a:lnTo>
                  <a:lnTo>
                    <a:pt x="997" y="192"/>
                  </a:lnTo>
                  <a:lnTo>
                    <a:pt x="996" y="199"/>
                  </a:lnTo>
                  <a:lnTo>
                    <a:pt x="944" y="468"/>
                  </a:lnTo>
                  <a:close/>
                  <a:moveTo>
                    <a:pt x="747" y="160"/>
                  </a:moveTo>
                  <a:lnTo>
                    <a:pt x="757" y="161"/>
                  </a:lnTo>
                  <a:lnTo>
                    <a:pt x="766" y="163"/>
                  </a:lnTo>
                  <a:lnTo>
                    <a:pt x="775" y="166"/>
                  </a:lnTo>
                  <a:lnTo>
                    <a:pt x="782" y="169"/>
                  </a:lnTo>
                  <a:lnTo>
                    <a:pt x="788" y="174"/>
                  </a:lnTo>
                  <a:lnTo>
                    <a:pt x="794" y="179"/>
                  </a:lnTo>
                  <a:lnTo>
                    <a:pt x="799" y="186"/>
                  </a:lnTo>
                  <a:lnTo>
                    <a:pt x="803" y="192"/>
                  </a:lnTo>
                  <a:lnTo>
                    <a:pt x="807" y="199"/>
                  </a:lnTo>
                  <a:lnTo>
                    <a:pt x="810" y="206"/>
                  </a:lnTo>
                  <a:lnTo>
                    <a:pt x="812" y="214"/>
                  </a:lnTo>
                  <a:lnTo>
                    <a:pt x="814" y="222"/>
                  </a:lnTo>
                  <a:lnTo>
                    <a:pt x="816" y="237"/>
                  </a:lnTo>
                  <a:lnTo>
                    <a:pt x="817" y="251"/>
                  </a:lnTo>
                  <a:lnTo>
                    <a:pt x="816" y="263"/>
                  </a:lnTo>
                  <a:lnTo>
                    <a:pt x="815" y="276"/>
                  </a:lnTo>
                  <a:lnTo>
                    <a:pt x="813" y="291"/>
                  </a:lnTo>
                  <a:lnTo>
                    <a:pt x="810" y="306"/>
                  </a:lnTo>
                  <a:lnTo>
                    <a:pt x="806" y="321"/>
                  </a:lnTo>
                  <a:lnTo>
                    <a:pt x="802" y="337"/>
                  </a:lnTo>
                  <a:lnTo>
                    <a:pt x="799" y="345"/>
                  </a:lnTo>
                  <a:lnTo>
                    <a:pt x="796" y="352"/>
                  </a:lnTo>
                  <a:lnTo>
                    <a:pt x="793" y="360"/>
                  </a:lnTo>
                  <a:lnTo>
                    <a:pt x="789" y="368"/>
                  </a:lnTo>
                  <a:lnTo>
                    <a:pt x="782" y="382"/>
                  </a:lnTo>
                  <a:lnTo>
                    <a:pt x="773" y="395"/>
                  </a:lnTo>
                  <a:lnTo>
                    <a:pt x="768" y="402"/>
                  </a:lnTo>
                  <a:lnTo>
                    <a:pt x="763" y="408"/>
                  </a:lnTo>
                  <a:lnTo>
                    <a:pt x="758" y="413"/>
                  </a:lnTo>
                  <a:lnTo>
                    <a:pt x="752" y="418"/>
                  </a:lnTo>
                  <a:lnTo>
                    <a:pt x="746" y="423"/>
                  </a:lnTo>
                  <a:lnTo>
                    <a:pt x="740" y="427"/>
                  </a:lnTo>
                  <a:lnTo>
                    <a:pt x="734" y="431"/>
                  </a:lnTo>
                  <a:lnTo>
                    <a:pt x="727" y="434"/>
                  </a:lnTo>
                  <a:lnTo>
                    <a:pt x="720" y="436"/>
                  </a:lnTo>
                  <a:lnTo>
                    <a:pt x="712" y="438"/>
                  </a:lnTo>
                  <a:lnTo>
                    <a:pt x="705" y="439"/>
                  </a:lnTo>
                  <a:lnTo>
                    <a:pt x="697" y="439"/>
                  </a:lnTo>
                  <a:lnTo>
                    <a:pt x="688" y="439"/>
                  </a:lnTo>
                  <a:lnTo>
                    <a:pt x="680" y="437"/>
                  </a:lnTo>
                  <a:lnTo>
                    <a:pt x="673" y="434"/>
                  </a:lnTo>
                  <a:lnTo>
                    <a:pt x="666" y="430"/>
                  </a:lnTo>
                  <a:lnTo>
                    <a:pt x="660" y="426"/>
                  </a:lnTo>
                  <a:lnTo>
                    <a:pt x="657" y="423"/>
                  </a:lnTo>
                  <a:lnTo>
                    <a:pt x="654" y="420"/>
                  </a:lnTo>
                  <a:lnTo>
                    <a:pt x="649" y="413"/>
                  </a:lnTo>
                  <a:lnTo>
                    <a:pt x="644" y="406"/>
                  </a:lnTo>
                  <a:lnTo>
                    <a:pt x="640" y="399"/>
                  </a:lnTo>
                  <a:lnTo>
                    <a:pt x="637" y="390"/>
                  </a:lnTo>
                  <a:lnTo>
                    <a:pt x="634" y="381"/>
                  </a:lnTo>
                  <a:lnTo>
                    <a:pt x="631" y="372"/>
                  </a:lnTo>
                  <a:lnTo>
                    <a:pt x="630" y="363"/>
                  </a:lnTo>
                  <a:lnTo>
                    <a:pt x="628" y="353"/>
                  </a:lnTo>
                  <a:lnTo>
                    <a:pt x="627" y="343"/>
                  </a:lnTo>
                  <a:lnTo>
                    <a:pt x="627" y="333"/>
                  </a:lnTo>
                  <a:lnTo>
                    <a:pt x="627" y="323"/>
                  </a:lnTo>
                  <a:lnTo>
                    <a:pt x="628" y="313"/>
                  </a:lnTo>
                  <a:lnTo>
                    <a:pt x="629" y="303"/>
                  </a:lnTo>
                  <a:lnTo>
                    <a:pt x="631" y="294"/>
                  </a:lnTo>
                  <a:lnTo>
                    <a:pt x="632" y="285"/>
                  </a:lnTo>
                  <a:lnTo>
                    <a:pt x="634" y="276"/>
                  </a:lnTo>
                  <a:lnTo>
                    <a:pt x="637" y="268"/>
                  </a:lnTo>
                  <a:lnTo>
                    <a:pt x="640" y="260"/>
                  </a:lnTo>
                  <a:lnTo>
                    <a:pt x="646" y="244"/>
                  </a:lnTo>
                  <a:lnTo>
                    <a:pt x="653" y="230"/>
                  </a:lnTo>
                  <a:lnTo>
                    <a:pt x="657" y="223"/>
                  </a:lnTo>
                  <a:lnTo>
                    <a:pt x="661" y="217"/>
                  </a:lnTo>
                  <a:lnTo>
                    <a:pt x="670" y="205"/>
                  </a:lnTo>
                  <a:lnTo>
                    <a:pt x="680" y="195"/>
                  </a:lnTo>
                  <a:lnTo>
                    <a:pt x="689" y="186"/>
                  </a:lnTo>
                  <a:lnTo>
                    <a:pt x="699" y="178"/>
                  </a:lnTo>
                  <a:lnTo>
                    <a:pt x="709" y="172"/>
                  </a:lnTo>
                  <a:lnTo>
                    <a:pt x="714" y="169"/>
                  </a:lnTo>
                  <a:lnTo>
                    <a:pt x="719" y="167"/>
                  </a:lnTo>
                  <a:lnTo>
                    <a:pt x="724" y="165"/>
                  </a:lnTo>
                  <a:lnTo>
                    <a:pt x="729" y="163"/>
                  </a:lnTo>
                  <a:lnTo>
                    <a:pt x="738" y="161"/>
                  </a:lnTo>
                  <a:lnTo>
                    <a:pt x="747" y="160"/>
                  </a:lnTo>
                  <a:close/>
                  <a:moveTo>
                    <a:pt x="762" y="123"/>
                  </a:moveTo>
                  <a:lnTo>
                    <a:pt x="752" y="123"/>
                  </a:lnTo>
                  <a:lnTo>
                    <a:pt x="742" y="124"/>
                  </a:lnTo>
                  <a:lnTo>
                    <a:pt x="732" y="126"/>
                  </a:lnTo>
                  <a:lnTo>
                    <a:pt x="722" y="128"/>
                  </a:lnTo>
                  <a:lnTo>
                    <a:pt x="713" y="130"/>
                  </a:lnTo>
                  <a:lnTo>
                    <a:pt x="704" y="133"/>
                  </a:lnTo>
                  <a:lnTo>
                    <a:pt x="694" y="136"/>
                  </a:lnTo>
                  <a:lnTo>
                    <a:pt x="685" y="140"/>
                  </a:lnTo>
                  <a:lnTo>
                    <a:pt x="681" y="142"/>
                  </a:lnTo>
                  <a:lnTo>
                    <a:pt x="677" y="145"/>
                  </a:lnTo>
                  <a:lnTo>
                    <a:pt x="668" y="150"/>
                  </a:lnTo>
                  <a:lnTo>
                    <a:pt x="660" y="155"/>
                  </a:lnTo>
                  <a:lnTo>
                    <a:pt x="651" y="161"/>
                  </a:lnTo>
                  <a:lnTo>
                    <a:pt x="644" y="167"/>
                  </a:lnTo>
                  <a:lnTo>
                    <a:pt x="636" y="173"/>
                  </a:lnTo>
                  <a:lnTo>
                    <a:pt x="629" y="180"/>
                  </a:lnTo>
                  <a:lnTo>
                    <a:pt x="622" y="188"/>
                  </a:lnTo>
                  <a:lnTo>
                    <a:pt x="615" y="195"/>
                  </a:lnTo>
                  <a:lnTo>
                    <a:pt x="609" y="203"/>
                  </a:lnTo>
                  <a:lnTo>
                    <a:pt x="603" y="212"/>
                  </a:lnTo>
                  <a:lnTo>
                    <a:pt x="597" y="220"/>
                  </a:lnTo>
                  <a:lnTo>
                    <a:pt x="592" y="230"/>
                  </a:lnTo>
                  <a:lnTo>
                    <a:pt x="587" y="239"/>
                  </a:lnTo>
                  <a:lnTo>
                    <a:pt x="583" y="249"/>
                  </a:lnTo>
                  <a:lnTo>
                    <a:pt x="578" y="259"/>
                  </a:lnTo>
                  <a:lnTo>
                    <a:pt x="575" y="269"/>
                  </a:lnTo>
                  <a:lnTo>
                    <a:pt x="572" y="279"/>
                  </a:lnTo>
                  <a:lnTo>
                    <a:pt x="569" y="290"/>
                  </a:lnTo>
                  <a:lnTo>
                    <a:pt x="567" y="301"/>
                  </a:lnTo>
                  <a:lnTo>
                    <a:pt x="565" y="312"/>
                  </a:lnTo>
                  <a:lnTo>
                    <a:pt x="564" y="324"/>
                  </a:lnTo>
                  <a:lnTo>
                    <a:pt x="563" y="335"/>
                  </a:lnTo>
                  <a:lnTo>
                    <a:pt x="562" y="347"/>
                  </a:lnTo>
                  <a:lnTo>
                    <a:pt x="563" y="358"/>
                  </a:lnTo>
                  <a:lnTo>
                    <a:pt x="564" y="369"/>
                  </a:lnTo>
                  <a:lnTo>
                    <a:pt x="566" y="380"/>
                  </a:lnTo>
                  <a:lnTo>
                    <a:pt x="569" y="391"/>
                  </a:lnTo>
                  <a:lnTo>
                    <a:pt x="573" y="402"/>
                  </a:lnTo>
                  <a:lnTo>
                    <a:pt x="578" y="413"/>
                  </a:lnTo>
                  <a:lnTo>
                    <a:pt x="581" y="418"/>
                  </a:lnTo>
                  <a:lnTo>
                    <a:pt x="584" y="423"/>
                  </a:lnTo>
                  <a:lnTo>
                    <a:pt x="591" y="433"/>
                  </a:lnTo>
                  <a:lnTo>
                    <a:pt x="595" y="438"/>
                  </a:lnTo>
                  <a:lnTo>
                    <a:pt x="599" y="442"/>
                  </a:lnTo>
                  <a:lnTo>
                    <a:pt x="604" y="447"/>
                  </a:lnTo>
                  <a:lnTo>
                    <a:pt x="609" y="451"/>
                  </a:lnTo>
                  <a:lnTo>
                    <a:pt x="619" y="458"/>
                  </a:lnTo>
                  <a:lnTo>
                    <a:pt x="625" y="461"/>
                  </a:lnTo>
                  <a:lnTo>
                    <a:pt x="630" y="464"/>
                  </a:lnTo>
                  <a:lnTo>
                    <a:pt x="637" y="467"/>
                  </a:lnTo>
                  <a:lnTo>
                    <a:pt x="643" y="469"/>
                  </a:lnTo>
                  <a:lnTo>
                    <a:pt x="650" y="471"/>
                  </a:lnTo>
                  <a:lnTo>
                    <a:pt x="657" y="473"/>
                  </a:lnTo>
                  <a:lnTo>
                    <a:pt x="673" y="476"/>
                  </a:lnTo>
                  <a:lnTo>
                    <a:pt x="681" y="476"/>
                  </a:lnTo>
                  <a:lnTo>
                    <a:pt x="689" y="476"/>
                  </a:lnTo>
                  <a:lnTo>
                    <a:pt x="700" y="476"/>
                  </a:lnTo>
                  <a:lnTo>
                    <a:pt x="711" y="475"/>
                  </a:lnTo>
                  <a:lnTo>
                    <a:pt x="722" y="473"/>
                  </a:lnTo>
                  <a:lnTo>
                    <a:pt x="732" y="471"/>
                  </a:lnTo>
                  <a:lnTo>
                    <a:pt x="742" y="468"/>
                  </a:lnTo>
                  <a:lnTo>
                    <a:pt x="752" y="464"/>
                  </a:lnTo>
                  <a:lnTo>
                    <a:pt x="761" y="460"/>
                  </a:lnTo>
                  <a:lnTo>
                    <a:pt x="770" y="455"/>
                  </a:lnTo>
                  <a:lnTo>
                    <a:pt x="779" y="450"/>
                  </a:lnTo>
                  <a:lnTo>
                    <a:pt x="787" y="444"/>
                  </a:lnTo>
                  <a:lnTo>
                    <a:pt x="795" y="438"/>
                  </a:lnTo>
                  <a:lnTo>
                    <a:pt x="803" y="431"/>
                  </a:lnTo>
                  <a:lnTo>
                    <a:pt x="810" y="424"/>
                  </a:lnTo>
                  <a:lnTo>
                    <a:pt x="817" y="417"/>
                  </a:lnTo>
                  <a:lnTo>
                    <a:pt x="824" y="409"/>
                  </a:lnTo>
                  <a:lnTo>
                    <a:pt x="831" y="401"/>
                  </a:lnTo>
                  <a:lnTo>
                    <a:pt x="842" y="384"/>
                  </a:lnTo>
                  <a:lnTo>
                    <a:pt x="847" y="375"/>
                  </a:lnTo>
                  <a:lnTo>
                    <a:pt x="852" y="366"/>
                  </a:lnTo>
                  <a:lnTo>
                    <a:pt x="857" y="357"/>
                  </a:lnTo>
                  <a:lnTo>
                    <a:pt x="861" y="348"/>
                  </a:lnTo>
                  <a:lnTo>
                    <a:pt x="865" y="339"/>
                  </a:lnTo>
                  <a:lnTo>
                    <a:pt x="868" y="329"/>
                  </a:lnTo>
                  <a:lnTo>
                    <a:pt x="871" y="320"/>
                  </a:lnTo>
                  <a:lnTo>
                    <a:pt x="874" y="311"/>
                  </a:lnTo>
                  <a:lnTo>
                    <a:pt x="876" y="301"/>
                  </a:lnTo>
                  <a:lnTo>
                    <a:pt x="878" y="292"/>
                  </a:lnTo>
                  <a:lnTo>
                    <a:pt x="879" y="283"/>
                  </a:lnTo>
                  <a:lnTo>
                    <a:pt x="881" y="274"/>
                  </a:lnTo>
                  <a:lnTo>
                    <a:pt x="881" y="256"/>
                  </a:lnTo>
                  <a:lnTo>
                    <a:pt x="881" y="242"/>
                  </a:lnTo>
                  <a:lnTo>
                    <a:pt x="880" y="236"/>
                  </a:lnTo>
                  <a:lnTo>
                    <a:pt x="879" y="229"/>
                  </a:lnTo>
                  <a:lnTo>
                    <a:pt x="877" y="216"/>
                  </a:lnTo>
                  <a:lnTo>
                    <a:pt x="873" y="204"/>
                  </a:lnTo>
                  <a:lnTo>
                    <a:pt x="871" y="198"/>
                  </a:lnTo>
                  <a:lnTo>
                    <a:pt x="869" y="193"/>
                  </a:lnTo>
                  <a:lnTo>
                    <a:pt x="864" y="182"/>
                  </a:lnTo>
                  <a:lnTo>
                    <a:pt x="857" y="171"/>
                  </a:lnTo>
                  <a:lnTo>
                    <a:pt x="850" y="162"/>
                  </a:lnTo>
                  <a:lnTo>
                    <a:pt x="842" y="153"/>
                  </a:lnTo>
                  <a:lnTo>
                    <a:pt x="838" y="150"/>
                  </a:lnTo>
                  <a:lnTo>
                    <a:pt x="833" y="146"/>
                  </a:lnTo>
                  <a:lnTo>
                    <a:pt x="828" y="142"/>
                  </a:lnTo>
                  <a:lnTo>
                    <a:pt x="823" y="139"/>
                  </a:lnTo>
                  <a:lnTo>
                    <a:pt x="818" y="136"/>
                  </a:lnTo>
                  <a:lnTo>
                    <a:pt x="813" y="134"/>
                  </a:lnTo>
                  <a:lnTo>
                    <a:pt x="807" y="131"/>
                  </a:lnTo>
                  <a:lnTo>
                    <a:pt x="801" y="129"/>
                  </a:lnTo>
                  <a:lnTo>
                    <a:pt x="795" y="127"/>
                  </a:lnTo>
                  <a:lnTo>
                    <a:pt x="789" y="126"/>
                  </a:lnTo>
                  <a:lnTo>
                    <a:pt x="783" y="125"/>
                  </a:lnTo>
                  <a:lnTo>
                    <a:pt x="776" y="124"/>
                  </a:lnTo>
                  <a:lnTo>
                    <a:pt x="762" y="123"/>
                  </a:lnTo>
                  <a:close/>
                  <a:moveTo>
                    <a:pt x="822" y="69"/>
                  </a:moveTo>
                  <a:lnTo>
                    <a:pt x="829" y="68"/>
                  </a:lnTo>
                  <a:lnTo>
                    <a:pt x="836" y="66"/>
                  </a:lnTo>
                  <a:lnTo>
                    <a:pt x="839" y="64"/>
                  </a:lnTo>
                  <a:lnTo>
                    <a:pt x="842" y="63"/>
                  </a:lnTo>
                  <a:lnTo>
                    <a:pt x="848" y="59"/>
                  </a:lnTo>
                  <a:lnTo>
                    <a:pt x="851" y="56"/>
                  </a:lnTo>
                  <a:lnTo>
                    <a:pt x="854" y="54"/>
                  </a:lnTo>
                  <a:lnTo>
                    <a:pt x="858" y="48"/>
                  </a:lnTo>
                  <a:lnTo>
                    <a:pt x="861" y="42"/>
                  </a:lnTo>
                  <a:lnTo>
                    <a:pt x="862" y="38"/>
                  </a:lnTo>
                  <a:lnTo>
                    <a:pt x="863" y="35"/>
                  </a:lnTo>
                  <a:lnTo>
                    <a:pt x="864" y="28"/>
                  </a:lnTo>
                  <a:lnTo>
                    <a:pt x="863" y="21"/>
                  </a:lnTo>
                  <a:lnTo>
                    <a:pt x="863" y="18"/>
                  </a:lnTo>
                  <a:lnTo>
                    <a:pt x="861" y="15"/>
                  </a:lnTo>
                  <a:lnTo>
                    <a:pt x="858" y="10"/>
                  </a:lnTo>
                  <a:lnTo>
                    <a:pt x="854" y="6"/>
                  </a:lnTo>
                  <a:lnTo>
                    <a:pt x="852" y="4"/>
                  </a:lnTo>
                  <a:lnTo>
                    <a:pt x="849" y="3"/>
                  </a:lnTo>
                  <a:lnTo>
                    <a:pt x="846" y="1"/>
                  </a:lnTo>
                  <a:lnTo>
                    <a:pt x="843" y="1"/>
                  </a:lnTo>
                  <a:lnTo>
                    <a:pt x="837" y="0"/>
                  </a:lnTo>
                  <a:lnTo>
                    <a:pt x="830" y="1"/>
                  </a:lnTo>
                  <a:lnTo>
                    <a:pt x="827" y="2"/>
                  </a:lnTo>
                  <a:lnTo>
                    <a:pt x="824" y="3"/>
                  </a:lnTo>
                  <a:lnTo>
                    <a:pt x="817" y="6"/>
                  </a:lnTo>
                  <a:lnTo>
                    <a:pt x="811" y="11"/>
                  </a:lnTo>
                  <a:lnTo>
                    <a:pt x="806" y="16"/>
                  </a:lnTo>
                  <a:lnTo>
                    <a:pt x="804" y="19"/>
                  </a:lnTo>
                  <a:lnTo>
                    <a:pt x="801" y="22"/>
                  </a:lnTo>
                  <a:lnTo>
                    <a:pt x="798" y="28"/>
                  </a:lnTo>
                  <a:lnTo>
                    <a:pt x="796" y="35"/>
                  </a:lnTo>
                  <a:lnTo>
                    <a:pt x="795" y="38"/>
                  </a:lnTo>
                  <a:lnTo>
                    <a:pt x="795" y="41"/>
                  </a:lnTo>
                  <a:lnTo>
                    <a:pt x="796" y="48"/>
                  </a:lnTo>
                  <a:lnTo>
                    <a:pt x="798" y="53"/>
                  </a:lnTo>
                  <a:lnTo>
                    <a:pt x="801" y="58"/>
                  </a:lnTo>
                  <a:lnTo>
                    <a:pt x="805" y="63"/>
                  </a:lnTo>
                  <a:lnTo>
                    <a:pt x="810" y="66"/>
                  </a:lnTo>
                  <a:lnTo>
                    <a:pt x="813" y="67"/>
                  </a:lnTo>
                  <a:lnTo>
                    <a:pt x="816" y="68"/>
                  </a:lnTo>
                  <a:lnTo>
                    <a:pt x="822" y="69"/>
                  </a:lnTo>
                  <a:close/>
                  <a:moveTo>
                    <a:pt x="687" y="69"/>
                  </a:moveTo>
                  <a:lnTo>
                    <a:pt x="694" y="68"/>
                  </a:lnTo>
                  <a:lnTo>
                    <a:pt x="700" y="66"/>
                  </a:lnTo>
                  <a:lnTo>
                    <a:pt x="704" y="64"/>
                  </a:lnTo>
                  <a:lnTo>
                    <a:pt x="707" y="63"/>
                  </a:lnTo>
                  <a:lnTo>
                    <a:pt x="713" y="59"/>
                  </a:lnTo>
                  <a:lnTo>
                    <a:pt x="716" y="56"/>
                  </a:lnTo>
                  <a:lnTo>
                    <a:pt x="718" y="54"/>
                  </a:lnTo>
                  <a:lnTo>
                    <a:pt x="722" y="48"/>
                  </a:lnTo>
                  <a:lnTo>
                    <a:pt x="726" y="42"/>
                  </a:lnTo>
                  <a:lnTo>
                    <a:pt x="727" y="38"/>
                  </a:lnTo>
                  <a:lnTo>
                    <a:pt x="728" y="35"/>
                  </a:lnTo>
                  <a:lnTo>
                    <a:pt x="728" y="28"/>
                  </a:lnTo>
                  <a:lnTo>
                    <a:pt x="728" y="21"/>
                  </a:lnTo>
                  <a:lnTo>
                    <a:pt x="727" y="18"/>
                  </a:lnTo>
                  <a:lnTo>
                    <a:pt x="726" y="15"/>
                  </a:lnTo>
                  <a:lnTo>
                    <a:pt x="723" y="10"/>
                  </a:lnTo>
                  <a:lnTo>
                    <a:pt x="719" y="6"/>
                  </a:lnTo>
                  <a:lnTo>
                    <a:pt x="716" y="4"/>
                  </a:lnTo>
                  <a:lnTo>
                    <a:pt x="714" y="3"/>
                  </a:lnTo>
                  <a:lnTo>
                    <a:pt x="711" y="1"/>
                  </a:lnTo>
                  <a:lnTo>
                    <a:pt x="708" y="1"/>
                  </a:lnTo>
                  <a:lnTo>
                    <a:pt x="701" y="0"/>
                  </a:lnTo>
                  <a:lnTo>
                    <a:pt x="695" y="1"/>
                  </a:lnTo>
                  <a:lnTo>
                    <a:pt x="691" y="2"/>
                  </a:lnTo>
                  <a:lnTo>
                    <a:pt x="688" y="3"/>
                  </a:lnTo>
                  <a:lnTo>
                    <a:pt x="682" y="6"/>
                  </a:lnTo>
                  <a:lnTo>
                    <a:pt x="676" y="11"/>
                  </a:lnTo>
                  <a:lnTo>
                    <a:pt x="670" y="16"/>
                  </a:lnTo>
                  <a:lnTo>
                    <a:pt x="668" y="19"/>
                  </a:lnTo>
                  <a:lnTo>
                    <a:pt x="666" y="22"/>
                  </a:lnTo>
                  <a:lnTo>
                    <a:pt x="662" y="28"/>
                  </a:lnTo>
                  <a:lnTo>
                    <a:pt x="660" y="35"/>
                  </a:lnTo>
                  <a:lnTo>
                    <a:pt x="660" y="38"/>
                  </a:lnTo>
                  <a:lnTo>
                    <a:pt x="660" y="41"/>
                  </a:lnTo>
                  <a:lnTo>
                    <a:pt x="660" y="48"/>
                  </a:lnTo>
                  <a:lnTo>
                    <a:pt x="662" y="53"/>
                  </a:lnTo>
                  <a:lnTo>
                    <a:pt x="666" y="58"/>
                  </a:lnTo>
                  <a:lnTo>
                    <a:pt x="670" y="63"/>
                  </a:lnTo>
                  <a:lnTo>
                    <a:pt x="675" y="66"/>
                  </a:lnTo>
                  <a:lnTo>
                    <a:pt x="677" y="67"/>
                  </a:lnTo>
                  <a:lnTo>
                    <a:pt x="680" y="68"/>
                  </a:lnTo>
                  <a:lnTo>
                    <a:pt x="687" y="69"/>
                  </a:lnTo>
                  <a:close/>
                  <a:moveTo>
                    <a:pt x="336" y="131"/>
                  </a:moveTo>
                  <a:lnTo>
                    <a:pt x="270" y="131"/>
                  </a:lnTo>
                  <a:lnTo>
                    <a:pt x="266" y="132"/>
                  </a:lnTo>
                  <a:lnTo>
                    <a:pt x="263" y="133"/>
                  </a:lnTo>
                  <a:lnTo>
                    <a:pt x="260" y="135"/>
                  </a:lnTo>
                  <a:lnTo>
                    <a:pt x="258" y="137"/>
                  </a:lnTo>
                  <a:lnTo>
                    <a:pt x="257" y="139"/>
                  </a:lnTo>
                  <a:lnTo>
                    <a:pt x="248" y="154"/>
                  </a:lnTo>
                  <a:lnTo>
                    <a:pt x="248" y="156"/>
                  </a:lnTo>
                  <a:lnTo>
                    <a:pt x="247" y="158"/>
                  </a:lnTo>
                  <a:lnTo>
                    <a:pt x="248" y="160"/>
                  </a:lnTo>
                  <a:lnTo>
                    <a:pt x="249" y="161"/>
                  </a:lnTo>
                  <a:lnTo>
                    <a:pt x="251" y="162"/>
                  </a:lnTo>
                  <a:lnTo>
                    <a:pt x="253" y="164"/>
                  </a:lnTo>
                  <a:lnTo>
                    <a:pt x="259" y="166"/>
                  </a:lnTo>
                  <a:lnTo>
                    <a:pt x="265" y="170"/>
                  </a:lnTo>
                  <a:lnTo>
                    <a:pt x="269" y="172"/>
                  </a:lnTo>
                  <a:lnTo>
                    <a:pt x="273" y="176"/>
                  </a:lnTo>
                  <a:lnTo>
                    <a:pt x="277" y="180"/>
                  </a:lnTo>
                  <a:lnTo>
                    <a:pt x="280" y="187"/>
                  </a:lnTo>
                  <a:lnTo>
                    <a:pt x="283" y="195"/>
                  </a:lnTo>
                  <a:lnTo>
                    <a:pt x="285" y="205"/>
                  </a:lnTo>
                  <a:lnTo>
                    <a:pt x="317" y="458"/>
                  </a:lnTo>
                  <a:lnTo>
                    <a:pt x="260" y="538"/>
                  </a:lnTo>
                  <a:lnTo>
                    <a:pt x="255" y="545"/>
                  </a:lnTo>
                  <a:lnTo>
                    <a:pt x="251" y="551"/>
                  </a:lnTo>
                  <a:lnTo>
                    <a:pt x="242" y="562"/>
                  </a:lnTo>
                  <a:lnTo>
                    <a:pt x="233" y="571"/>
                  </a:lnTo>
                  <a:lnTo>
                    <a:pt x="225" y="578"/>
                  </a:lnTo>
                  <a:lnTo>
                    <a:pt x="218" y="583"/>
                  </a:lnTo>
                  <a:lnTo>
                    <a:pt x="211" y="587"/>
                  </a:lnTo>
                  <a:lnTo>
                    <a:pt x="205" y="589"/>
                  </a:lnTo>
                  <a:lnTo>
                    <a:pt x="201" y="590"/>
                  </a:lnTo>
                  <a:lnTo>
                    <a:pt x="171" y="598"/>
                  </a:lnTo>
                  <a:lnTo>
                    <a:pt x="166" y="599"/>
                  </a:lnTo>
                  <a:lnTo>
                    <a:pt x="162" y="601"/>
                  </a:lnTo>
                  <a:lnTo>
                    <a:pt x="160" y="602"/>
                  </a:lnTo>
                  <a:lnTo>
                    <a:pt x="159" y="604"/>
                  </a:lnTo>
                  <a:lnTo>
                    <a:pt x="159" y="606"/>
                  </a:lnTo>
                  <a:lnTo>
                    <a:pt x="159" y="609"/>
                  </a:lnTo>
                  <a:lnTo>
                    <a:pt x="164" y="627"/>
                  </a:lnTo>
                  <a:lnTo>
                    <a:pt x="165" y="631"/>
                  </a:lnTo>
                  <a:lnTo>
                    <a:pt x="166" y="633"/>
                  </a:lnTo>
                  <a:lnTo>
                    <a:pt x="168" y="635"/>
                  </a:lnTo>
                  <a:lnTo>
                    <a:pt x="170" y="636"/>
                  </a:lnTo>
                  <a:lnTo>
                    <a:pt x="173" y="636"/>
                  </a:lnTo>
                  <a:lnTo>
                    <a:pt x="175" y="637"/>
                  </a:lnTo>
                  <a:lnTo>
                    <a:pt x="182" y="637"/>
                  </a:lnTo>
                  <a:lnTo>
                    <a:pt x="204" y="637"/>
                  </a:lnTo>
                  <a:lnTo>
                    <a:pt x="211" y="636"/>
                  </a:lnTo>
                  <a:lnTo>
                    <a:pt x="218" y="635"/>
                  </a:lnTo>
                  <a:lnTo>
                    <a:pt x="226" y="632"/>
                  </a:lnTo>
                  <a:lnTo>
                    <a:pt x="230" y="630"/>
                  </a:lnTo>
                  <a:lnTo>
                    <a:pt x="234" y="627"/>
                  </a:lnTo>
                  <a:lnTo>
                    <a:pt x="239" y="623"/>
                  </a:lnTo>
                  <a:lnTo>
                    <a:pt x="243" y="619"/>
                  </a:lnTo>
                  <a:lnTo>
                    <a:pt x="248" y="614"/>
                  </a:lnTo>
                  <a:lnTo>
                    <a:pt x="253" y="608"/>
                  </a:lnTo>
                  <a:lnTo>
                    <a:pt x="264" y="593"/>
                  </a:lnTo>
                  <a:lnTo>
                    <a:pt x="276" y="574"/>
                  </a:lnTo>
                  <a:lnTo>
                    <a:pt x="498" y="248"/>
                  </a:lnTo>
                  <a:lnTo>
                    <a:pt x="509" y="231"/>
                  </a:lnTo>
                  <a:lnTo>
                    <a:pt x="512" y="226"/>
                  </a:lnTo>
                  <a:lnTo>
                    <a:pt x="516" y="220"/>
                  </a:lnTo>
                  <a:lnTo>
                    <a:pt x="522" y="208"/>
                  </a:lnTo>
                  <a:lnTo>
                    <a:pt x="527" y="196"/>
                  </a:lnTo>
                  <a:lnTo>
                    <a:pt x="531" y="185"/>
                  </a:lnTo>
                  <a:lnTo>
                    <a:pt x="532" y="180"/>
                  </a:lnTo>
                  <a:lnTo>
                    <a:pt x="532" y="174"/>
                  </a:lnTo>
                  <a:lnTo>
                    <a:pt x="532" y="170"/>
                  </a:lnTo>
                  <a:lnTo>
                    <a:pt x="531" y="166"/>
                  </a:lnTo>
                  <a:lnTo>
                    <a:pt x="517" y="133"/>
                  </a:lnTo>
                  <a:lnTo>
                    <a:pt x="515" y="130"/>
                  </a:lnTo>
                  <a:lnTo>
                    <a:pt x="513" y="126"/>
                  </a:lnTo>
                  <a:lnTo>
                    <a:pt x="511" y="125"/>
                  </a:lnTo>
                  <a:lnTo>
                    <a:pt x="509" y="123"/>
                  </a:lnTo>
                  <a:lnTo>
                    <a:pt x="507" y="123"/>
                  </a:lnTo>
                  <a:lnTo>
                    <a:pt x="504" y="123"/>
                  </a:lnTo>
                  <a:lnTo>
                    <a:pt x="490" y="127"/>
                  </a:lnTo>
                  <a:lnTo>
                    <a:pt x="483" y="129"/>
                  </a:lnTo>
                  <a:lnTo>
                    <a:pt x="476" y="132"/>
                  </a:lnTo>
                  <a:lnTo>
                    <a:pt x="473" y="133"/>
                  </a:lnTo>
                  <a:lnTo>
                    <a:pt x="470" y="136"/>
                  </a:lnTo>
                  <a:lnTo>
                    <a:pt x="469" y="139"/>
                  </a:lnTo>
                  <a:lnTo>
                    <a:pt x="469" y="143"/>
                  </a:lnTo>
                  <a:lnTo>
                    <a:pt x="472" y="180"/>
                  </a:lnTo>
                  <a:lnTo>
                    <a:pt x="472" y="189"/>
                  </a:lnTo>
                  <a:lnTo>
                    <a:pt x="472" y="193"/>
                  </a:lnTo>
                  <a:lnTo>
                    <a:pt x="471" y="199"/>
                  </a:lnTo>
                  <a:lnTo>
                    <a:pt x="469" y="209"/>
                  </a:lnTo>
                  <a:lnTo>
                    <a:pt x="465" y="220"/>
                  </a:lnTo>
                  <a:lnTo>
                    <a:pt x="461" y="231"/>
                  </a:lnTo>
                  <a:lnTo>
                    <a:pt x="457" y="242"/>
                  </a:lnTo>
                  <a:lnTo>
                    <a:pt x="452" y="252"/>
                  </a:lnTo>
                  <a:lnTo>
                    <a:pt x="447" y="261"/>
                  </a:lnTo>
                  <a:lnTo>
                    <a:pt x="364" y="385"/>
                  </a:lnTo>
                  <a:lnTo>
                    <a:pt x="362" y="385"/>
                  </a:lnTo>
                  <a:lnTo>
                    <a:pt x="336" y="131"/>
                  </a:lnTo>
                  <a:close/>
                  <a:moveTo>
                    <a:pt x="198" y="131"/>
                  </a:moveTo>
                  <a:lnTo>
                    <a:pt x="116" y="131"/>
                  </a:lnTo>
                  <a:lnTo>
                    <a:pt x="134" y="36"/>
                  </a:lnTo>
                  <a:lnTo>
                    <a:pt x="134" y="34"/>
                  </a:lnTo>
                  <a:lnTo>
                    <a:pt x="134" y="32"/>
                  </a:lnTo>
                  <a:lnTo>
                    <a:pt x="133" y="31"/>
                  </a:lnTo>
                  <a:lnTo>
                    <a:pt x="132" y="30"/>
                  </a:lnTo>
                  <a:lnTo>
                    <a:pt x="129" y="29"/>
                  </a:lnTo>
                  <a:lnTo>
                    <a:pt x="125" y="28"/>
                  </a:lnTo>
                  <a:lnTo>
                    <a:pt x="121" y="28"/>
                  </a:lnTo>
                  <a:lnTo>
                    <a:pt x="117" y="29"/>
                  </a:lnTo>
                  <a:lnTo>
                    <a:pt x="112" y="31"/>
                  </a:lnTo>
                  <a:lnTo>
                    <a:pt x="108" y="33"/>
                  </a:lnTo>
                  <a:lnTo>
                    <a:pt x="69" y="64"/>
                  </a:lnTo>
                  <a:lnTo>
                    <a:pt x="56" y="131"/>
                  </a:lnTo>
                  <a:lnTo>
                    <a:pt x="5" y="131"/>
                  </a:lnTo>
                  <a:lnTo>
                    <a:pt x="0" y="160"/>
                  </a:lnTo>
                  <a:lnTo>
                    <a:pt x="52" y="160"/>
                  </a:lnTo>
                  <a:lnTo>
                    <a:pt x="10" y="377"/>
                  </a:lnTo>
                  <a:lnTo>
                    <a:pt x="9" y="388"/>
                  </a:lnTo>
                  <a:lnTo>
                    <a:pt x="7" y="400"/>
                  </a:lnTo>
                  <a:lnTo>
                    <a:pt x="7" y="410"/>
                  </a:lnTo>
                  <a:lnTo>
                    <a:pt x="7" y="420"/>
                  </a:lnTo>
                  <a:lnTo>
                    <a:pt x="8" y="428"/>
                  </a:lnTo>
                  <a:lnTo>
                    <a:pt x="9" y="437"/>
                  </a:lnTo>
                  <a:lnTo>
                    <a:pt x="11" y="444"/>
                  </a:lnTo>
                  <a:lnTo>
                    <a:pt x="14" y="451"/>
                  </a:lnTo>
                  <a:lnTo>
                    <a:pt x="18" y="457"/>
                  </a:lnTo>
                  <a:lnTo>
                    <a:pt x="22" y="462"/>
                  </a:lnTo>
                  <a:lnTo>
                    <a:pt x="26" y="466"/>
                  </a:lnTo>
                  <a:lnTo>
                    <a:pt x="32" y="470"/>
                  </a:lnTo>
                  <a:lnTo>
                    <a:pt x="38" y="473"/>
                  </a:lnTo>
                  <a:lnTo>
                    <a:pt x="44" y="475"/>
                  </a:lnTo>
                  <a:lnTo>
                    <a:pt x="51" y="476"/>
                  </a:lnTo>
                  <a:lnTo>
                    <a:pt x="59" y="476"/>
                  </a:lnTo>
                  <a:lnTo>
                    <a:pt x="69" y="476"/>
                  </a:lnTo>
                  <a:lnTo>
                    <a:pt x="74" y="475"/>
                  </a:lnTo>
                  <a:lnTo>
                    <a:pt x="78" y="474"/>
                  </a:lnTo>
                  <a:lnTo>
                    <a:pt x="88" y="471"/>
                  </a:lnTo>
                  <a:lnTo>
                    <a:pt x="97" y="468"/>
                  </a:lnTo>
                  <a:lnTo>
                    <a:pt x="106" y="464"/>
                  </a:lnTo>
                  <a:lnTo>
                    <a:pt x="113" y="460"/>
                  </a:lnTo>
                  <a:lnTo>
                    <a:pt x="126" y="452"/>
                  </a:lnTo>
                  <a:lnTo>
                    <a:pt x="135" y="446"/>
                  </a:lnTo>
                  <a:lnTo>
                    <a:pt x="139" y="444"/>
                  </a:lnTo>
                  <a:lnTo>
                    <a:pt x="141" y="442"/>
                  </a:lnTo>
                  <a:lnTo>
                    <a:pt x="142" y="441"/>
                  </a:lnTo>
                  <a:lnTo>
                    <a:pt x="142" y="440"/>
                  </a:lnTo>
                  <a:lnTo>
                    <a:pt x="142" y="439"/>
                  </a:lnTo>
                  <a:lnTo>
                    <a:pt x="142" y="437"/>
                  </a:lnTo>
                  <a:lnTo>
                    <a:pt x="134" y="421"/>
                  </a:lnTo>
                  <a:lnTo>
                    <a:pt x="134" y="420"/>
                  </a:lnTo>
                  <a:lnTo>
                    <a:pt x="132" y="420"/>
                  </a:lnTo>
                  <a:lnTo>
                    <a:pt x="128" y="421"/>
                  </a:lnTo>
                  <a:lnTo>
                    <a:pt x="120" y="425"/>
                  </a:lnTo>
                  <a:lnTo>
                    <a:pt x="116" y="426"/>
                  </a:lnTo>
                  <a:lnTo>
                    <a:pt x="111" y="428"/>
                  </a:lnTo>
                  <a:lnTo>
                    <a:pt x="107" y="429"/>
                  </a:lnTo>
                  <a:lnTo>
                    <a:pt x="101" y="430"/>
                  </a:lnTo>
                  <a:lnTo>
                    <a:pt x="95" y="430"/>
                  </a:lnTo>
                  <a:lnTo>
                    <a:pt x="89" y="431"/>
                  </a:lnTo>
                  <a:lnTo>
                    <a:pt x="82" y="430"/>
                  </a:lnTo>
                  <a:lnTo>
                    <a:pt x="79" y="429"/>
                  </a:lnTo>
                  <a:lnTo>
                    <a:pt x="76" y="427"/>
                  </a:lnTo>
                  <a:lnTo>
                    <a:pt x="74" y="425"/>
                  </a:lnTo>
                  <a:lnTo>
                    <a:pt x="72" y="423"/>
                  </a:lnTo>
                  <a:lnTo>
                    <a:pt x="70" y="420"/>
                  </a:lnTo>
                  <a:lnTo>
                    <a:pt x="69" y="417"/>
                  </a:lnTo>
                  <a:lnTo>
                    <a:pt x="67" y="410"/>
                  </a:lnTo>
                  <a:lnTo>
                    <a:pt x="67" y="406"/>
                  </a:lnTo>
                  <a:lnTo>
                    <a:pt x="67" y="401"/>
                  </a:lnTo>
                  <a:lnTo>
                    <a:pt x="67" y="391"/>
                  </a:lnTo>
                  <a:lnTo>
                    <a:pt x="69" y="380"/>
                  </a:lnTo>
                  <a:lnTo>
                    <a:pt x="112" y="160"/>
                  </a:lnTo>
                  <a:lnTo>
                    <a:pt x="182" y="160"/>
                  </a:lnTo>
                  <a:lnTo>
                    <a:pt x="197" y="145"/>
                  </a:lnTo>
                  <a:lnTo>
                    <a:pt x="198" y="13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4112" name="Freeform 16"/>
            <p:cNvSpPr>
              <a:spLocks noChangeAspect="1" noEditPoints="1"/>
            </p:cNvSpPr>
            <p:nvPr/>
          </p:nvSpPr>
          <p:spPr bwMode="auto">
            <a:xfrm>
              <a:off x="1775" y="1079"/>
              <a:ext cx="2209" cy="480"/>
            </a:xfrm>
            <a:custGeom>
              <a:avLst/>
              <a:gdLst/>
              <a:ahLst/>
              <a:cxnLst>
                <a:cxn ang="0">
                  <a:pos x="2007" y="219"/>
                </a:cxn>
                <a:cxn ang="0">
                  <a:pos x="2107" y="173"/>
                </a:cxn>
                <a:cxn ang="0">
                  <a:pos x="2128" y="240"/>
                </a:cxn>
                <a:cxn ang="0">
                  <a:pos x="2203" y="445"/>
                </a:cxn>
                <a:cxn ang="0">
                  <a:pos x="2168" y="423"/>
                </a:cxn>
                <a:cxn ang="0">
                  <a:pos x="2194" y="186"/>
                </a:cxn>
                <a:cxn ang="0">
                  <a:pos x="2147" y="128"/>
                </a:cxn>
                <a:cxn ang="0">
                  <a:pos x="2012" y="174"/>
                </a:cxn>
                <a:cxn ang="0">
                  <a:pos x="1982" y="135"/>
                </a:cxn>
                <a:cxn ang="0">
                  <a:pos x="1911" y="169"/>
                </a:cxn>
                <a:cxn ang="0">
                  <a:pos x="1566" y="437"/>
                </a:cxn>
                <a:cxn ang="0">
                  <a:pos x="1534" y="342"/>
                </a:cxn>
                <a:cxn ang="0">
                  <a:pos x="1595" y="194"/>
                </a:cxn>
                <a:cxn ang="0">
                  <a:pos x="1688" y="157"/>
                </a:cxn>
                <a:cxn ang="0">
                  <a:pos x="1727" y="220"/>
                </a:cxn>
                <a:cxn ang="0">
                  <a:pos x="1653" y="393"/>
                </a:cxn>
                <a:cxn ang="0">
                  <a:pos x="1681" y="467"/>
                </a:cxn>
                <a:cxn ang="0">
                  <a:pos x="1801" y="421"/>
                </a:cxn>
                <a:cxn ang="0">
                  <a:pos x="1753" y="413"/>
                </a:cxn>
                <a:cxn ang="0">
                  <a:pos x="1777" y="152"/>
                </a:cxn>
                <a:cxn ang="0">
                  <a:pos x="1634" y="132"/>
                </a:cxn>
                <a:cxn ang="0">
                  <a:pos x="1514" y="217"/>
                </a:cxn>
                <a:cxn ang="0">
                  <a:pos x="1469" y="368"/>
                </a:cxn>
                <a:cxn ang="0">
                  <a:pos x="1518" y="465"/>
                </a:cxn>
                <a:cxn ang="0">
                  <a:pos x="1639" y="450"/>
                </a:cxn>
                <a:cxn ang="0">
                  <a:pos x="1170" y="136"/>
                </a:cxn>
                <a:cxn ang="0">
                  <a:pos x="1180" y="179"/>
                </a:cxn>
                <a:cxn ang="0">
                  <a:pos x="1439" y="183"/>
                </a:cxn>
                <a:cxn ang="0">
                  <a:pos x="1379" y="137"/>
                </a:cxn>
                <a:cxn ang="0">
                  <a:pos x="1271" y="389"/>
                </a:cxn>
                <a:cxn ang="0">
                  <a:pos x="1031" y="217"/>
                </a:cxn>
                <a:cxn ang="0">
                  <a:pos x="1001" y="385"/>
                </a:cxn>
                <a:cxn ang="0">
                  <a:pos x="908" y="442"/>
                </a:cxn>
                <a:cxn ang="0">
                  <a:pos x="848" y="356"/>
                </a:cxn>
                <a:cxn ang="0">
                  <a:pos x="881" y="220"/>
                </a:cxn>
                <a:cxn ang="0">
                  <a:pos x="961" y="128"/>
                </a:cxn>
                <a:cxn ang="0">
                  <a:pos x="848" y="184"/>
                </a:cxn>
                <a:cxn ang="0">
                  <a:pos x="784" y="316"/>
                </a:cxn>
                <a:cxn ang="0">
                  <a:pos x="819" y="446"/>
                </a:cxn>
                <a:cxn ang="0">
                  <a:pos x="931" y="478"/>
                </a:cxn>
                <a:cxn ang="0">
                  <a:pos x="1050" y="404"/>
                </a:cxn>
                <a:cxn ang="0">
                  <a:pos x="1101" y="259"/>
                </a:cxn>
                <a:cxn ang="0">
                  <a:pos x="1048" y="146"/>
                </a:cxn>
                <a:cxn ang="0">
                  <a:pos x="625" y="270"/>
                </a:cxn>
                <a:cxn ang="0">
                  <a:pos x="531" y="426"/>
                </a:cxn>
                <a:cxn ang="0">
                  <a:pos x="471" y="421"/>
                </a:cxn>
                <a:cxn ang="0">
                  <a:pos x="504" y="139"/>
                </a:cxn>
                <a:cxn ang="0">
                  <a:pos x="408" y="161"/>
                </a:cxn>
                <a:cxn ang="0">
                  <a:pos x="403" y="376"/>
                </a:cxn>
                <a:cxn ang="0">
                  <a:pos x="440" y="473"/>
                </a:cxn>
                <a:cxn ang="0">
                  <a:pos x="550" y="452"/>
                </a:cxn>
                <a:cxn ang="0">
                  <a:pos x="597" y="477"/>
                </a:cxn>
                <a:cxn ang="0">
                  <a:pos x="708" y="418"/>
                </a:cxn>
                <a:cxn ang="0">
                  <a:pos x="665" y="391"/>
                </a:cxn>
                <a:cxn ang="0">
                  <a:pos x="27" y="440"/>
                </a:cxn>
                <a:cxn ang="0">
                  <a:pos x="8" y="472"/>
                </a:cxn>
                <a:cxn ang="0">
                  <a:pos x="321" y="390"/>
                </a:cxn>
                <a:cxn ang="0">
                  <a:pos x="253" y="432"/>
                </a:cxn>
                <a:cxn ang="0">
                  <a:pos x="127" y="432"/>
                </a:cxn>
                <a:cxn ang="0">
                  <a:pos x="193" y="45"/>
                </a:cxn>
                <a:cxn ang="0">
                  <a:pos x="241" y="8"/>
                </a:cxn>
                <a:cxn ang="0">
                  <a:pos x="84" y="26"/>
                </a:cxn>
                <a:cxn ang="0">
                  <a:pos x="59" y="405"/>
                </a:cxn>
              </a:cxnLst>
              <a:rect l="0" t="0" r="r" b="b"/>
              <a:pathLst>
                <a:path w="2209" h="480">
                  <a:moveTo>
                    <a:pt x="1872" y="472"/>
                  </a:moveTo>
                  <a:lnTo>
                    <a:pt x="1932" y="472"/>
                  </a:lnTo>
                  <a:lnTo>
                    <a:pt x="1953" y="361"/>
                  </a:lnTo>
                  <a:lnTo>
                    <a:pt x="1957" y="340"/>
                  </a:lnTo>
                  <a:lnTo>
                    <a:pt x="1962" y="319"/>
                  </a:lnTo>
                  <a:lnTo>
                    <a:pt x="1967" y="300"/>
                  </a:lnTo>
                  <a:lnTo>
                    <a:pt x="1973" y="281"/>
                  </a:lnTo>
                  <a:lnTo>
                    <a:pt x="1976" y="272"/>
                  </a:lnTo>
                  <a:lnTo>
                    <a:pt x="1980" y="263"/>
                  </a:lnTo>
                  <a:lnTo>
                    <a:pt x="1984" y="254"/>
                  </a:lnTo>
                  <a:lnTo>
                    <a:pt x="1989" y="245"/>
                  </a:lnTo>
                  <a:lnTo>
                    <a:pt x="1995" y="236"/>
                  </a:lnTo>
                  <a:lnTo>
                    <a:pt x="2001" y="228"/>
                  </a:lnTo>
                  <a:lnTo>
                    <a:pt x="2007" y="219"/>
                  </a:lnTo>
                  <a:lnTo>
                    <a:pt x="2015" y="210"/>
                  </a:lnTo>
                  <a:lnTo>
                    <a:pt x="2024" y="200"/>
                  </a:lnTo>
                  <a:lnTo>
                    <a:pt x="2033" y="192"/>
                  </a:lnTo>
                  <a:lnTo>
                    <a:pt x="2043" y="185"/>
                  </a:lnTo>
                  <a:lnTo>
                    <a:pt x="2052" y="179"/>
                  </a:lnTo>
                  <a:lnTo>
                    <a:pt x="2060" y="175"/>
                  </a:lnTo>
                  <a:lnTo>
                    <a:pt x="2069" y="171"/>
                  </a:lnTo>
                  <a:lnTo>
                    <a:pt x="2073" y="170"/>
                  </a:lnTo>
                  <a:lnTo>
                    <a:pt x="2077" y="170"/>
                  </a:lnTo>
                  <a:lnTo>
                    <a:pt x="2081" y="169"/>
                  </a:lnTo>
                  <a:lnTo>
                    <a:pt x="2085" y="169"/>
                  </a:lnTo>
                  <a:lnTo>
                    <a:pt x="2093" y="169"/>
                  </a:lnTo>
                  <a:lnTo>
                    <a:pt x="2100" y="171"/>
                  </a:lnTo>
                  <a:lnTo>
                    <a:pt x="2107" y="173"/>
                  </a:lnTo>
                  <a:lnTo>
                    <a:pt x="2112" y="175"/>
                  </a:lnTo>
                  <a:lnTo>
                    <a:pt x="2115" y="177"/>
                  </a:lnTo>
                  <a:lnTo>
                    <a:pt x="2117" y="179"/>
                  </a:lnTo>
                  <a:lnTo>
                    <a:pt x="2119" y="181"/>
                  </a:lnTo>
                  <a:lnTo>
                    <a:pt x="2121" y="184"/>
                  </a:lnTo>
                  <a:lnTo>
                    <a:pt x="2122" y="186"/>
                  </a:lnTo>
                  <a:lnTo>
                    <a:pt x="2124" y="189"/>
                  </a:lnTo>
                  <a:lnTo>
                    <a:pt x="2125" y="192"/>
                  </a:lnTo>
                  <a:lnTo>
                    <a:pt x="2126" y="195"/>
                  </a:lnTo>
                  <a:lnTo>
                    <a:pt x="2128" y="202"/>
                  </a:lnTo>
                  <a:lnTo>
                    <a:pt x="2129" y="210"/>
                  </a:lnTo>
                  <a:lnTo>
                    <a:pt x="2129" y="219"/>
                  </a:lnTo>
                  <a:lnTo>
                    <a:pt x="2129" y="229"/>
                  </a:lnTo>
                  <a:lnTo>
                    <a:pt x="2128" y="240"/>
                  </a:lnTo>
                  <a:lnTo>
                    <a:pt x="2126" y="252"/>
                  </a:lnTo>
                  <a:lnTo>
                    <a:pt x="2122" y="278"/>
                  </a:lnTo>
                  <a:lnTo>
                    <a:pt x="2087" y="458"/>
                  </a:lnTo>
                  <a:lnTo>
                    <a:pt x="2086" y="463"/>
                  </a:lnTo>
                  <a:lnTo>
                    <a:pt x="2086" y="467"/>
                  </a:lnTo>
                  <a:lnTo>
                    <a:pt x="2087" y="471"/>
                  </a:lnTo>
                  <a:lnTo>
                    <a:pt x="2089" y="474"/>
                  </a:lnTo>
                  <a:lnTo>
                    <a:pt x="2091" y="477"/>
                  </a:lnTo>
                  <a:lnTo>
                    <a:pt x="2094" y="479"/>
                  </a:lnTo>
                  <a:lnTo>
                    <a:pt x="2098" y="480"/>
                  </a:lnTo>
                  <a:lnTo>
                    <a:pt x="2104" y="480"/>
                  </a:lnTo>
                  <a:lnTo>
                    <a:pt x="2189" y="451"/>
                  </a:lnTo>
                  <a:lnTo>
                    <a:pt x="2197" y="448"/>
                  </a:lnTo>
                  <a:lnTo>
                    <a:pt x="2203" y="445"/>
                  </a:lnTo>
                  <a:lnTo>
                    <a:pt x="2206" y="443"/>
                  </a:lnTo>
                  <a:lnTo>
                    <a:pt x="2207" y="441"/>
                  </a:lnTo>
                  <a:lnTo>
                    <a:pt x="2209" y="439"/>
                  </a:lnTo>
                  <a:lnTo>
                    <a:pt x="2209" y="436"/>
                  </a:lnTo>
                  <a:lnTo>
                    <a:pt x="2206" y="421"/>
                  </a:lnTo>
                  <a:lnTo>
                    <a:pt x="2205" y="420"/>
                  </a:lnTo>
                  <a:lnTo>
                    <a:pt x="2204" y="419"/>
                  </a:lnTo>
                  <a:lnTo>
                    <a:pt x="2203" y="418"/>
                  </a:lnTo>
                  <a:lnTo>
                    <a:pt x="2202" y="418"/>
                  </a:lnTo>
                  <a:lnTo>
                    <a:pt x="2198" y="418"/>
                  </a:lnTo>
                  <a:lnTo>
                    <a:pt x="2194" y="418"/>
                  </a:lnTo>
                  <a:lnTo>
                    <a:pt x="2184" y="421"/>
                  </a:lnTo>
                  <a:lnTo>
                    <a:pt x="2173" y="423"/>
                  </a:lnTo>
                  <a:lnTo>
                    <a:pt x="2168" y="423"/>
                  </a:lnTo>
                  <a:lnTo>
                    <a:pt x="2163" y="423"/>
                  </a:lnTo>
                  <a:lnTo>
                    <a:pt x="2162" y="422"/>
                  </a:lnTo>
                  <a:lnTo>
                    <a:pt x="2160" y="421"/>
                  </a:lnTo>
                  <a:lnTo>
                    <a:pt x="2158" y="417"/>
                  </a:lnTo>
                  <a:lnTo>
                    <a:pt x="2157" y="413"/>
                  </a:lnTo>
                  <a:lnTo>
                    <a:pt x="2157" y="407"/>
                  </a:lnTo>
                  <a:lnTo>
                    <a:pt x="2158" y="400"/>
                  </a:lnTo>
                  <a:lnTo>
                    <a:pt x="2159" y="391"/>
                  </a:lnTo>
                  <a:lnTo>
                    <a:pt x="2189" y="242"/>
                  </a:lnTo>
                  <a:lnTo>
                    <a:pt x="2192" y="228"/>
                  </a:lnTo>
                  <a:lnTo>
                    <a:pt x="2193" y="215"/>
                  </a:lnTo>
                  <a:lnTo>
                    <a:pt x="2194" y="202"/>
                  </a:lnTo>
                  <a:lnTo>
                    <a:pt x="2194" y="191"/>
                  </a:lnTo>
                  <a:lnTo>
                    <a:pt x="2194" y="186"/>
                  </a:lnTo>
                  <a:lnTo>
                    <a:pt x="2194" y="181"/>
                  </a:lnTo>
                  <a:lnTo>
                    <a:pt x="2192" y="171"/>
                  </a:lnTo>
                  <a:lnTo>
                    <a:pt x="2189" y="163"/>
                  </a:lnTo>
                  <a:lnTo>
                    <a:pt x="2188" y="159"/>
                  </a:lnTo>
                  <a:lnTo>
                    <a:pt x="2186" y="155"/>
                  </a:lnTo>
                  <a:lnTo>
                    <a:pt x="2182" y="148"/>
                  </a:lnTo>
                  <a:lnTo>
                    <a:pt x="2179" y="145"/>
                  </a:lnTo>
                  <a:lnTo>
                    <a:pt x="2177" y="142"/>
                  </a:lnTo>
                  <a:lnTo>
                    <a:pt x="2170" y="138"/>
                  </a:lnTo>
                  <a:lnTo>
                    <a:pt x="2163" y="134"/>
                  </a:lnTo>
                  <a:lnTo>
                    <a:pt x="2160" y="132"/>
                  </a:lnTo>
                  <a:lnTo>
                    <a:pt x="2155" y="130"/>
                  </a:lnTo>
                  <a:lnTo>
                    <a:pt x="2151" y="129"/>
                  </a:lnTo>
                  <a:lnTo>
                    <a:pt x="2147" y="128"/>
                  </a:lnTo>
                  <a:lnTo>
                    <a:pt x="2137" y="127"/>
                  </a:lnTo>
                  <a:lnTo>
                    <a:pt x="2126" y="126"/>
                  </a:lnTo>
                  <a:lnTo>
                    <a:pt x="2116" y="127"/>
                  </a:lnTo>
                  <a:lnTo>
                    <a:pt x="2106" y="128"/>
                  </a:lnTo>
                  <a:lnTo>
                    <a:pt x="2097" y="130"/>
                  </a:lnTo>
                  <a:lnTo>
                    <a:pt x="2087" y="133"/>
                  </a:lnTo>
                  <a:lnTo>
                    <a:pt x="2077" y="136"/>
                  </a:lnTo>
                  <a:lnTo>
                    <a:pt x="2067" y="139"/>
                  </a:lnTo>
                  <a:lnTo>
                    <a:pt x="2057" y="144"/>
                  </a:lnTo>
                  <a:lnTo>
                    <a:pt x="2048" y="148"/>
                  </a:lnTo>
                  <a:lnTo>
                    <a:pt x="2039" y="154"/>
                  </a:lnTo>
                  <a:lnTo>
                    <a:pt x="2029" y="160"/>
                  </a:lnTo>
                  <a:lnTo>
                    <a:pt x="2021" y="166"/>
                  </a:lnTo>
                  <a:lnTo>
                    <a:pt x="2012" y="174"/>
                  </a:lnTo>
                  <a:lnTo>
                    <a:pt x="2004" y="181"/>
                  </a:lnTo>
                  <a:lnTo>
                    <a:pt x="1997" y="189"/>
                  </a:lnTo>
                  <a:lnTo>
                    <a:pt x="1990" y="198"/>
                  </a:lnTo>
                  <a:lnTo>
                    <a:pt x="1984" y="207"/>
                  </a:lnTo>
                  <a:lnTo>
                    <a:pt x="1982" y="206"/>
                  </a:lnTo>
                  <a:lnTo>
                    <a:pt x="1994" y="148"/>
                  </a:lnTo>
                  <a:lnTo>
                    <a:pt x="1994" y="143"/>
                  </a:lnTo>
                  <a:lnTo>
                    <a:pt x="1994" y="140"/>
                  </a:lnTo>
                  <a:lnTo>
                    <a:pt x="1993" y="138"/>
                  </a:lnTo>
                  <a:lnTo>
                    <a:pt x="1992" y="137"/>
                  </a:lnTo>
                  <a:lnTo>
                    <a:pt x="1991" y="136"/>
                  </a:lnTo>
                  <a:lnTo>
                    <a:pt x="1989" y="135"/>
                  </a:lnTo>
                  <a:lnTo>
                    <a:pt x="1987" y="135"/>
                  </a:lnTo>
                  <a:lnTo>
                    <a:pt x="1982" y="135"/>
                  </a:lnTo>
                  <a:lnTo>
                    <a:pt x="1908" y="135"/>
                  </a:lnTo>
                  <a:lnTo>
                    <a:pt x="1902" y="135"/>
                  </a:lnTo>
                  <a:lnTo>
                    <a:pt x="1900" y="136"/>
                  </a:lnTo>
                  <a:lnTo>
                    <a:pt x="1898" y="136"/>
                  </a:lnTo>
                  <a:lnTo>
                    <a:pt x="1897" y="137"/>
                  </a:lnTo>
                  <a:lnTo>
                    <a:pt x="1896" y="139"/>
                  </a:lnTo>
                  <a:lnTo>
                    <a:pt x="1895" y="143"/>
                  </a:lnTo>
                  <a:lnTo>
                    <a:pt x="1891" y="155"/>
                  </a:lnTo>
                  <a:lnTo>
                    <a:pt x="1890" y="156"/>
                  </a:lnTo>
                  <a:lnTo>
                    <a:pt x="1891" y="158"/>
                  </a:lnTo>
                  <a:lnTo>
                    <a:pt x="1893" y="160"/>
                  </a:lnTo>
                  <a:lnTo>
                    <a:pt x="1896" y="162"/>
                  </a:lnTo>
                  <a:lnTo>
                    <a:pt x="1901" y="164"/>
                  </a:lnTo>
                  <a:lnTo>
                    <a:pt x="1911" y="169"/>
                  </a:lnTo>
                  <a:lnTo>
                    <a:pt x="1916" y="171"/>
                  </a:lnTo>
                  <a:lnTo>
                    <a:pt x="1920" y="175"/>
                  </a:lnTo>
                  <a:lnTo>
                    <a:pt x="1923" y="178"/>
                  </a:lnTo>
                  <a:lnTo>
                    <a:pt x="1924" y="181"/>
                  </a:lnTo>
                  <a:lnTo>
                    <a:pt x="1925" y="183"/>
                  </a:lnTo>
                  <a:lnTo>
                    <a:pt x="1925" y="187"/>
                  </a:lnTo>
                  <a:lnTo>
                    <a:pt x="1925" y="191"/>
                  </a:lnTo>
                  <a:lnTo>
                    <a:pt x="1925" y="196"/>
                  </a:lnTo>
                  <a:lnTo>
                    <a:pt x="1924" y="202"/>
                  </a:lnTo>
                  <a:lnTo>
                    <a:pt x="1872" y="472"/>
                  </a:lnTo>
                  <a:close/>
                  <a:moveTo>
                    <a:pt x="1581" y="439"/>
                  </a:moveTo>
                  <a:lnTo>
                    <a:pt x="1577" y="439"/>
                  </a:lnTo>
                  <a:lnTo>
                    <a:pt x="1573" y="439"/>
                  </a:lnTo>
                  <a:lnTo>
                    <a:pt x="1566" y="437"/>
                  </a:lnTo>
                  <a:lnTo>
                    <a:pt x="1563" y="435"/>
                  </a:lnTo>
                  <a:lnTo>
                    <a:pt x="1560" y="433"/>
                  </a:lnTo>
                  <a:lnTo>
                    <a:pt x="1557" y="431"/>
                  </a:lnTo>
                  <a:lnTo>
                    <a:pt x="1555" y="429"/>
                  </a:lnTo>
                  <a:lnTo>
                    <a:pt x="1552" y="427"/>
                  </a:lnTo>
                  <a:lnTo>
                    <a:pt x="1550" y="424"/>
                  </a:lnTo>
                  <a:lnTo>
                    <a:pt x="1546" y="419"/>
                  </a:lnTo>
                  <a:lnTo>
                    <a:pt x="1543" y="412"/>
                  </a:lnTo>
                  <a:lnTo>
                    <a:pt x="1540" y="406"/>
                  </a:lnTo>
                  <a:lnTo>
                    <a:pt x="1537" y="393"/>
                  </a:lnTo>
                  <a:lnTo>
                    <a:pt x="1534" y="380"/>
                  </a:lnTo>
                  <a:lnTo>
                    <a:pt x="1533" y="369"/>
                  </a:lnTo>
                  <a:lnTo>
                    <a:pt x="1533" y="361"/>
                  </a:lnTo>
                  <a:lnTo>
                    <a:pt x="1534" y="342"/>
                  </a:lnTo>
                  <a:lnTo>
                    <a:pt x="1536" y="323"/>
                  </a:lnTo>
                  <a:lnTo>
                    <a:pt x="1538" y="314"/>
                  </a:lnTo>
                  <a:lnTo>
                    <a:pt x="1540" y="305"/>
                  </a:lnTo>
                  <a:lnTo>
                    <a:pt x="1542" y="295"/>
                  </a:lnTo>
                  <a:lnTo>
                    <a:pt x="1544" y="286"/>
                  </a:lnTo>
                  <a:lnTo>
                    <a:pt x="1547" y="277"/>
                  </a:lnTo>
                  <a:lnTo>
                    <a:pt x="1550" y="269"/>
                  </a:lnTo>
                  <a:lnTo>
                    <a:pt x="1557" y="252"/>
                  </a:lnTo>
                  <a:lnTo>
                    <a:pt x="1565" y="235"/>
                  </a:lnTo>
                  <a:lnTo>
                    <a:pt x="1570" y="228"/>
                  </a:lnTo>
                  <a:lnTo>
                    <a:pt x="1574" y="220"/>
                  </a:lnTo>
                  <a:lnTo>
                    <a:pt x="1584" y="206"/>
                  </a:lnTo>
                  <a:lnTo>
                    <a:pt x="1590" y="200"/>
                  </a:lnTo>
                  <a:lnTo>
                    <a:pt x="1595" y="194"/>
                  </a:lnTo>
                  <a:lnTo>
                    <a:pt x="1601" y="188"/>
                  </a:lnTo>
                  <a:lnTo>
                    <a:pt x="1607" y="183"/>
                  </a:lnTo>
                  <a:lnTo>
                    <a:pt x="1613" y="178"/>
                  </a:lnTo>
                  <a:lnTo>
                    <a:pt x="1619" y="173"/>
                  </a:lnTo>
                  <a:lnTo>
                    <a:pt x="1626" y="169"/>
                  </a:lnTo>
                  <a:lnTo>
                    <a:pt x="1632" y="166"/>
                  </a:lnTo>
                  <a:lnTo>
                    <a:pt x="1639" y="163"/>
                  </a:lnTo>
                  <a:lnTo>
                    <a:pt x="1646" y="160"/>
                  </a:lnTo>
                  <a:lnTo>
                    <a:pt x="1653" y="158"/>
                  </a:lnTo>
                  <a:lnTo>
                    <a:pt x="1660" y="157"/>
                  </a:lnTo>
                  <a:lnTo>
                    <a:pt x="1667" y="156"/>
                  </a:lnTo>
                  <a:lnTo>
                    <a:pt x="1674" y="155"/>
                  </a:lnTo>
                  <a:lnTo>
                    <a:pt x="1684" y="156"/>
                  </a:lnTo>
                  <a:lnTo>
                    <a:pt x="1688" y="157"/>
                  </a:lnTo>
                  <a:lnTo>
                    <a:pt x="1693" y="158"/>
                  </a:lnTo>
                  <a:lnTo>
                    <a:pt x="1698" y="160"/>
                  </a:lnTo>
                  <a:lnTo>
                    <a:pt x="1702" y="162"/>
                  </a:lnTo>
                  <a:lnTo>
                    <a:pt x="1706" y="164"/>
                  </a:lnTo>
                  <a:lnTo>
                    <a:pt x="1710" y="167"/>
                  </a:lnTo>
                  <a:lnTo>
                    <a:pt x="1714" y="170"/>
                  </a:lnTo>
                  <a:lnTo>
                    <a:pt x="1717" y="174"/>
                  </a:lnTo>
                  <a:lnTo>
                    <a:pt x="1720" y="179"/>
                  </a:lnTo>
                  <a:lnTo>
                    <a:pt x="1723" y="184"/>
                  </a:lnTo>
                  <a:lnTo>
                    <a:pt x="1725" y="190"/>
                  </a:lnTo>
                  <a:lnTo>
                    <a:pt x="1726" y="196"/>
                  </a:lnTo>
                  <a:lnTo>
                    <a:pt x="1727" y="203"/>
                  </a:lnTo>
                  <a:lnTo>
                    <a:pt x="1727" y="211"/>
                  </a:lnTo>
                  <a:lnTo>
                    <a:pt x="1727" y="220"/>
                  </a:lnTo>
                  <a:lnTo>
                    <a:pt x="1726" y="230"/>
                  </a:lnTo>
                  <a:lnTo>
                    <a:pt x="1725" y="240"/>
                  </a:lnTo>
                  <a:lnTo>
                    <a:pt x="1724" y="249"/>
                  </a:lnTo>
                  <a:lnTo>
                    <a:pt x="1719" y="269"/>
                  </a:lnTo>
                  <a:lnTo>
                    <a:pt x="1713" y="289"/>
                  </a:lnTo>
                  <a:lnTo>
                    <a:pt x="1705" y="308"/>
                  </a:lnTo>
                  <a:lnTo>
                    <a:pt x="1701" y="318"/>
                  </a:lnTo>
                  <a:lnTo>
                    <a:pt x="1697" y="327"/>
                  </a:lnTo>
                  <a:lnTo>
                    <a:pt x="1692" y="336"/>
                  </a:lnTo>
                  <a:lnTo>
                    <a:pt x="1687" y="345"/>
                  </a:lnTo>
                  <a:lnTo>
                    <a:pt x="1676" y="363"/>
                  </a:lnTo>
                  <a:lnTo>
                    <a:pt x="1665" y="379"/>
                  </a:lnTo>
                  <a:lnTo>
                    <a:pt x="1659" y="386"/>
                  </a:lnTo>
                  <a:lnTo>
                    <a:pt x="1653" y="393"/>
                  </a:lnTo>
                  <a:lnTo>
                    <a:pt x="1647" y="400"/>
                  </a:lnTo>
                  <a:lnTo>
                    <a:pt x="1641" y="407"/>
                  </a:lnTo>
                  <a:lnTo>
                    <a:pt x="1629" y="418"/>
                  </a:lnTo>
                  <a:lnTo>
                    <a:pt x="1623" y="423"/>
                  </a:lnTo>
                  <a:lnTo>
                    <a:pt x="1617" y="427"/>
                  </a:lnTo>
                  <a:lnTo>
                    <a:pt x="1610" y="431"/>
                  </a:lnTo>
                  <a:lnTo>
                    <a:pt x="1604" y="434"/>
                  </a:lnTo>
                  <a:lnTo>
                    <a:pt x="1598" y="436"/>
                  </a:lnTo>
                  <a:lnTo>
                    <a:pt x="1593" y="438"/>
                  </a:lnTo>
                  <a:lnTo>
                    <a:pt x="1587" y="439"/>
                  </a:lnTo>
                  <a:lnTo>
                    <a:pt x="1581" y="439"/>
                  </a:lnTo>
                  <a:close/>
                  <a:moveTo>
                    <a:pt x="1682" y="458"/>
                  </a:moveTo>
                  <a:lnTo>
                    <a:pt x="1681" y="463"/>
                  </a:lnTo>
                  <a:lnTo>
                    <a:pt x="1681" y="467"/>
                  </a:lnTo>
                  <a:lnTo>
                    <a:pt x="1681" y="471"/>
                  </a:lnTo>
                  <a:lnTo>
                    <a:pt x="1683" y="474"/>
                  </a:lnTo>
                  <a:lnTo>
                    <a:pt x="1686" y="476"/>
                  </a:lnTo>
                  <a:lnTo>
                    <a:pt x="1690" y="478"/>
                  </a:lnTo>
                  <a:lnTo>
                    <a:pt x="1695" y="479"/>
                  </a:lnTo>
                  <a:lnTo>
                    <a:pt x="1701" y="480"/>
                  </a:lnTo>
                  <a:lnTo>
                    <a:pt x="1784" y="451"/>
                  </a:lnTo>
                  <a:lnTo>
                    <a:pt x="1792" y="448"/>
                  </a:lnTo>
                  <a:lnTo>
                    <a:pt x="1798" y="445"/>
                  </a:lnTo>
                  <a:lnTo>
                    <a:pt x="1801" y="443"/>
                  </a:lnTo>
                  <a:lnTo>
                    <a:pt x="1802" y="441"/>
                  </a:lnTo>
                  <a:lnTo>
                    <a:pt x="1803" y="439"/>
                  </a:lnTo>
                  <a:lnTo>
                    <a:pt x="1804" y="436"/>
                  </a:lnTo>
                  <a:lnTo>
                    <a:pt x="1801" y="421"/>
                  </a:lnTo>
                  <a:lnTo>
                    <a:pt x="1800" y="420"/>
                  </a:lnTo>
                  <a:lnTo>
                    <a:pt x="1799" y="419"/>
                  </a:lnTo>
                  <a:lnTo>
                    <a:pt x="1798" y="418"/>
                  </a:lnTo>
                  <a:lnTo>
                    <a:pt x="1797" y="418"/>
                  </a:lnTo>
                  <a:lnTo>
                    <a:pt x="1793" y="418"/>
                  </a:lnTo>
                  <a:lnTo>
                    <a:pt x="1789" y="418"/>
                  </a:lnTo>
                  <a:lnTo>
                    <a:pt x="1779" y="421"/>
                  </a:lnTo>
                  <a:lnTo>
                    <a:pt x="1773" y="422"/>
                  </a:lnTo>
                  <a:lnTo>
                    <a:pt x="1768" y="423"/>
                  </a:lnTo>
                  <a:lnTo>
                    <a:pt x="1763" y="423"/>
                  </a:lnTo>
                  <a:lnTo>
                    <a:pt x="1759" y="423"/>
                  </a:lnTo>
                  <a:lnTo>
                    <a:pt x="1756" y="421"/>
                  </a:lnTo>
                  <a:lnTo>
                    <a:pt x="1754" y="417"/>
                  </a:lnTo>
                  <a:lnTo>
                    <a:pt x="1753" y="413"/>
                  </a:lnTo>
                  <a:lnTo>
                    <a:pt x="1753" y="407"/>
                  </a:lnTo>
                  <a:lnTo>
                    <a:pt x="1754" y="400"/>
                  </a:lnTo>
                  <a:lnTo>
                    <a:pt x="1755" y="391"/>
                  </a:lnTo>
                  <a:lnTo>
                    <a:pt x="1791" y="201"/>
                  </a:lnTo>
                  <a:lnTo>
                    <a:pt x="1793" y="187"/>
                  </a:lnTo>
                  <a:lnTo>
                    <a:pt x="1793" y="181"/>
                  </a:lnTo>
                  <a:lnTo>
                    <a:pt x="1793" y="176"/>
                  </a:lnTo>
                  <a:lnTo>
                    <a:pt x="1792" y="171"/>
                  </a:lnTo>
                  <a:lnTo>
                    <a:pt x="1791" y="167"/>
                  </a:lnTo>
                  <a:lnTo>
                    <a:pt x="1789" y="164"/>
                  </a:lnTo>
                  <a:lnTo>
                    <a:pt x="1787" y="161"/>
                  </a:lnTo>
                  <a:lnTo>
                    <a:pt x="1785" y="159"/>
                  </a:lnTo>
                  <a:lnTo>
                    <a:pt x="1783" y="156"/>
                  </a:lnTo>
                  <a:lnTo>
                    <a:pt x="1777" y="152"/>
                  </a:lnTo>
                  <a:lnTo>
                    <a:pt x="1764" y="145"/>
                  </a:lnTo>
                  <a:lnTo>
                    <a:pt x="1755" y="141"/>
                  </a:lnTo>
                  <a:lnTo>
                    <a:pt x="1745" y="137"/>
                  </a:lnTo>
                  <a:lnTo>
                    <a:pt x="1740" y="136"/>
                  </a:lnTo>
                  <a:lnTo>
                    <a:pt x="1735" y="134"/>
                  </a:lnTo>
                  <a:lnTo>
                    <a:pt x="1725" y="132"/>
                  </a:lnTo>
                  <a:lnTo>
                    <a:pt x="1714" y="129"/>
                  </a:lnTo>
                  <a:lnTo>
                    <a:pt x="1703" y="128"/>
                  </a:lnTo>
                  <a:lnTo>
                    <a:pt x="1691" y="127"/>
                  </a:lnTo>
                  <a:lnTo>
                    <a:pt x="1679" y="126"/>
                  </a:lnTo>
                  <a:lnTo>
                    <a:pt x="1667" y="127"/>
                  </a:lnTo>
                  <a:lnTo>
                    <a:pt x="1656" y="128"/>
                  </a:lnTo>
                  <a:lnTo>
                    <a:pt x="1645" y="130"/>
                  </a:lnTo>
                  <a:lnTo>
                    <a:pt x="1634" y="132"/>
                  </a:lnTo>
                  <a:lnTo>
                    <a:pt x="1623" y="135"/>
                  </a:lnTo>
                  <a:lnTo>
                    <a:pt x="1613" y="138"/>
                  </a:lnTo>
                  <a:lnTo>
                    <a:pt x="1603" y="142"/>
                  </a:lnTo>
                  <a:lnTo>
                    <a:pt x="1593" y="147"/>
                  </a:lnTo>
                  <a:lnTo>
                    <a:pt x="1584" y="152"/>
                  </a:lnTo>
                  <a:lnTo>
                    <a:pt x="1574" y="158"/>
                  </a:lnTo>
                  <a:lnTo>
                    <a:pt x="1566" y="164"/>
                  </a:lnTo>
                  <a:lnTo>
                    <a:pt x="1557" y="170"/>
                  </a:lnTo>
                  <a:lnTo>
                    <a:pt x="1549" y="177"/>
                  </a:lnTo>
                  <a:lnTo>
                    <a:pt x="1541" y="185"/>
                  </a:lnTo>
                  <a:lnTo>
                    <a:pt x="1534" y="192"/>
                  </a:lnTo>
                  <a:lnTo>
                    <a:pt x="1527" y="200"/>
                  </a:lnTo>
                  <a:lnTo>
                    <a:pt x="1520" y="208"/>
                  </a:lnTo>
                  <a:lnTo>
                    <a:pt x="1514" y="217"/>
                  </a:lnTo>
                  <a:lnTo>
                    <a:pt x="1508" y="226"/>
                  </a:lnTo>
                  <a:lnTo>
                    <a:pt x="1502" y="235"/>
                  </a:lnTo>
                  <a:lnTo>
                    <a:pt x="1497" y="244"/>
                  </a:lnTo>
                  <a:lnTo>
                    <a:pt x="1492" y="253"/>
                  </a:lnTo>
                  <a:lnTo>
                    <a:pt x="1488" y="263"/>
                  </a:lnTo>
                  <a:lnTo>
                    <a:pt x="1484" y="273"/>
                  </a:lnTo>
                  <a:lnTo>
                    <a:pt x="1480" y="282"/>
                  </a:lnTo>
                  <a:lnTo>
                    <a:pt x="1477" y="292"/>
                  </a:lnTo>
                  <a:lnTo>
                    <a:pt x="1475" y="302"/>
                  </a:lnTo>
                  <a:lnTo>
                    <a:pt x="1472" y="312"/>
                  </a:lnTo>
                  <a:lnTo>
                    <a:pt x="1469" y="332"/>
                  </a:lnTo>
                  <a:lnTo>
                    <a:pt x="1469" y="342"/>
                  </a:lnTo>
                  <a:lnTo>
                    <a:pt x="1469" y="352"/>
                  </a:lnTo>
                  <a:lnTo>
                    <a:pt x="1469" y="368"/>
                  </a:lnTo>
                  <a:lnTo>
                    <a:pt x="1471" y="382"/>
                  </a:lnTo>
                  <a:lnTo>
                    <a:pt x="1473" y="396"/>
                  </a:lnTo>
                  <a:lnTo>
                    <a:pt x="1477" y="409"/>
                  </a:lnTo>
                  <a:lnTo>
                    <a:pt x="1479" y="415"/>
                  </a:lnTo>
                  <a:lnTo>
                    <a:pt x="1482" y="420"/>
                  </a:lnTo>
                  <a:lnTo>
                    <a:pt x="1487" y="431"/>
                  </a:lnTo>
                  <a:lnTo>
                    <a:pt x="1490" y="436"/>
                  </a:lnTo>
                  <a:lnTo>
                    <a:pt x="1493" y="440"/>
                  </a:lnTo>
                  <a:lnTo>
                    <a:pt x="1499" y="449"/>
                  </a:lnTo>
                  <a:lnTo>
                    <a:pt x="1503" y="452"/>
                  </a:lnTo>
                  <a:lnTo>
                    <a:pt x="1507" y="456"/>
                  </a:lnTo>
                  <a:lnTo>
                    <a:pt x="1510" y="459"/>
                  </a:lnTo>
                  <a:lnTo>
                    <a:pt x="1514" y="462"/>
                  </a:lnTo>
                  <a:lnTo>
                    <a:pt x="1518" y="465"/>
                  </a:lnTo>
                  <a:lnTo>
                    <a:pt x="1522" y="468"/>
                  </a:lnTo>
                  <a:lnTo>
                    <a:pt x="1531" y="472"/>
                  </a:lnTo>
                  <a:lnTo>
                    <a:pt x="1539" y="475"/>
                  </a:lnTo>
                  <a:lnTo>
                    <a:pt x="1548" y="478"/>
                  </a:lnTo>
                  <a:lnTo>
                    <a:pt x="1557" y="479"/>
                  </a:lnTo>
                  <a:lnTo>
                    <a:pt x="1566" y="480"/>
                  </a:lnTo>
                  <a:lnTo>
                    <a:pt x="1574" y="479"/>
                  </a:lnTo>
                  <a:lnTo>
                    <a:pt x="1583" y="478"/>
                  </a:lnTo>
                  <a:lnTo>
                    <a:pt x="1592" y="475"/>
                  </a:lnTo>
                  <a:lnTo>
                    <a:pt x="1602" y="471"/>
                  </a:lnTo>
                  <a:lnTo>
                    <a:pt x="1611" y="467"/>
                  </a:lnTo>
                  <a:lnTo>
                    <a:pt x="1620" y="462"/>
                  </a:lnTo>
                  <a:lnTo>
                    <a:pt x="1630" y="456"/>
                  </a:lnTo>
                  <a:lnTo>
                    <a:pt x="1639" y="450"/>
                  </a:lnTo>
                  <a:lnTo>
                    <a:pt x="1647" y="443"/>
                  </a:lnTo>
                  <a:lnTo>
                    <a:pt x="1656" y="435"/>
                  </a:lnTo>
                  <a:lnTo>
                    <a:pt x="1664" y="427"/>
                  </a:lnTo>
                  <a:lnTo>
                    <a:pt x="1672" y="419"/>
                  </a:lnTo>
                  <a:lnTo>
                    <a:pt x="1679" y="410"/>
                  </a:lnTo>
                  <a:lnTo>
                    <a:pt x="1685" y="402"/>
                  </a:lnTo>
                  <a:lnTo>
                    <a:pt x="1691" y="393"/>
                  </a:lnTo>
                  <a:lnTo>
                    <a:pt x="1696" y="384"/>
                  </a:lnTo>
                  <a:lnTo>
                    <a:pt x="1698" y="385"/>
                  </a:lnTo>
                  <a:lnTo>
                    <a:pt x="1682" y="458"/>
                  </a:lnTo>
                  <a:close/>
                  <a:moveTo>
                    <a:pt x="1243" y="135"/>
                  </a:moveTo>
                  <a:lnTo>
                    <a:pt x="1177" y="135"/>
                  </a:lnTo>
                  <a:lnTo>
                    <a:pt x="1173" y="135"/>
                  </a:lnTo>
                  <a:lnTo>
                    <a:pt x="1170" y="136"/>
                  </a:lnTo>
                  <a:lnTo>
                    <a:pt x="1167" y="139"/>
                  </a:lnTo>
                  <a:lnTo>
                    <a:pt x="1165" y="140"/>
                  </a:lnTo>
                  <a:lnTo>
                    <a:pt x="1164" y="142"/>
                  </a:lnTo>
                  <a:lnTo>
                    <a:pt x="1156" y="158"/>
                  </a:lnTo>
                  <a:lnTo>
                    <a:pt x="1155" y="160"/>
                  </a:lnTo>
                  <a:lnTo>
                    <a:pt x="1155" y="161"/>
                  </a:lnTo>
                  <a:lnTo>
                    <a:pt x="1155" y="163"/>
                  </a:lnTo>
                  <a:lnTo>
                    <a:pt x="1156" y="164"/>
                  </a:lnTo>
                  <a:lnTo>
                    <a:pt x="1158" y="166"/>
                  </a:lnTo>
                  <a:lnTo>
                    <a:pt x="1161" y="167"/>
                  </a:lnTo>
                  <a:lnTo>
                    <a:pt x="1166" y="170"/>
                  </a:lnTo>
                  <a:lnTo>
                    <a:pt x="1173" y="173"/>
                  </a:lnTo>
                  <a:lnTo>
                    <a:pt x="1176" y="175"/>
                  </a:lnTo>
                  <a:lnTo>
                    <a:pt x="1180" y="179"/>
                  </a:lnTo>
                  <a:lnTo>
                    <a:pt x="1184" y="184"/>
                  </a:lnTo>
                  <a:lnTo>
                    <a:pt x="1187" y="190"/>
                  </a:lnTo>
                  <a:lnTo>
                    <a:pt x="1190" y="198"/>
                  </a:lnTo>
                  <a:lnTo>
                    <a:pt x="1193" y="208"/>
                  </a:lnTo>
                  <a:lnTo>
                    <a:pt x="1224" y="472"/>
                  </a:lnTo>
                  <a:lnTo>
                    <a:pt x="1255" y="472"/>
                  </a:lnTo>
                  <a:lnTo>
                    <a:pt x="1404" y="251"/>
                  </a:lnTo>
                  <a:lnTo>
                    <a:pt x="1416" y="234"/>
                  </a:lnTo>
                  <a:lnTo>
                    <a:pt x="1419" y="229"/>
                  </a:lnTo>
                  <a:lnTo>
                    <a:pt x="1422" y="223"/>
                  </a:lnTo>
                  <a:lnTo>
                    <a:pt x="1428" y="212"/>
                  </a:lnTo>
                  <a:lnTo>
                    <a:pt x="1434" y="200"/>
                  </a:lnTo>
                  <a:lnTo>
                    <a:pt x="1438" y="188"/>
                  </a:lnTo>
                  <a:lnTo>
                    <a:pt x="1439" y="183"/>
                  </a:lnTo>
                  <a:lnTo>
                    <a:pt x="1439" y="178"/>
                  </a:lnTo>
                  <a:lnTo>
                    <a:pt x="1439" y="173"/>
                  </a:lnTo>
                  <a:lnTo>
                    <a:pt x="1437" y="169"/>
                  </a:lnTo>
                  <a:lnTo>
                    <a:pt x="1424" y="137"/>
                  </a:lnTo>
                  <a:lnTo>
                    <a:pt x="1422" y="133"/>
                  </a:lnTo>
                  <a:lnTo>
                    <a:pt x="1419" y="130"/>
                  </a:lnTo>
                  <a:lnTo>
                    <a:pt x="1417" y="128"/>
                  </a:lnTo>
                  <a:lnTo>
                    <a:pt x="1415" y="127"/>
                  </a:lnTo>
                  <a:lnTo>
                    <a:pt x="1413" y="126"/>
                  </a:lnTo>
                  <a:lnTo>
                    <a:pt x="1410" y="126"/>
                  </a:lnTo>
                  <a:lnTo>
                    <a:pt x="1396" y="131"/>
                  </a:lnTo>
                  <a:lnTo>
                    <a:pt x="1389" y="133"/>
                  </a:lnTo>
                  <a:lnTo>
                    <a:pt x="1382" y="135"/>
                  </a:lnTo>
                  <a:lnTo>
                    <a:pt x="1379" y="137"/>
                  </a:lnTo>
                  <a:lnTo>
                    <a:pt x="1377" y="139"/>
                  </a:lnTo>
                  <a:lnTo>
                    <a:pt x="1376" y="142"/>
                  </a:lnTo>
                  <a:lnTo>
                    <a:pt x="1375" y="146"/>
                  </a:lnTo>
                  <a:lnTo>
                    <a:pt x="1379" y="183"/>
                  </a:lnTo>
                  <a:lnTo>
                    <a:pt x="1379" y="192"/>
                  </a:lnTo>
                  <a:lnTo>
                    <a:pt x="1378" y="197"/>
                  </a:lnTo>
                  <a:lnTo>
                    <a:pt x="1378" y="202"/>
                  </a:lnTo>
                  <a:lnTo>
                    <a:pt x="1375" y="213"/>
                  </a:lnTo>
                  <a:lnTo>
                    <a:pt x="1372" y="224"/>
                  </a:lnTo>
                  <a:lnTo>
                    <a:pt x="1368" y="235"/>
                  </a:lnTo>
                  <a:lnTo>
                    <a:pt x="1363" y="245"/>
                  </a:lnTo>
                  <a:lnTo>
                    <a:pt x="1358" y="255"/>
                  </a:lnTo>
                  <a:lnTo>
                    <a:pt x="1353" y="264"/>
                  </a:lnTo>
                  <a:lnTo>
                    <a:pt x="1271" y="389"/>
                  </a:lnTo>
                  <a:lnTo>
                    <a:pt x="1270" y="389"/>
                  </a:lnTo>
                  <a:lnTo>
                    <a:pt x="1243" y="135"/>
                  </a:lnTo>
                  <a:close/>
                  <a:moveTo>
                    <a:pt x="967" y="164"/>
                  </a:moveTo>
                  <a:lnTo>
                    <a:pt x="977" y="164"/>
                  </a:lnTo>
                  <a:lnTo>
                    <a:pt x="986" y="166"/>
                  </a:lnTo>
                  <a:lnTo>
                    <a:pt x="994" y="169"/>
                  </a:lnTo>
                  <a:lnTo>
                    <a:pt x="1001" y="173"/>
                  </a:lnTo>
                  <a:lnTo>
                    <a:pt x="1008" y="177"/>
                  </a:lnTo>
                  <a:lnTo>
                    <a:pt x="1013" y="183"/>
                  </a:lnTo>
                  <a:lnTo>
                    <a:pt x="1018" y="189"/>
                  </a:lnTo>
                  <a:lnTo>
                    <a:pt x="1023" y="195"/>
                  </a:lnTo>
                  <a:lnTo>
                    <a:pt x="1026" y="202"/>
                  </a:lnTo>
                  <a:lnTo>
                    <a:pt x="1029" y="210"/>
                  </a:lnTo>
                  <a:lnTo>
                    <a:pt x="1031" y="217"/>
                  </a:lnTo>
                  <a:lnTo>
                    <a:pt x="1033" y="225"/>
                  </a:lnTo>
                  <a:lnTo>
                    <a:pt x="1035" y="240"/>
                  </a:lnTo>
                  <a:lnTo>
                    <a:pt x="1036" y="255"/>
                  </a:lnTo>
                  <a:lnTo>
                    <a:pt x="1036" y="266"/>
                  </a:lnTo>
                  <a:lnTo>
                    <a:pt x="1034" y="280"/>
                  </a:lnTo>
                  <a:lnTo>
                    <a:pt x="1032" y="294"/>
                  </a:lnTo>
                  <a:lnTo>
                    <a:pt x="1030" y="309"/>
                  </a:lnTo>
                  <a:lnTo>
                    <a:pt x="1026" y="324"/>
                  </a:lnTo>
                  <a:lnTo>
                    <a:pt x="1021" y="340"/>
                  </a:lnTo>
                  <a:lnTo>
                    <a:pt x="1018" y="348"/>
                  </a:lnTo>
                  <a:lnTo>
                    <a:pt x="1015" y="356"/>
                  </a:lnTo>
                  <a:lnTo>
                    <a:pt x="1012" y="363"/>
                  </a:lnTo>
                  <a:lnTo>
                    <a:pt x="1009" y="371"/>
                  </a:lnTo>
                  <a:lnTo>
                    <a:pt x="1001" y="385"/>
                  </a:lnTo>
                  <a:lnTo>
                    <a:pt x="992" y="399"/>
                  </a:lnTo>
                  <a:lnTo>
                    <a:pt x="987" y="405"/>
                  </a:lnTo>
                  <a:lnTo>
                    <a:pt x="982" y="411"/>
                  </a:lnTo>
                  <a:lnTo>
                    <a:pt x="977" y="417"/>
                  </a:lnTo>
                  <a:lnTo>
                    <a:pt x="972" y="422"/>
                  </a:lnTo>
                  <a:lnTo>
                    <a:pt x="966" y="426"/>
                  </a:lnTo>
                  <a:lnTo>
                    <a:pt x="959" y="430"/>
                  </a:lnTo>
                  <a:lnTo>
                    <a:pt x="953" y="434"/>
                  </a:lnTo>
                  <a:lnTo>
                    <a:pt x="946" y="437"/>
                  </a:lnTo>
                  <a:lnTo>
                    <a:pt x="939" y="439"/>
                  </a:lnTo>
                  <a:lnTo>
                    <a:pt x="932" y="441"/>
                  </a:lnTo>
                  <a:lnTo>
                    <a:pt x="924" y="442"/>
                  </a:lnTo>
                  <a:lnTo>
                    <a:pt x="916" y="443"/>
                  </a:lnTo>
                  <a:lnTo>
                    <a:pt x="908" y="442"/>
                  </a:lnTo>
                  <a:lnTo>
                    <a:pt x="900" y="440"/>
                  </a:lnTo>
                  <a:lnTo>
                    <a:pt x="892" y="437"/>
                  </a:lnTo>
                  <a:lnTo>
                    <a:pt x="885" y="434"/>
                  </a:lnTo>
                  <a:lnTo>
                    <a:pt x="879" y="429"/>
                  </a:lnTo>
                  <a:lnTo>
                    <a:pt x="876" y="426"/>
                  </a:lnTo>
                  <a:lnTo>
                    <a:pt x="873" y="423"/>
                  </a:lnTo>
                  <a:lnTo>
                    <a:pt x="868" y="417"/>
                  </a:lnTo>
                  <a:lnTo>
                    <a:pt x="864" y="410"/>
                  </a:lnTo>
                  <a:lnTo>
                    <a:pt x="860" y="402"/>
                  </a:lnTo>
                  <a:lnTo>
                    <a:pt x="856" y="394"/>
                  </a:lnTo>
                  <a:lnTo>
                    <a:pt x="853" y="385"/>
                  </a:lnTo>
                  <a:lnTo>
                    <a:pt x="851" y="376"/>
                  </a:lnTo>
                  <a:lnTo>
                    <a:pt x="849" y="366"/>
                  </a:lnTo>
                  <a:lnTo>
                    <a:pt x="848" y="356"/>
                  </a:lnTo>
                  <a:lnTo>
                    <a:pt x="847" y="346"/>
                  </a:lnTo>
                  <a:lnTo>
                    <a:pt x="847" y="336"/>
                  </a:lnTo>
                  <a:lnTo>
                    <a:pt x="847" y="326"/>
                  </a:lnTo>
                  <a:lnTo>
                    <a:pt x="847" y="316"/>
                  </a:lnTo>
                  <a:lnTo>
                    <a:pt x="849" y="307"/>
                  </a:lnTo>
                  <a:lnTo>
                    <a:pt x="850" y="297"/>
                  </a:lnTo>
                  <a:lnTo>
                    <a:pt x="852" y="288"/>
                  </a:lnTo>
                  <a:lnTo>
                    <a:pt x="854" y="279"/>
                  </a:lnTo>
                  <a:lnTo>
                    <a:pt x="856" y="271"/>
                  </a:lnTo>
                  <a:lnTo>
                    <a:pt x="859" y="263"/>
                  </a:lnTo>
                  <a:lnTo>
                    <a:pt x="865" y="247"/>
                  </a:lnTo>
                  <a:lnTo>
                    <a:pt x="873" y="233"/>
                  </a:lnTo>
                  <a:lnTo>
                    <a:pt x="877" y="227"/>
                  </a:lnTo>
                  <a:lnTo>
                    <a:pt x="881" y="220"/>
                  </a:lnTo>
                  <a:lnTo>
                    <a:pt x="890" y="209"/>
                  </a:lnTo>
                  <a:lnTo>
                    <a:pt x="899" y="198"/>
                  </a:lnTo>
                  <a:lnTo>
                    <a:pt x="909" y="189"/>
                  </a:lnTo>
                  <a:lnTo>
                    <a:pt x="919" y="181"/>
                  </a:lnTo>
                  <a:lnTo>
                    <a:pt x="929" y="175"/>
                  </a:lnTo>
                  <a:lnTo>
                    <a:pt x="934" y="172"/>
                  </a:lnTo>
                  <a:lnTo>
                    <a:pt x="939" y="170"/>
                  </a:lnTo>
                  <a:lnTo>
                    <a:pt x="944" y="168"/>
                  </a:lnTo>
                  <a:lnTo>
                    <a:pt x="949" y="166"/>
                  </a:lnTo>
                  <a:lnTo>
                    <a:pt x="958" y="164"/>
                  </a:lnTo>
                  <a:lnTo>
                    <a:pt x="967" y="164"/>
                  </a:lnTo>
                  <a:close/>
                  <a:moveTo>
                    <a:pt x="981" y="126"/>
                  </a:moveTo>
                  <a:lnTo>
                    <a:pt x="971" y="127"/>
                  </a:lnTo>
                  <a:lnTo>
                    <a:pt x="961" y="128"/>
                  </a:lnTo>
                  <a:lnTo>
                    <a:pt x="952" y="129"/>
                  </a:lnTo>
                  <a:lnTo>
                    <a:pt x="942" y="131"/>
                  </a:lnTo>
                  <a:lnTo>
                    <a:pt x="932" y="133"/>
                  </a:lnTo>
                  <a:lnTo>
                    <a:pt x="923" y="136"/>
                  </a:lnTo>
                  <a:lnTo>
                    <a:pt x="914" y="140"/>
                  </a:lnTo>
                  <a:lnTo>
                    <a:pt x="905" y="144"/>
                  </a:lnTo>
                  <a:lnTo>
                    <a:pt x="900" y="146"/>
                  </a:lnTo>
                  <a:lnTo>
                    <a:pt x="896" y="148"/>
                  </a:lnTo>
                  <a:lnTo>
                    <a:pt x="887" y="153"/>
                  </a:lnTo>
                  <a:lnTo>
                    <a:pt x="879" y="158"/>
                  </a:lnTo>
                  <a:lnTo>
                    <a:pt x="871" y="164"/>
                  </a:lnTo>
                  <a:lnTo>
                    <a:pt x="863" y="170"/>
                  </a:lnTo>
                  <a:lnTo>
                    <a:pt x="856" y="177"/>
                  </a:lnTo>
                  <a:lnTo>
                    <a:pt x="848" y="184"/>
                  </a:lnTo>
                  <a:lnTo>
                    <a:pt x="841" y="191"/>
                  </a:lnTo>
                  <a:lnTo>
                    <a:pt x="835" y="199"/>
                  </a:lnTo>
                  <a:lnTo>
                    <a:pt x="828" y="207"/>
                  </a:lnTo>
                  <a:lnTo>
                    <a:pt x="822" y="215"/>
                  </a:lnTo>
                  <a:lnTo>
                    <a:pt x="817" y="224"/>
                  </a:lnTo>
                  <a:lnTo>
                    <a:pt x="811" y="233"/>
                  </a:lnTo>
                  <a:lnTo>
                    <a:pt x="806" y="242"/>
                  </a:lnTo>
                  <a:lnTo>
                    <a:pt x="802" y="252"/>
                  </a:lnTo>
                  <a:lnTo>
                    <a:pt x="798" y="262"/>
                  </a:lnTo>
                  <a:lnTo>
                    <a:pt x="794" y="272"/>
                  </a:lnTo>
                  <a:lnTo>
                    <a:pt x="791" y="283"/>
                  </a:lnTo>
                  <a:lnTo>
                    <a:pt x="788" y="293"/>
                  </a:lnTo>
                  <a:lnTo>
                    <a:pt x="786" y="304"/>
                  </a:lnTo>
                  <a:lnTo>
                    <a:pt x="784" y="316"/>
                  </a:lnTo>
                  <a:lnTo>
                    <a:pt x="783" y="327"/>
                  </a:lnTo>
                  <a:lnTo>
                    <a:pt x="782" y="339"/>
                  </a:lnTo>
                  <a:lnTo>
                    <a:pt x="782" y="350"/>
                  </a:lnTo>
                  <a:lnTo>
                    <a:pt x="782" y="361"/>
                  </a:lnTo>
                  <a:lnTo>
                    <a:pt x="784" y="372"/>
                  </a:lnTo>
                  <a:lnTo>
                    <a:pt x="786" y="384"/>
                  </a:lnTo>
                  <a:lnTo>
                    <a:pt x="789" y="395"/>
                  </a:lnTo>
                  <a:lnTo>
                    <a:pt x="793" y="406"/>
                  </a:lnTo>
                  <a:lnTo>
                    <a:pt x="798" y="416"/>
                  </a:lnTo>
                  <a:lnTo>
                    <a:pt x="801" y="422"/>
                  </a:lnTo>
                  <a:lnTo>
                    <a:pt x="804" y="427"/>
                  </a:lnTo>
                  <a:lnTo>
                    <a:pt x="811" y="437"/>
                  </a:lnTo>
                  <a:lnTo>
                    <a:pt x="815" y="441"/>
                  </a:lnTo>
                  <a:lnTo>
                    <a:pt x="819" y="446"/>
                  </a:lnTo>
                  <a:lnTo>
                    <a:pt x="823" y="450"/>
                  </a:lnTo>
                  <a:lnTo>
                    <a:pt x="828" y="454"/>
                  </a:lnTo>
                  <a:lnTo>
                    <a:pt x="838" y="461"/>
                  </a:lnTo>
                  <a:lnTo>
                    <a:pt x="844" y="465"/>
                  </a:lnTo>
                  <a:lnTo>
                    <a:pt x="850" y="468"/>
                  </a:lnTo>
                  <a:lnTo>
                    <a:pt x="856" y="470"/>
                  </a:lnTo>
                  <a:lnTo>
                    <a:pt x="863" y="473"/>
                  </a:lnTo>
                  <a:lnTo>
                    <a:pt x="870" y="475"/>
                  </a:lnTo>
                  <a:lnTo>
                    <a:pt x="877" y="477"/>
                  </a:lnTo>
                  <a:lnTo>
                    <a:pt x="892" y="479"/>
                  </a:lnTo>
                  <a:lnTo>
                    <a:pt x="900" y="480"/>
                  </a:lnTo>
                  <a:lnTo>
                    <a:pt x="909" y="480"/>
                  </a:lnTo>
                  <a:lnTo>
                    <a:pt x="920" y="479"/>
                  </a:lnTo>
                  <a:lnTo>
                    <a:pt x="931" y="478"/>
                  </a:lnTo>
                  <a:lnTo>
                    <a:pt x="941" y="477"/>
                  </a:lnTo>
                  <a:lnTo>
                    <a:pt x="952" y="474"/>
                  </a:lnTo>
                  <a:lnTo>
                    <a:pt x="962" y="471"/>
                  </a:lnTo>
                  <a:lnTo>
                    <a:pt x="971" y="467"/>
                  </a:lnTo>
                  <a:lnTo>
                    <a:pt x="981" y="463"/>
                  </a:lnTo>
                  <a:lnTo>
                    <a:pt x="990" y="458"/>
                  </a:lnTo>
                  <a:lnTo>
                    <a:pt x="998" y="453"/>
                  </a:lnTo>
                  <a:lnTo>
                    <a:pt x="1007" y="447"/>
                  </a:lnTo>
                  <a:lnTo>
                    <a:pt x="1015" y="441"/>
                  </a:lnTo>
                  <a:lnTo>
                    <a:pt x="1022" y="434"/>
                  </a:lnTo>
                  <a:lnTo>
                    <a:pt x="1030" y="427"/>
                  </a:lnTo>
                  <a:lnTo>
                    <a:pt x="1037" y="420"/>
                  </a:lnTo>
                  <a:lnTo>
                    <a:pt x="1044" y="412"/>
                  </a:lnTo>
                  <a:lnTo>
                    <a:pt x="1050" y="404"/>
                  </a:lnTo>
                  <a:lnTo>
                    <a:pt x="1062" y="387"/>
                  </a:lnTo>
                  <a:lnTo>
                    <a:pt x="1067" y="379"/>
                  </a:lnTo>
                  <a:lnTo>
                    <a:pt x="1072" y="370"/>
                  </a:lnTo>
                  <a:lnTo>
                    <a:pt x="1076" y="361"/>
                  </a:lnTo>
                  <a:lnTo>
                    <a:pt x="1081" y="351"/>
                  </a:lnTo>
                  <a:lnTo>
                    <a:pt x="1084" y="342"/>
                  </a:lnTo>
                  <a:lnTo>
                    <a:pt x="1088" y="333"/>
                  </a:lnTo>
                  <a:lnTo>
                    <a:pt x="1091" y="323"/>
                  </a:lnTo>
                  <a:lnTo>
                    <a:pt x="1093" y="314"/>
                  </a:lnTo>
                  <a:lnTo>
                    <a:pt x="1096" y="305"/>
                  </a:lnTo>
                  <a:lnTo>
                    <a:pt x="1097" y="295"/>
                  </a:lnTo>
                  <a:lnTo>
                    <a:pt x="1099" y="286"/>
                  </a:lnTo>
                  <a:lnTo>
                    <a:pt x="1100" y="277"/>
                  </a:lnTo>
                  <a:lnTo>
                    <a:pt x="1101" y="259"/>
                  </a:lnTo>
                  <a:lnTo>
                    <a:pt x="1100" y="246"/>
                  </a:lnTo>
                  <a:lnTo>
                    <a:pt x="1100" y="239"/>
                  </a:lnTo>
                  <a:lnTo>
                    <a:pt x="1099" y="233"/>
                  </a:lnTo>
                  <a:lnTo>
                    <a:pt x="1096" y="220"/>
                  </a:lnTo>
                  <a:lnTo>
                    <a:pt x="1093" y="208"/>
                  </a:lnTo>
                  <a:lnTo>
                    <a:pt x="1091" y="202"/>
                  </a:lnTo>
                  <a:lnTo>
                    <a:pt x="1088" y="196"/>
                  </a:lnTo>
                  <a:lnTo>
                    <a:pt x="1083" y="185"/>
                  </a:lnTo>
                  <a:lnTo>
                    <a:pt x="1077" y="175"/>
                  </a:lnTo>
                  <a:lnTo>
                    <a:pt x="1070" y="165"/>
                  </a:lnTo>
                  <a:lnTo>
                    <a:pt x="1062" y="157"/>
                  </a:lnTo>
                  <a:lnTo>
                    <a:pt x="1057" y="153"/>
                  </a:lnTo>
                  <a:lnTo>
                    <a:pt x="1053" y="149"/>
                  </a:lnTo>
                  <a:lnTo>
                    <a:pt x="1048" y="146"/>
                  </a:lnTo>
                  <a:lnTo>
                    <a:pt x="1043" y="142"/>
                  </a:lnTo>
                  <a:lnTo>
                    <a:pt x="1038" y="140"/>
                  </a:lnTo>
                  <a:lnTo>
                    <a:pt x="1032" y="137"/>
                  </a:lnTo>
                  <a:lnTo>
                    <a:pt x="1027" y="135"/>
                  </a:lnTo>
                  <a:lnTo>
                    <a:pt x="1021" y="132"/>
                  </a:lnTo>
                  <a:lnTo>
                    <a:pt x="1015" y="131"/>
                  </a:lnTo>
                  <a:lnTo>
                    <a:pt x="1008" y="129"/>
                  </a:lnTo>
                  <a:lnTo>
                    <a:pt x="1002" y="128"/>
                  </a:lnTo>
                  <a:lnTo>
                    <a:pt x="995" y="127"/>
                  </a:lnTo>
                  <a:lnTo>
                    <a:pt x="981" y="126"/>
                  </a:lnTo>
                  <a:close/>
                  <a:moveTo>
                    <a:pt x="653" y="135"/>
                  </a:moveTo>
                  <a:lnTo>
                    <a:pt x="631" y="243"/>
                  </a:lnTo>
                  <a:lnTo>
                    <a:pt x="628" y="257"/>
                  </a:lnTo>
                  <a:lnTo>
                    <a:pt x="625" y="270"/>
                  </a:lnTo>
                  <a:lnTo>
                    <a:pt x="618" y="294"/>
                  </a:lnTo>
                  <a:lnTo>
                    <a:pt x="611" y="316"/>
                  </a:lnTo>
                  <a:lnTo>
                    <a:pt x="602" y="336"/>
                  </a:lnTo>
                  <a:lnTo>
                    <a:pt x="598" y="345"/>
                  </a:lnTo>
                  <a:lnTo>
                    <a:pt x="594" y="354"/>
                  </a:lnTo>
                  <a:lnTo>
                    <a:pt x="585" y="370"/>
                  </a:lnTo>
                  <a:lnTo>
                    <a:pt x="580" y="377"/>
                  </a:lnTo>
                  <a:lnTo>
                    <a:pt x="575" y="383"/>
                  </a:lnTo>
                  <a:lnTo>
                    <a:pt x="566" y="395"/>
                  </a:lnTo>
                  <a:lnTo>
                    <a:pt x="561" y="401"/>
                  </a:lnTo>
                  <a:lnTo>
                    <a:pt x="557" y="405"/>
                  </a:lnTo>
                  <a:lnTo>
                    <a:pt x="548" y="414"/>
                  </a:lnTo>
                  <a:lnTo>
                    <a:pt x="539" y="421"/>
                  </a:lnTo>
                  <a:lnTo>
                    <a:pt x="531" y="426"/>
                  </a:lnTo>
                  <a:lnTo>
                    <a:pt x="527" y="428"/>
                  </a:lnTo>
                  <a:lnTo>
                    <a:pt x="523" y="430"/>
                  </a:lnTo>
                  <a:lnTo>
                    <a:pt x="520" y="432"/>
                  </a:lnTo>
                  <a:lnTo>
                    <a:pt x="517" y="433"/>
                  </a:lnTo>
                  <a:lnTo>
                    <a:pt x="511" y="435"/>
                  </a:lnTo>
                  <a:lnTo>
                    <a:pt x="506" y="435"/>
                  </a:lnTo>
                  <a:lnTo>
                    <a:pt x="498" y="435"/>
                  </a:lnTo>
                  <a:lnTo>
                    <a:pt x="491" y="434"/>
                  </a:lnTo>
                  <a:lnTo>
                    <a:pt x="484" y="432"/>
                  </a:lnTo>
                  <a:lnTo>
                    <a:pt x="479" y="429"/>
                  </a:lnTo>
                  <a:lnTo>
                    <a:pt x="477" y="427"/>
                  </a:lnTo>
                  <a:lnTo>
                    <a:pt x="475" y="425"/>
                  </a:lnTo>
                  <a:lnTo>
                    <a:pt x="473" y="423"/>
                  </a:lnTo>
                  <a:lnTo>
                    <a:pt x="471" y="421"/>
                  </a:lnTo>
                  <a:lnTo>
                    <a:pt x="468" y="416"/>
                  </a:lnTo>
                  <a:lnTo>
                    <a:pt x="466" y="410"/>
                  </a:lnTo>
                  <a:lnTo>
                    <a:pt x="465" y="402"/>
                  </a:lnTo>
                  <a:lnTo>
                    <a:pt x="464" y="395"/>
                  </a:lnTo>
                  <a:lnTo>
                    <a:pt x="464" y="386"/>
                  </a:lnTo>
                  <a:lnTo>
                    <a:pt x="465" y="376"/>
                  </a:lnTo>
                  <a:lnTo>
                    <a:pt x="466" y="365"/>
                  </a:lnTo>
                  <a:lnTo>
                    <a:pt x="468" y="353"/>
                  </a:lnTo>
                  <a:lnTo>
                    <a:pt x="473" y="327"/>
                  </a:lnTo>
                  <a:lnTo>
                    <a:pt x="505" y="155"/>
                  </a:lnTo>
                  <a:lnTo>
                    <a:pt x="506" y="150"/>
                  </a:lnTo>
                  <a:lnTo>
                    <a:pt x="506" y="146"/>
                  </a:lnTo>
                  <a:lnTo>
                    <a:pt x="505" y="142"/>
                  </a:lnTo>
                  <a:lnTo>
                    <a:pt x="504" y="139"/>
                  </a:lnTo>
                  <a:lnTo>
                    <a:pt x="502" y="137"/>
                  </a:lnTo>
                  <a:lnTo>
                    <a:pt x="500" y="135"/>
                  </a:lnTo>
                  <a:lnTo>
                    <a:pt x="497" y="135"/>
                  </a:lnTo>
                  <a:lnTo>
                    <a:pt x="493" y="135"/>
                  </a:lnTo>
                  <a:lnTo>
                    <a:pt x="422" y="135"/>
                  </a:lnTo>
                  <a:lnTo>
                    <a:pt x="416" y="135"/>
                  </a:lnTo>
                  <a:lnTo>
                    <a:pt x="412" y="136"/>
                  </a:lnTo>
                  <a:lnTo>
                    <a:pt x="409" y="139"/>
                  </a:lnTo>
                  <a:lnTo>
                    <a:pt x="408" y="143"/>
                  </a:lnTo>
                  <a:lnTo>
                    <a:pt x="405" y="155"/>
                  </a:lnTo>
                  <a:lnTo>
                    <a:pt x="404" y="156"/>
                  </a:lnTo>
                  <a:lnTo>
                    <a:pt x="405" y="158"/>
                  </a:lnTo>
                  <a:lnTo>
                    <a:pt x="407" y="160"/>
                  </a:lnTo>
                  <a:lnTo>
                    <a:pt x="408" y="161"/>
                  </a:lnTo>
                  <a:lnTo>
                    <a:pt x="410" y="162"/>
                  </a:lnTo>
                  <a:lnTo>
                    <a:pt x="415" y="164"/>
                  </a:lnTo>
                  <a:lnTo>
                    <a:pt x="425" y="169"/>
                  </a:lnTo>
                  <a:lnTo>
                    <a:pt x="429" y="171"/>
                  </a:lnTo>
                  <a:lnTo>
                    <a:pt x="434" y="175"/>
                  </a:lnTo>
                  <a:lnTo>
                    <a:pt x="436" y="178"/>
                  </a:lnTo>
                  <a:lnTo>
                    <a:pt x="437" y="181"/>
                  </a:lnTo>
                  <a:lnTo>
                    <a:pt x="438" y="183"/>
                  </a:lnTo>
                  <a:lnTo>
                    <a:pt x="439" y="187"/>
                  </a:lnTo>
                  <a:lnTo>
                    <a:pt x="439" y="191"/>
                  </a:lnTo>
                  <a:lnTo>
                    <a:pt x="439" y="196"/>
                  </a:lnTo>
                  <a:lnTo>
                    <a:pt x="438" y="202"/>
                  </a:lnTo>
                  <a:lnTo>
                    <a:pt x="405" y="364"/>
                  </a:lnTo>
                  <a:lnTo>
                    <a:pt x="403" y="376"/>
                  </a:lnTo>
                  <a:lnTo>
                    <a:pt x="402" y="388"/>
                  </a:lnTo>
                  <a:lnTo>
                    <a:pt x="401" y="399"/>
                  </a:lnTo>
                  <a:lnTo>
                    <a:pt x="401" y="405"/>
                  </a:lnTo>
                  <a:lnTo>
                    <a:pt x="402" y="410"/>
                  </a:lnTo>
                  <a:lnTo>
                    <a:pt x="403" y="420"/>
                  </a:lnTo>
                  <a:lnTo>
                    <a:pt x="405" y="430"/>
                  </a:lnTo>
                  <a:lnTo>
                    <a:pt x="406" y="434"/>
                  </a:lnTo>
                  <a:lnTo>
                    <a:pt x="408" y="439"/>
                  </a:lnTo>
                  <a:lnTo>
                    <a:pt x="412" y="447"/>
                  </a:lnTo>
                  <a:lnTo>
                    <a:pt x="416" y="454"/>
                  </a:lnTo>
                  <a:lnTo>
                    <a:pt x="422" y="461"/>
                  </a:lnTo>
                  <a:lnTo>
                    <a:pt x="428" y="466"/>
                  </a:lnTo>
                  <a:lnTo>
                    <a:pt x="436" y="471"/>
                  </a:lnTo>
                  <a:lnTo>
                    <a:pt x="440" y="473"/>
                  </a:lnTo>
                  <a:lnTo>
                    <a:pt x="444" y="475"/>
                  </a:lnTo>
                  <a:lnTo>
                    <a:pt x="453" y="478"/>
                  </a:lnTo>
                  <a:lnTo>
                    <a:pt x="463" y="479"/>
                  </a:lnTo>
                  <a:lnTo>
                    <a:pt x="468" y="480"/>
                  </a:lnTo>
                  <a:lnTo>
                    <a:pt x="474" y="480"/>
                  </a:lnTo>
                  <a:lnTo>
                    <a:pt x="482" y="479"/>
                  </a:lnTo>
                  <a:lnTo>
                    <a:pt x="490" y="478"/>
                  </a:lnTo>
                  <a:lnTo>
                    <a:pt x="499" y="477"/>
                  </a:lnTo>
                  <a:lnTo>
                    <a:pt x="507" y="474"/>
                  </a:lnTo>
                  <a:lnTo>
                    <a:pt x="516" y="471"/>
                  </a:lnTo>
                  <a:lnTo>
                    <a:pt x="525" y="467"/>
                  </a:lnTo>
                  <a:lnTo>
                    <a:pt x="533" y="463"/>
                  </a:lnTo>
                  <a:lnTo>
                    <a:pt x="542" y="458"/>
                  </a:lnTo>
                  <a:lnTo>
                    <a:pt x="550" y="452"/>
                  </a:lnTo>
                  <a:lnTo>
                    <a:pt x="558" y="445"/>
                  </a:lnTo>
                  <a:lnTo>
                    <a:pt x="567" y="437"/>
                  </a:lnTo>
                  <a:lnTo>
                    <a:pt x="575" y="429"/>
                  </a:lnTo>
                  <a:lnTo>
                    <a:pt x="583" y="420"/>
                  </a:lnTo>
                  <a:lnTo>
                    <a:pt x="590" y="410"/>
                  </a:lnTo>
                  <a:lnTo>
                    <a:pt x="598" y="400"/>
                  </a:lnTo>
                  <a:lnTo>
                    <a:pt x="605" y="388"/>
                  </a:lnTo>
                  <a:lnTo>
                    <a:pt x="606" y="389"/>
                  </a:lnTo>
                  <a:lnTo>
                    <a:pt x="591" y="458"/>
                  </a:lnTo>
                  <a:lnTo>
                    <a:pt x="591" y="463"/>
                  </a:lnTo>
                  <a:lnTo>
                    <a:pt x="591" y="467"/>
                  </a:lnTo>
                  <a:lnTo>
                    <a:pt x="592" y="471"/>
                  </a:lnTo>
                  <a:lnTo>
                    <a:pt x="594" y="474"/>
                  </a:lnTo>
                  <a:lnTo>
                    <a:pt x="597" y="477"/>
                  </a:lnTo>
                  <a:lnTo>
                    <a:pt x="600" y="479"/>
                  </a:lnTo>
                  <a:lnTo>
                    <a:pt x="605" y="480"/>
                  </a:lnTo>
                  <a:lnTo>
                    <a:pt x="612" y="480"/>
                  </a:lnTo>
                  <a:lnTo>
                    <a:pt x="694" y="451"/>
                  </a:lnTo>
                  <a:lnTo>
                    <a:pt x="702" y="448"/>
                  </a:lnTo>
                  <a:lnTo>
                    <a:pt x="708" y="445"/>
                  </a:lnTo>
                  <a:lnTo>
                    <a:pt x="711" y="443"/>
                  </a:lnTo>
                  <a:lnTo>
                    <a:pt x="713" y="441"/>
                  </a:lnTo>
                  <a:lnTo>
                    <a:pt x="714" y="439"/>
                  </a:lnTo>
                  <a:lnTo>
                    <a:pt x="714" y="436"/>
                  </a:lnTo>
                  <a:lnTo>
                    <a:pt x="711" y="421"/>
                  </a:lnTo>
                  <a:lnTo>
                    <a:pt x="710" y="420"/>
                  </a:lnTo>
                  <a:lnTo>
                    <a:pt x="709" y="419"/>
                  </a:lnTo>
                  <a:lnTo>
                    <a:pt x="708" y="418"/>
                  </a:lnTo>
                  <a:lnTo>
                    <a:pt x="707" y="418"/>
                  </a:lnTo>
                  <a:lnTo>
                    <a:pt x="703" y="418"/>
                  </a:lnTo>
                  <a:lnTo>
                    <a:pt x="699" y="418"/>
                  </a:lnTo>
                  <a:lnTo>
                    <a:pt x="689" y="421"/>
                  </a:lnTo>
                  <a:lnTo>
                    <a:pt x="678" y="423"/>
                  </a:lnTo>
                  <a:lnTo>
                    <a:pt x="673" y="423"/>
                  </a:lnTo>
                  <a:lnTo>
                    <a:pt x="669" y="423"/>
                  </a:lnTo>
                  <a:lnTo>
                    <a:pt x="667" y="422"/>
                  </a:lnTo>
                  <a:lnTo>
                    <a:pt x="666" y="421"/>
                  </a:lnTo>
                  <a:lnTo>
                    <a:pt x="664" y="417"/>
                  </a:lnTo>
                  <a:lnTo>
                    <a:pt x="663" y="413"/>
                  </a:lnTo>
                  <a:lnTo>
                    <a:pt x="663" y="407"/>
                  </a:lnTo>
                  <a:lnTo>
                    <a:pt x="663" y="400"/>
                  </a:lnTo>
                  <a:lnTo>
                    <a:pt x="665" y="391"/>
                  </a:lnTo>
                  <a:lnTo>
                    <a:pt x="714" y="135"/>
                  </a:lnTo>
                  <a:lnTo>
                    <a:pt x="653" y="135"/>
                  </a:lnTo>
                  <a:close/>
                  <a:moveTo>
                    <a:pt x="59" y="405"/>
                  </a:moveTo>
                  <a:lnTo>
                    <a:pt x="58" y="409"/>
                  </a:lnTo>
                  <a:lnTo>
                    <a:pt x="56" y="413"/>
                  </a:lnTo>
                  <a:lnTo>
                    <a:pt x="53" y="420"/>
                  </a:lnTo>
                  <a:lnTo>
                    <a:pt x="51" y="424"/>
                  </a:lnTo>
                  <a:lnTo>
                    <a:pt x="49" y="426"/>
                  </a:lnTo>
                  <a:lnTo>
                    <a:pt x="46" y="429"/>
                  </a:lnTo>
                  <a:lnTo>
                    <a:pt x="44" y="431"/>
                  </a:lnTo>
                  <a:lnTo>
                    <a:pt x="41" y="433"/>
                  </a:lnTo>
                  <a:lnTo>
                    <a:pt x="38" y="435"/>
                  </a:lnTo>
                  <a:lnTo>
                    <a:pt x="33" y="438"/>
                  </a:lnTo>
                  <a:lnTo>
                    <a:pt x="27" y="440"/>
                  </a:lnTo>
                  <a:lnTo>
                    <a:pt x="21" y="441"/>
                  </a:lnTo>
                  <a:lnTo>
                    <a:pt x="17" y="442"/>
                  </a:lnTo>
                  <a:lnTo>
                    <a:pt x="14" y="444"/>
                  </a:lnTo>
                  <a:lnTo>
                    <a:pt x="12" y="445"/>
                  </a:lnTo>
                  <a:lnTo>
                    <a:pt x="10" y="446"/>
                  </a:lnTo>
                  <a:lnTo>
                    <a:pt x="9" y="448"/>
                  </a:lnTo>
                  <a:lnTo>
                    <a:pt x="7" y="450"/>
                  </a:lnTo>
                  <a:lnTo>
                    <a:pt x="2" y="461"/>
                  </a:lnTo>
                  <a:lnTo>
                    <a:pt x="1" y="464"/>
                  </a:lnTo>
                  <a:lnTo>
                    <a:pt x="0" y="466"/>
                  </a:lnTo>
                  <a:lnTo>
                    <a:pt x="0" y="468"/>
                  </a:lnTo>
                  <a:lnTo>
                    <a:pt x="1" y="470"/>
                  </a:lnTo>
                  <a:lnTo>
                    <a:pt x="4" y="471"/>
                  </a:lnTo>
                  <a:lnTo>
                    <a:pt x="8" y="472"/>
                  </a:lnTo>
                  <a:lnTo>
                    <a:pt x="278" y="472"/>
                  </a:lnTo>
                  <a:lnTo>
                    <a:pt x="284" y="471"/>
                  </a:lnTo>
                  <a:lnTo>
                    <a:pt x="289" y="471"/>
                  </a:lnTo>
                  <a:lnTo>
                    <a:pt x="292" y="470"/>
                  </a:lnTo>
                  <a:lnTo>
                    <a:pt x="294" y="469"/>
                  </a:lnTo>
                  <a:lnTo>
                    <a:pt x="299" y="467"/>
                  </a:lnTo>
                  <a:lnTo>
                    <a:pt x="302" y="465"/>
                  </a:lnTo>
                  <a:lnTo>
                    <a:pt x="306" y="462"/>
                  </a:lnTo>
                  <a:lnTo>
                    <a:pt x="307" y="460"/>
                  </a:lnTo>
                  <a:lnTo>
                    <a:pt x="308" y="458"/>
                  </a:lnTo>
                  <a:lnTo>
                    <a:pt x="309" y="456"/>
                  </a:lnTo>
                  <a:lnTo>
                    <a:pt x="309" y="454"/>
                  </a:lnTo>
                  <a:lnTo>
                    <a:pt x="321" y="393"/>
                  </a:lnTo>
                  <a:lnTo>
                    <a:pt x="321" y="390"/>
                  </a:lnTo>
                  <a:lnTo>
                    <a:pt x="320" y="388"/>
                  </a:lnTo>
                  <a:lnTo>
                    <a:pt x="318" y="387"/>
                  </a:lnTo>
                  <a:lnTo>
                    <a:pt x="303" y="381"/>
                  </a:lnTo>
                  <a:lnTo>
                    <a:pt x="302" y="381"/>
                  </a:lnTo>
                  <a:lnTo>
                    <a:pt x="301" y="382"/>
                  </a:lnTo>
                  <a:lnTo>
                    <a:pt x="299" y="383"/>
                  </a:lnTo>
                  <a:lnTo>
                    <a:pt x="294" y="390"/>
                  </a:lnTo>
                  <a:lnTo>
                    <a:pt x="287" y="399"/>
                  </a:lnTo>
                  <a:lnTo>
                    <a:pt x="279" y="410"/>
                  </a:lnTo>
                  <a:lnTo>
                    <a:pt x="273" y="416"/>
                  </a:lnTo>
                  <a:lnTo>
                    <a:pt x="270" y="419"/>
                  </a:lnTo>
                  <a:lnTo>
                    <a:pt x="267" y="422"/>
                  </a:lnTo>
                  <a:lnTo>
                    <a:pt x="261" y="427"/>
                  </a:lnTo>
                  <a:lnTo>
                    <a:pt x="253" y="432"/>
                  </a:lnTo>
                  <a:lnTo>
                    <a:pt x="245" y="436"/>
                  </a:lnTo>
                  <a:lnTo>
                    <a:pt x="241" y="437"/>
                  </a:lnTo>
                  <a:lnTo>
                    <a:pt x="237" y="439"/>
                  </a:lnTo>
                  <a:lnTo>
                    <a:pt x="227" y="441"/>
                  </a:lnTo>
                  <a:lnTo>
                    <a:pt x="222" y="441"/>
                  </a:lnTo>
                  <a:lnTo>
                    <a:pt x="216" y="441"/>
                  </a:lnTo>
                  <a:lnTo>
                    <a:pt x="157" y="441"/>
                  </a:lnTo>
                  <a:lnTo>
                    <a:pt x="151" y="441"/>
                  </a:lnTo>
                  <a:lnTo>
                    <a:pt x="146" y="441"/>
                  </a:lnTo>
                  <a:lnTo>
                    <a:pt x="141" y="440"/>
                  </a:lnTo>
                  <a:lnTo>
                    <a:pt x="137" y="439"/>
                  </a:lnTo>
                  <a:lnTo>
                    <a:pt x="133" y="437"/>
                  </a:lnTo>
                  <a:lnTo>
                    <a:pt x="130" y="434"/>
                  </a:lnTo>
                  <a:lnTo>
                    <a:pt x="127" y="432"/>
                  </a:lnTo>
                  <a:lnTo>
                    <a:pt x="125" y="428"/>
                  </a:lnTo>
                  <a:lnTo>
                    <a:pt x="123" y="424"/>
                  </a:lnTo>
                  <a:lnTo>
                    <a:pt x="122" y="419"/>
                  </a:lnTo>
                  <a:lnTo>
                    <a:pt x="122" y="414"/>
                  </a:lnTo>
                  <a:lnTo>
                    <a:pt x="122" y="407"/>
                  </a:lnTo>
                  <a:lnTo>
                    <a:pt x="122" y="400"/>
                  </a:lnTo>
                  <a:lnTo>
                    <a:pt x="123" y="392"/>
                  </a:lnTo>
                  <a:lnTo>
                    <a:pt x="126" y="373"/>
                  </a:lnTo>
                  <a:lnTo>
                    <a:pt x="183" y="67"/>
                  </a:lnTo>
                  <a:lnTo>
                    <a:pt x="184" y="62"/>
                  </a:lnTo>
                  <a:lnTo>
                    <a:pt x="185" y="58"/>
                  </a:lnTo>
                  <a:lnTo>
                    <a:pt x="188" y="51"/>
                  </a:lnTo>
                  <a:lnTo>
                    <a:pt x="190" y="48"/>
                  </a:lnTo>
                  <a:lnTo>
                    <a:pt x="193" y="45"/>
                  </a:lnTo>
                  <a:lnTo>
                    <a:pt x="195" y="42"/>
                  </a:lnTo>
                  <a:lnTo>
                    <a:pt x="197" y="40"/>
                  </a:lnTo>
                  <a:lnTo>
                    <a:pt x="200" y="38"/>
                  </a:lnTo>
                  <a:lnTo>
                    <a:pt x="203" y="36"/>
                  </a:lnTo>
                  <a:lnTo>
                    <a:pt x="209" y="34"/>
                  </a:lnTo>
                  <a:lnTo>
                    <a:pt x="214" y="31"/>
                  </a:lnTo>
                  <a:lnTo>
                    <a:pt x="220" y="30"/>
                  </a:lnTo>
                  <a:lnTo>
                    <a:pt x="224" y="29"/>
                  </a:lnTo>
                  <a:lnTo>
                    <a:pt x="228" y="28"/>
                  </a:lnTo>
                  <a:lnTo>
                    <a:pt x="229" y="27"/>
                  </a:lnTo>
                  <a:lnTo>
                    <a:pt x="231" y="25"/>
                  </a:lnTo>
                  <a:lnTo>
                    <a:pt x="234" y="21"/>
                  </a:lnTo>
                  <a:lnTo>
                    <a:pt x="239" y="11"/>
                  </a:lnTo>
                  <a:lnTo>
                    <a:pt x="241" y="8"/>
                  </a:lnTo>
                  <a:lnTo>
                    <a:pt x="241" y="5"/>
                  </a:lnTo>
                  <a:lnTo>
                    <a:pt x="241" y="3"/>
                  </a:lnTo>
                  <a:lnTo>
                    <a:pt x="240" y="2"/>
                  </a:lnTo>
                  <a:lnTo>
                    <a:pt x="237" y="0"/>
                  </a:lnTo>
                  <a:lnTo>
                    <a:pt x="233" y="0"/>
                  </a:lnTo>
                  <a:lnTo>
                    <a:pt x="104" y="0"/>
                  </a:lnTo>
                  <a:lnTo>
                    <a:pt x="100" y="0"/>
                  </a:lnTo>
                  <a:lnTo>
                    <a:pt x="97" y="1"/>
                  </a:lnTo>
                  <a:lnTo>
                    <a:pt x="95" y="3"/>
                  </a:lnTo>
                  <a:lnTo>
                    <a:pt x="93" y="5"/>
                  </a:lnTo>
                  <a:lnTo>
                    <a:pt x="85" y="17"/>
                  </a:lnTo>
                  <a:lnTo>
                    <a:pt x="83" y="21"/>
                  </a:lnTo>
                  <a:lnTo>
                    <a:pt x="83" y="25"/>
                  </a:lnTo>
                  <a:lnTo>
                    <a:pt x="84" y="26"/>
                  </a:lnTo>
                  <a:lnTo>
                    <a:pt x="85" y="27"/>
                  </a:lnTo>
                  <a:lnTo>
                    <a:pt x="87" y="28"/>
                  </a:lnTo>
                  <a:lnTo>
                    <a:pt x="90" y="29"/>
                  </a:lnTo>
                  <a:lnTo>
                    <a:pt x="107" y="34"/>
                  </a:lnTo>
                  <a:lnTo>
                    <a:pt x="111" y="35"/>
                  </a:lnTo>
                  <a:lnTo>
                    <a:pt x="114" y="36"/>
                  </a:lnTo>
                  <a:lnTo>
                    <a:pt x="118" y="40"/>
                  </a:lnTo>
                  <a:lnTo>
                    <a:pt x="120" y="42"/>
                  </a:lnTo>
                  <a:lnTo>
                    <a:pt x="122" y="44"/>
                  </a:lnTo>
                  <a:lnTo>
                    <a:pt x="123" y="47"/>
                  </a:lnTo>
                  <a:lnTo>
                    <a:pt x="123" y="50"/>
                  </a:lnTo>
                  <a:lnTo>
                    <a:pt x="123" y="57"/>
                  </a:lnTo>
                  <a:lnTo>
                    <a:pt x="122" y="67"/>
                  </a:lnTo>
                  <a:lnTo>
                    <a:pt x="59" y="40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0165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A9E9EA-EE3B-41F8-A80C-E18652B3652D}" type="datetimeFigureOut">
              <a:rPr lang="fi-FI" smtClean="0">
                <a:solidFill>
                  <a:srgbClr val="666666"/>
                </a:solidFill>
              </a:rPr>
              <a:pPr/>
              <a:t>10.11.2017</a:t>
            </a:fld>
            <a:endParaRPr lang="fi-FI">
              <a:solidFill>
                <a:srgbClr val="666666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666666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D952D-F0F2-4764-ACD5-EBBC9C37910C}" type="slidenum">
              <a:rPr lang="fi-FI" smtClean="0">
                <a:solidFill>
                  <a:srgbClr val="666666"/>
                </a:solidFill>
              </a:rPr>
              <a:pPr/>
              <a:t>‹#›</a:t>
            </a:fld>
            <a:endParaRPr lang="fi-FI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985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A9E9EA-EE3B-41F8-A80C-E18652B3652D}" type="datetimeFigureOut">
              <a:rPr lang="fi-FI" smtClean="0">
                <a:solidFill>
                  <a:srgbClr val="666666"/>
                </a:solidFill>
              </a:rPr>
              <a:pPr/>
              <a:t>10.11.2017</a:t>
            </a:fld>
            <a:endParaRPr lang="fi-FI">
              <a:solidFill>
                <a:srgbClr val="666666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666666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D952D-F0F2-4764-ACD5-EBBC9C37910C}" type="slidenum">
              <a:rPr lang="fi-FI" smtClean="0">
                <a:solidFill>
                  <a:srgbClr val="666666"/>
                </a:solidFill>
              </a:rPr>
              <a:pPr/>
              <a:t>‹#›</a:t>
            </a:fld>
            <a:endParaRPr lang="fi-FI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292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11188" y="2133600"/>
            <a:ext cx="3992562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756150" y="2133600"/>
            <a:ext cx="3992563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A9E9EA-EE3B-41F8-A80C-E18652B3652D}" type="datetimeFigureOut">
              <a:rPr lang="fi-FI" smtClean="0">
                <a:solidFill>
                  <a:srgbClr val="666666"/>
                </a:solidFill>
              </a:rPr>
              <a:pPr/>
              <a:t>10.11.2017</a:t>
            </a:fld>
            <a:endParaRPr lang="fi-FI">
              <a:solidFill>
                <a:srgbClr val="666666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666666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D952D-F0F2-4764-ACD5-EBBC9C37910C}" type="slidenum">
              <a:rPr lang="fi-FI" smtClean="0">
                <a:solidFill>
                  <a:srgbClr val="666666"/>
                </a:solidFill>
              </a:rPr>
              <a:pPr/>
              <a:t>‹#›</a:t>
            </a:fld>
            <a:endParaRPr lang="fi-FI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076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A9E9EA-EE3B-41F8-A80C-E18652B3652D}" type="datetimeFigureOut">
              <a:rPr lang="fi-FI" smtClean="0">
                <a:solidFill>
                  <a:srgbClr val="666666"/>
                </a:solidFill>
              </a:rPr>
              <a:pPr/>
              <a:t>10.11.2017</a:t>
            </a:fld>
            <a:endParaRPr lang="fi-FI">
              <a:solidFill>
                <a:srgbClr val="666666"/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666666"/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D952D-F0F2-4764-ACD5-EBBC9C37910C}" type="slidenum">
              <a:rPr lang="fi-FI" smtClean="0">
                <a:solidFill>
                  <a:srgbClr val="666666"/>
                </a:solidFill>
              </a:rPr>
              <a:pPr/>
              <a:t>‹#›</a:t>
            </a:fld>
            <a:endParaRPr lang="fi-FI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9066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A9E9EA-EE3B-41F8-A80C-E18652B3652D}" type="datetimeFigureOut">
              <a:rPr lang="fi-FI" smtClean="0">
                <a:solidFill>
                  <a:srgbClr val="666666"/>
                </a:solidFill>
              </a:rPr>
              <a:pPr/>
              <a:t>10.11.2017</a:t>
            </a:fld>
            <a:endParaRPr lang="fi-FI">
              <a:solidFill>
                <a:srgbClr val="666666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666666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D952D-F0F2-4764-ACD5-EBBC9C37910C}" type="slidenum">
              <a:rPr lang="fi-FI" smtClean="0">
                <a:solidFill>
                  <a:srgbClr val="666666"/>
                </a:solidFill>
              </a:rPr>
              <a:pPr/>
              <a:t>‹#›</a:t>
            </a:fld>
            <a:endParaRPr lang="fi-FI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282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A9E9EA-EE3B-41F8-A80C-E18652B3652D}" type="datetimeFigureOut">
              <a:rPr lang="fi-FI" smtClean="0">
                <a:solidFill>
                  <a:srgbClr val="666666"/>
                </a:solidFill>
              </a:rPr>
              <a:pPr/>
              <a:t>10.11.2017</a:t>
            </a:fld>
            <a:endParaRPr lang="fi-FI">
              <a:solidFill>
                <a:srgbClr val="666666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666666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D952D-F0F2-4764-ACD5-EBBC9C37910C}" type="slidenum">
              <a:rPr lang="fi-FI" smtClean="0">
                <a:solidFill>
                  <a:srgbClr val="666666"/>
                </a:solidFill>
              </a:rPr>
              <a:pPr/>
              <a:t>‹#›</a:t>
            </a:fld>
            <a:endParaRPr lang="fi-FI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918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FC952B-1434-4289-8AAB-8EF1AAC055AB}" type="datetimeFigureOut">
              <a:rPr lang="fi-FI" smtClean="0">
                <a:solidFill>
                  <a:srgbClr val="666666"/>
                </a:solidFill>
              </a:rPr>
              <a:pPr/>
              <a:t>10.11.2017</a:t>
            </a:fld>
            <a:endParaRPr lang="fi-FI">
              <a:solidFill>
                <a:srgbClr val="666666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666666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E167E-8976-4DF9-8B9D-93CA01E55EAB}" type="slidenum">
              <a:rPr lang="fi-FI" smtClean="0">
                <a:solidFill>
                  <a:srgbClr val="666666"/>
                </a:solidFill>
              </a:rPr>
              <a:pPr/>
              <a:t>‹#›</a:t>
            </a:fld>
            <a:endParaRPr lang="fi-FI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7372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A9E9EA-EE3B-41F8-A80C-E18652B3652D}" type="datetimeFigureOut">
              <a:rPr lang="fi-FI" smtClean="0">
                <a:solidFill>
                  <a:srgbClr val="666666"/>
                </a:solidFill>
              </a:rPr>
              <a:pPr/>
              <a:t>10.11.2017</a:t>
            </a:fld>
            <a:endParaRPr lang="fi-FI">
              <a:solidFill>
                <a:srgbClr val="666666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666666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D952D-F0F2-4764-ACD5-EBBC9C37910C}" type="slidenum">
              <a:rPr lang="fi-FI" smtClean="0">
                <a:solidFill>
                  <a:srgbClr val="666666"/>
                </a:solidFill>
              </a:rPr>
              <a:pPr/>
              <a:t>‹#›</a:t>
            </a:fld>
            <a:endParaRPr lang="fi-FI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2419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A9E9EA-EE3B-41F8-A80C-E18652B3652D}" type="datetimeFigureOut">
              <a:rPr lang="fi-FI" smtClean="0">
                <a:solidFill>
                  <a:srgbClr val="666666"/>
                </a:solidFill>
              </a:rPr>
              <a:pPr/>
              <a:t>10.11.2017</a:t>
            </a:fld>
            <a:endParaRPr lang="fi-FI">
              <a:solidFill>
                <a:srgbClr val="666666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666666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D952D-F0F2-4764-ACD5-EBBC9C37910C}" type="slidenum">
              <a:rPr lang="fi-FI" smtClean="0">
                <a:solidFill>
                  <a:srgbClr val="666666"/>
                </a:solidFill>
              </a:rPr>
              <a:pPr/>
              <a:t>‹#›</a:t>
            </a:fld>
            <a:endParaRPr lang="fi-FI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909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A9E9EA-EE3B-41F8-A80C-E18652B3652D}" type="datetimeFigureOut">
              <a:rPr lang="fi-FI" smtClean="0">
                <a:solidFill>
                  <a:srgbClr val="666666"/>
                </a:solidFill>
              </a:rPr>
              <a:pPr/>
              <a:t>10.11.2017</a:t>
            </a:fld>
            <a:endParaRPr lang="fi-FI">
              <a:solidFill>
                <a:srgbClr val="666666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666666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D952D-F0F2-4764-ACD5-EBBC9C37910C}" type="slidenum">
              <a:rPr lang="fi-FI" smtClean="0">
                <a:solidFill>
                  <a:srgbClr val="666666"/>
                </a:solidFill>
              </a:rPr>
              <a:pPr/>
              <a:t>‹#›</a:t>
            </a:fld>
            <a:endParaRPr lang="fi-FI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6526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715125" y="333375"/>
            <a:ext cx="2033588" cy="604837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11188" y="333375"/>
            <a:ext cx="5951537" cy="604837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A9E9EA-EE3B-41F8-A80C-E18652B3652D}" type="datetimeFigureOut">
              <a:rPr lang="fi-FI" smtClean="0">
                <a:solidFill>
                  <a:srgbClr val="666666"/>
                </a:solidFill>
              </a:rPr>
              <a:pPr/>
              <a:t>10.11.2017</a:t>
            </a:fld>
            <a:endParaRPr lang="fi-FI">
              <a:solidFill>
                <a:srgbClr val="666666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666666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D952D-F0F2-4764-ACD5-EBBC9C37910C}" type="slidenum">
              <a:rPr lang="fi-FI" smtClean="0">
                <a:solidFill>
                  <a:srgbClr val="666666"/>
                </a:solidFill>
              </a:rPr>
              <a:pPr/>
              <a:t>‹#›</a:t>
            </a:fld>
            <a:endParaRPr lang="fi-FI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4031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Otsikko sekä kaaviokuva tai organisaatio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martArt-paikkamerkki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r>
              <a:rPr lang="fi-FI" smtClean="0"/>
              <a:t>Lisää SmartArt-kuva napsauttamalla kuvaketta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3A9E9EA-EE3B-41F8-A80C-E18652B3652D}" type="datetimeFigureOut">
              <a:rPr lang="fi-FI" smtClean="0">
                <a:solidFill>
                  <a:srgbClr val="666666"/>
                </a:solidFill>
              </a:rPr>
              <a:pPr/>
              <a:t>10.11.2017</a:t>
            </a:fld>
            <a:endParaRPr lang="fi-FI">
              <a:solidFill>
                <a:srgbClr val="666666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666666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59D952D-F0F2-4764-ACD5-EBBC9C37910C}" type="slidenum">
              <a:rPr lang="fi-FI" smtClean="0">
                <a:solidFill>
                  <a:srgbClr val="666666"/>
                </a:solidFill>
              </a:rPr>
              <a:pPr/>
              <a:t>‹#›</a:t>
            </a:fld>
            <a:endParaRPr lang="fi-FI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3374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137209" y="2177142"/>
            <a:ext cx="6688665" cy="2623457"/>
          </a:xfrm>
        </p:spPr>
        <p:txBody>
          <a:bodyPr anchor="t">
            <a:normAutofit/>
          </a:bodyPr>
          <a:lstStyle>
            <a:lvl1pPr algn="ctr">
              <a:lnSpc>
                <a:spcPct val="90000"/>
              </a:lnSpc>
              <a:defRPr sz="60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8" name="Kuva 7" descr="kopiosto_powerpoint_kuvat.pdf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 r="77978"/>
              <a:stretch>
                <a:fillRect/>
              </a:stretch>
            </p:blipFill>
          </mc:Choice>
          <mc:Fallback>
            <p:blipFill>
              <a:blip r:embed="rId3"/>
              <a:srcRect r="77978"/>
              <a:stretch>
                <a:fillRect/>
              </a:stretch>
            </p:blipFill>
          </mc:Fallback>
        </mc:AlternateContent>
        <p:spPr>
          <a:xfrm>
            <a:off x="-1" y="0"/>
            <a:ext cx="2137210" cy="6858000"/>
          </a:xfrm>
          <a:prstGeom prst="rect">
            <a:avLst/>
          </a:prstGeom>
        </p:spPr>
      </p:pic>
      <p:sp>
        <p:nvSpPr>
          <p:cNvPr id="4" name="Alaotsikko 2"/>
          <p:cNvSpPr>
            <a:spLocks noGrp="1"/>
          </p:cNvSpPr>
          <p:nvPr userDrawn="1">
            <p:ph type="subTitle" idx="1"/>
          </p:nvPr>
        </p:nvSpPr>
        <p:spPr>
          <a:xfrm>
            <a:off x="2137210" y="4991100"/>
            <a:ext cx="6688664" cy="1174750"/>
          </a:xfrm>
        </p:spPr>
        <p:txBody>
          <a:bodyPr anchor="b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marL="0" eaLnBrk="1" hangingPunct="1"/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17960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6105" y="175708"/>
            <a:ext cx="5862562" cy="92955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Sisällön paikkamerkki 9"/>
          <p:cNvSpPr>
            <a:spLocks noGrp="1"/>
          </p:cNvSpPr>
          <p:nvPr>
            <p:ph sz="quarter" idx="11"/>
          </p:nvPr>
        </p:nvSpPr>
        <p:spPr>
          <a:xfrm>
            <a:off x="826105" y="1105260"/>
            <a:ext cx="6723136" cy="5451115"/>
          </a:xfrm>
        </p:spPr>
        <p:txBody>
          <a:bodyPr/>
          <a:lstStyle>
            <a:lvl3pPr marL="749300" indent="-165100">
              <a:spcBef>
                <a:spcPts val="100"/>
              </a:spcBef>
              <a:defRPr/>
            </a:lvl3pPr>
            <a:lvl4pPr marL="976313" indent="-165100">
              <a:spcBef>
                <a:spcPts val="100"/>
              </a:spcBef>
              <a:buFont typeface="Arial"/>
              <a:buChar char="•"/>
              <a:defRPr/>
            </a:lvl4pPr>
            <a:lvl5pPr marL="1247775" indent="-165100">
              <a:spcBef>
                <a:spcPts val="100"/>
              </a:spcBef>
              <a:buClr>
                <a:schemeClr val="tx2"/>
              </a:buClr>
              <a:buFont typeface="Arial"/>
              <a:buChar char="•"/>
              <a:tabLst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0"/>
            <a:ext cx="2159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/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8233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6105" y="175708"/>
            <a:ext cx="5862562" cy="92955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0"/>
          </p:nvPr>
        </p:nvSpPr>
        <p:spPr>
          <a:xfrm>
            <a:off x="5805488" y="2455863"/>
            <a:ext cx="3011487" cy="4100512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1" name="Sisällön paikkamerkki 9"/>
          <p:cNvSpPr>
            <a:spLocks noGrp="1"/>
          </p:cNvSpPr>
          <p:nvPr>
            <p:ph sz="quarter" idx="11"/>
          </p:nvPr>
        </p:nvSpPr>
        <p:spPr>
          <a:xfrm>
            <a:off x="826105" y="1105260"/>
            <a:ext cx="4761895" cy="5451115"/>
          </a:xfrm>
        </p:spPr>
        <p:txBody>
          <a:bodyPr/>
          <a:lstStyle>
            <a:lvl3pPr marL="749300" indent="-165100">
              <a:defRPr/>
            </a:lvl3pPr>
            <a:lvl4pPr marL="990600" indent="-165100">
              <a:buClr>
                <a:schemeClr val="tx2"/>
              </a:buClr>
              <a:buFont typeface="Arial"/>
              <a:buChar char="•"/>
              <a:defRPr/>
            </a:lvl4pPr>
            <a:lvl5pPr marL="1346200" indent="-165100">
              <a:buClr>
                <a:schemeClr val="tx2"/>
              </a:buClr>
              <a:buFont typeface="Arial"/>
              <a:buChar char="•"/>
              <a:tabLst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0"/>
            <a:ext cx="2159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/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353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 userDrawn="1"/>
        </p:nvSpPr>
        <p:spPr bwMode="auto">
          <a:xfrm>
            <a:off x="0" y="0"/>
            <a:ext cx="2159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/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1836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137209" y="2177142"/>
            <a:ext cx="6688665" cy="2623457"/>
          </a:xfrm>
        </p:spPr>
        <p:txBody>
          <a:bodyPr anchor="t">
            <a:normAutofit/>
          </a:bodyPr>
          <a:lstStyle>
            <a:lvl1pPr algn="ctr">
              <a:lnSpc>
                <a:spcPct val="90000"/>
              </a:lnSpc>
              <a:defRPr sz="60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8" name="Kuva 7" descr="kopiosto_powerpoint_kuvat.pdf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 r="77978"/>
              <a:stretch>
                <a:fillRect/>
              </a:stretch>
            </p:blipFill>
          </mc:Choice>
          <mc:Fallback>
            <p:blipFill>
              <a:blip r:embed="rId3"/>
              <a:srcRect r="77978"/>
              <a:stretch>
                <a:fillRect/>
              </a:stretch>
            </p:blipFill>
          </mc:Fallback>
        </mc:AlternateContent>
        <p:spPr>
          <a:xfrm>
            <a:off x="-1" y="0"/>
            <a:ext cx="2137210" cy="6858000"/>
          </a:xfrm>
          <a:prstGeom prst="rect">
            <a:avLst/>
          </a:prstGeom>
        </p:spPr>
      </p:pic>
      <p:sp>
        <p:nvSpPr>
          <p:cNvPr id="4" name="Alaotsikko 2"/>
          <p:cNvSpPr>
            <a:spLocks noGrp="1"/>
          </p:cNvSpPr>
          <p:nvPr userDrawn="1">
            <p:ph type="subTitle" idx="1"/>
          </p:nvPr>
        </p:nvSpPr>
        <p:spPr>
          <a:xfrm>
            <a:off x="2137210" y="4991100"/>
            <a:ext cx="6688664" cy="1174750"/>
          </a:xfrm>
        </p:spPr>
        <p:txBody>
          <a:bodyPr anchor="b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marL="0" eaLnBrk="1" hangingPunct="1"/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9012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FC952B-1434-4289-8AAB-8EF1AAC055AB}" type="datetimeFigureOut">
              <a:rPr lang="fi-FI" smtClean="0">
                <a:solidFill>
                  <a:srgbClr val="666666"/>
                </a:solidFill>
              </a:rPr>
              <a:pPr/>
              <a:t>10.11.2017</a:t>
            </a:fld>
            <a:endParaRPr lang="fi-FI">
              <a:solidFill>
                <a:srgbClr val="666666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666666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E167E-8976-4DF9-8B9D-93CA01E55EAB}" type="slidenum">
              <a:rPr lang="fi-FI" smtClean="0">
                <a:solidFill>
                  <a:srgbClr val="666666"/>
                </a:solidFill>
              </a:rPr>
              <a:pPr/>
              <a:t>‹#›</a:t>
            </a:fld>
            <a:endParaRPr lang="fi-FI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5580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6105" y="175708"/>
            <a:ext cx="5862562" cy="92955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Sisällön paikkamerkki 9"/>
          <p:cNvSpPr>
            <a:spLocks noGrp="1"/>
          </p:cNvSpPr>
          <p:nvPr>
            <p:ph sz="quarter" idx="11"/>
          </p:nvPr>
        </p:nvSpPr>
        <p:spPr>
          <a:xfrm>
            <a:off x="826105" y="1105260"/>
            <a:ext cx="6723136" cy="5451115"/>
          </a:xfrm>
        </p:spPr>
        <p:txBody>
          <a:bodyPr/>
          <a:lstStyle>
            <a:lvl3pPr marL="749300" indent="-165100">
              <a:spcBef>
                <a:spcPts val="100"/>
              </a:spcBef>
              <a:defRPr/>
            </a:lvl3pPr>
            <a:lvl4pPr marL="976313" indent="-165100">
              <a:spcBef>
                <a:spcPts val="100"/>
              </a:spcBef>
              <a:buFont typeface="Arial"/>
              <a:buChar char="•"/>
              <a:defRPr/>
            </a:lvl4pPr>
            <a:lvl5pPr marL="1247775" indent="-165100">
              <a:spcBef>
                <a:spcPts val="100"/>
              </a:spcBef>
              <a:buClr>
                <a:schemeClr val="tx2"/>
              </a:buClr>
              <a:buFont typeface="Arial"/>
              <a:buChar char="•"/>
              <a:tabLst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0"/>
            <a:ext cx="2159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8522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6105" y="175708"/>
            <a:ext cx="5862562" cy="92955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0"/>
          </p:nvPr>
        </p:nvSpPr>
        <p:spPr>
          <a:xfrm>
            <a:off x="5805488" y="2455863"/>
            <a:ext cx="3011487" cy="4100512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1" name="Sisällön paikkamerkki 9"/>
          <p:cNvSpPr>
            <a:spLocks noGrp="1"/>
          </p:cNvSpPr>
          <p:nvPr>
            <p:ph sz="quarter" idx="11"/>
          </p:nvPr>
        </p:nvSpPr>
        <p:spPr>
          <a:xfrm>
            <a:off x="826105" y="1105260"/>
            <a:ext cx="4761895" cy="5451115"/>
          </a:xfrm>
        </p:spPr>
        <p:txBody>
          <a:bodyPr/>
          <a:lstStyle>
            <a:lvl3pPr marL="749300" indent="-165100">
              <a:defRPr/>
            </a:lvl3pPr>
            <a:lvl4pPr marL="990600" indent="-165100">
              <a:buClr>
                <a:schemeClr val="tx2"/>
              </a:buClr>
              <a:buFont typeface="Arial"/>
              <a:buChar char="•"/>
              <a:defRPr/>
            </a:lvl4pPr>
            <a:lvl5pPr marL="1346200" indent="-165100">
              <a:buClr>
                <a:schemeClr val="tx2"/>
              </a:buClr>
              <a:buFont typeface="Arial"/>
              <a:buChar char="•"/>
              <a:tabLst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0"/>
            <a:ext cx="2159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8837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 userDrawn="1"/>
        </p:nvSpPr>
        <p:spPr bwMode="auto">
          <a:xfrm>
            <a:off x="0" y="0"/>
            <a:ext cx="2159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1344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137209" y="2177142"/>
            <a:ext cx="6688665" cy="2623457"/>
          </a:xfrm>
        </p:spPr>
        <p:txBody>
          <a:bodyPr anchor="t">
            <a:normAutofit/>
          </a:bodyPr>
          <a:lstStyle>
            <a:lvl1pPr algn="ctr">
              <a:lnSpc>
                <a:spcPct val="90000"/>
              </a:lnSpc>
              <a:defRPr sz="60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8" name="Kuva 7" descr="kopiosto_powerpoint_kuvat.pdf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 r="77978"/>
              <a:stretch>
                <a:fillRect/>
              </a:stretch>
            </p:blipFill>
          </mc:Choice>
          <mc:Fallback>
            <p:blipFill>
              <a:blip r:embed="rId3"/>
              <a:srcRect r="77978"/>
              <a:stretch>
                <a:fillRect/>
              </a:stretch>
            </p:blipFill>
          </mc:Fallback>
        </mc:AlternateContent>
        <p:spPr>
          <a:xfrm>
            <a:off x="-1" y="0"/>
            <a:ext cx="2137210" cy="6858000"/>
          </a:xfrm>
          <a:prstGeom prst="rect">
            <a:avLst/>
          </a:prstGeom>
        </p:spPr>
      </p:pic>
      <p:sp>
        <p:nvSpPr>
          <p:cNvPr id="4" name="Alaotsikko 2"/>
          <p:cNvSpPr>
            <a:spLocks noGrp="1"/>
          </p:cNvSpPr>
          <p:nvPr userDrawn="1">
            <p:ph type="subTitle" idx="1"/>
          </p:nvPr>
        </p:nvSpPr>
        <p:spPr>
          <a:xfrm>
            <a:off x="2137210" y="4991100"/>
            <a:ext cx="6688664" cy="1174750"/>
          </a:xfrm>
        </p:spPr>
        <p:txBody>
          <a:bodyPr anchor="b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marL="0" eaLnBrk="1" hangingPunct="1"/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40648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6105" y="175708"/>
            <a:ext cx="5862562" cy="92955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Sisällön paikkamerkki 9"/>
          <p:cNvSpPr>
            <a:spLocks noGrp="1"/>
          </p:cNvSpPr>
          <p:nvPr>
            <p:ph sz="quarter" idx="11"/>
          </p:nvPr>
        </p:nvSpPr>
        <p:spPr>
          <a:xfrm>
            <a:off x="826105" y="1105260"/>
            <a:ext cx="6723136" cy="5451115"/>
          </a:xfrm>
        </p:spPr>
        <p:txBody>
          <a:bodyPr/>
          <a:lstStyle>
            <a:lvl3pPr marL="749300" indent="-165100">
              <a:spcBef>
                <a:spcPts val="100"/>
              </a:spcBef>
              <a:defRPr/>
            </a:lvl3pPr>
            <a:lvl4pPr marL="976313" indent="-165100">
              <a:spcBef>
                <a:spcPts val="100"/>
              </a:spcBef>
              <a:buFont typeface="Arial"/>
              <a:buChar char="•"/>
              <a:defRPr/>
            </a:lvl4pPr>
            <a:lvl5pPr marL="1247775" indent="-165100">
              <a:spcBef>
                <a:spcPts val="100"/>
              </a:spcBef>
              <a:buClr>
                <a:schemeClr val="tx2"/>
              </a:buClr>
              <a:buFont typeface="Arial"/>
              <a:buChar char="•"/>
              <a:tabLst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0"/>
            <a:ext cx="2159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2082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6105" y="175708"/>
            <a:ext cx="5862562" cy="92955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0"/>
          </p:nvPr>
        </p:nvSpPr>
        <p:spPr>
          <a:xfrm>
            <a:off x="5805488" y="2455863"/>
            <a:ext cx="3011487" cy="4100512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1" name="Sisällön paikkamerkki 9"/>
          <p:cNvSpPr>
            <a:spLocks noGrp="1"/>
          </p:cNvSpPr>
          <p:nvPr>
            <p:ph sz="quarter" idx="11"/>
          </p:nvPr>
        </p:nvSpPr>
        <p:spPr>
          <a:xfrm>
            <a:off x="826105" y="1105260"/>
            <a:ext cx="4761895" cy="5451115"/>
          </a:xfrm>
        </p:spPr>
        <p:txBody>
          <a:bodyPr/>
          <a:lstStyle>
            <a:lvl3pPr marL="749300" indent="-165100">
              <a:defRPr/>
            </a:lvl3pPr>
            <a:lvl4pPr marL="990600" indent="-165100">
              <a:buClr>
                <a:schemeClr val="tx2"/>
              </a:buClr>
              <a:buFont typeface="Arial"/>
              <a:buChar char="•"/>
              <a:defRPr/>
            </a:lvl4pPr>
            <a:lvl5pPr marL="1346200" indent="-165100">
              <a:buClr>
                <a:schemeClr val="tx2"/>
              </a:buClr>
              <a:buFont typeface="Arial"/>
              <a:buChar char="•"/>
              <a:tabLst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0"/>
            <a:ext cx="2159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6350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 userDrawn="1"/>
        </p:nvSpPr>
        <p:spPr bwMode="auto">
          <a:xfrm>
            <a:off x="0" y="0"/>
            <a:ext cx="2159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6429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137209" y="2177142"/>
            <a:ext cx="6688665" cy="2623457"/>
          </a:xfrm>
        </p:spPr>
        <p:txBody>
          <a:bodyPr anchor="t">
            <a:normAutofit/>
          </a:bodyPr>
          <a:lstStyle>
            <a:lvl1pPr algn="ctr">
              <a:lnSpc>
                <a:spcPct val="90000"/>
              </a:lnSpc>
              <a:defRPr sz="60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8" name="Kuva 7" descr="kopiosto_powerpoint_kuvat.pdf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 r="77978"/>
              <a:stretch>
                <a:fillRect/>
              </a:stretch>
            </p:blipFill>
          </mc:Choice>
          <mc:Fallback>
            <p:blipFill>
              <a:blip r:embed="rId3"/>
              <a:srcRect r="77978"/>
              <a:stretch>
                <a:fillRect/>
              </a:stretch>
            </p:blipFill>
          </mc:Fallback>
        </mc:AlternateContent>
        <p:spPr>
          <a:xfrm>
            <a:off x="-1" y="0"/>
            <a:ext cx="2137210" cy="6858000"/>
          </a:xfrm>
          <a:prstGeom prst="rect">
            <a:avLst/>
          </a:prstGeom>
        </p:spPr>
      </p:pic>
      <p:sp>
        <p:nvSpPr>
          <p:cNvPr id="4" name="Alaotsikko 2"/>
          <p:cNvSpPr>
            <a:spLocks noGrp="1"/>
          </p:cNvSpPr>
          <p:nvPr userDrawn="1">
            <p:ph type="subTitle" idx="1"/>
          </p:nvPr>
        </p:nvSpPr>
        <p:spPr>
          <a:xfrm>
            <a:off x="2137210" y="4991100"/>
            <a:ext cx="6688664" cy="1174750"/>
          </a:xfrm>
        </p:spPr>
        <p:txBody>
          <a:bodyPr anchor="b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marL="0" eaLnBrk="1" hangingPunct="1"/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57586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6105" y="175708"/>
            <a:ext cx="5862562" cy="92955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Sisällön paikkamerkki 9"/>
          <p:cNvSpPr>
            <a:spLocks noGrp="1"/>
          </p:cNvSpPr>
          <p:nvPr>
            <p:ph sz="quarter" idx="11"/>
          </p:nvPr>
        </p:nvSpPr>
        <p:spPr>
          <a:xfrm>
            <a:off x="826105" y="1105260"/>
            <a:ext cx="6723136" cy="5451115"/>
          </a:xfrm>
        </p:spPr>
        <p:txBody>
          <a:bodyPr/>
          <a:lstStyle>
            <a:lvl3pPr marL="749300" indent="-165100">
              <a:spcBef>
                <a:spcPts val="100"/>
              </a:spcBef>
              <a:defRPr/>
            </a:lvl3pPr>
            <a:lvl4pPr marL="976313" indent="-165100">
              <a:spcBef>
                <a:spcPts val="100"/>
              </a:spcBef>
              <a:buFont typeface="Arial"/>
              <a:buChar char="•"/>
              <a:defRPr/>
            </a:lvl4pPr>
            <a:lvl5pPr marL="1247775" indent="-165100">
              <a:spcBef>
                <a:spcPts val="100"/>
              </a:spcBef>
              <a:buClr>
                <a:schemeClr val="tx2"/>
              </a:buClr>
              <a:buFont typeface="Arial"/>
              <a:buChar char="•"/>
              <a:tabLst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0"/>
            <a:ext cx="2159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44167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6105" y="175708"/>
            <a:ext cx="5862562" cy="92955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0"/>
          </p:nvPr>
        </p:nvSpPr>
        <p:spPr>
          <a:xfrm>
            <a:off x="5805488" y="2455863"/>
            <a:ext cx="3011487" cy="4100512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1" name="Sisällön paikkamerkki 9"/>
          <p:cNvSpPr>
            <a:spLocks noGrp="1"/>
          </p:cNvSpPr>
          <p:nvPr>
            <p:ph sz="quarter" idx="11"/>
          </p:nvPr>
        </p:nvSpPr>
        <p:spPr>
          <a:xfrm>
            <a:off x="826105" y="1105260"/>
            <a:ext cx="4761895" cy="5451115"/>
          </a:xfrm>
        </p:spPr>
        <p:txBody>
          <a:bodyPr/>
          <a:lstStyle>
            <a:lvl3pPr marL="749300" indent="-165100">
              <a:defRPr/>
            </a:lvl3pPr>
            <a:lvl4pPr marL="990600" indent="-165100">
              <a:buClr>
                <a:schemeClr val="tx2"/>
              </a:buClr>
              <a:buFont typeface="Arial"/>
              <a:buChar char="•"/>
              <a:defRPr/>
            </a:lvl4pPr>
            <a:lvl5pPr marL="1346200" indent="-165100">
              <a:buClr>
                <a:schemeClr val="tx2"/>
              </a:buClr>
              <a:buFont typeface="Arial"/>
              <a:buChar char="•"/>
              <a:tabLst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0"/>
            <a:ext cx="2159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981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11188" y="2133600"/>
            <a:ext cx="3992562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756150" y="2133600"/>
            <a:ext cx="3992563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FC952B-1434-4289-8AAB-8EF1AAC055AB}" type="datetimeFigureOut">
              <a:rPr lang="fi-FI" smtClean="0">
                <a:solidFill>
                  <a:srgbClr val="666666"/>
                </a:solidFill>
              </a:rPr>
              <a:pPr/>
              <a:t>10.11.2017</a:t>
            </a:fld>
            <a:endParaRPr lang="fi-FI">
              <a:solidFill>
                <a:srgbClr val="666666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666666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E167E-8976-4DF9-8B9D-93CA01E55EAB}" type="slidenum">
              <a:rPr lang="fi-FI" smtClean="0">
                <a:solidFill>
                  <a:srgbClr val="666666"/>
                </a:solidFill>
              </a:rPr>
              <a:pPr/>
              <a:t>‹#›</a:t>
            </a:fld>
            <a:endParaRPr lang="fi-FI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7718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 userDrawn="1"/>
        </p:nvSpPr>
        <p:spPr bwMode="auto">
          <a:xfrm>
            <a:off x="0" y="0"/>
            <a:ext cx="2159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5534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137209" y="2177142"/>
            <a:ext cx="6688665" cy="2623457"/>
          </a:xfrm>
        </p:spPr>
        <p:txBody>
          <a:bodyPr anchor="t">
            <a:normAutofit/>
          </a:bodyPr>
          <a:lstStyle>
            <a:lvl1pPr algn="ctr">
              <a:lnSpc>
                <a:spcPct val="90000"/>
              </a:lnSpc>
              <a:defRPr sz="60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8" name="Kuva 7" descr="kopiosto_powerpoint_kuvat.pdf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 r="77978"/>
              <a:stretch>
                <a:fillRect/>
              </a:stretch>
            </p:blipFill>
          </mc:Choice>
          <mc:Fallback>
            <p:blipFill>
              <a:blip r:embed="rId3"/>
              <a:srcRect r="77978"/>
              <a:stretch>
                <a:fillRect/>
              </a:stretch>
            </p:blipFill>
          </mc:Fallback>
        </mc:AlternateContent>
        <p:spPr>
          <a:xfrm>
            <a:off x="-1" y="0"/>
            <a:ext cx="2137210" cy="6858000"/>
          </a:xfrm>
          <a:prstGeom prst="rect">
            <a:avLst/>
          </a:prstGeom>
        </p:spPr>
      </p:pic>
      <p:sp>
        <p:nvSpPr>
          <p:cNvPr id="4" name="Alaotsikko 2"/>
          <p:cNvSpPr>
            <a:spLocks noGrp="1"/>
          </p:cNvSpPr>
          <p:nvPr userDrawn="1">
            <p:ph type="subTitle" idx="1"/>
          </p:nvPr>
        </p:nvSpPr>
        <p:spPr>
          <a:xfrm>
            <a:off x="2137210" y="4991100"/>
            <a:ext cx="6688664" cy="1174750"/>
          </a:xfrm>
        </p:spPr>
        <p:txBody>
          <a:bodyPr anchor="b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marL="0" eaLnBrk="1" hangingPunct="1"/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68555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6105" y="175708"/>
            <a:ext cx="5862562" cy="92955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Sisällön paikkamerkki 9"/>
          <p:cNvSpPr>
            <a:spLocks noGrp="1"/>
          </p:cNvSpPr>
          <p:nvPr>
            <p:ph sz="quarter" idx="11"/>
          </p:nvPr>
        </p:nvSpPr>
        <p:spPr>
          <a:xfrm>
            <a:off x="826105" y="1105260"/>
            <a:ext cx="6723136" cy="5451115"/>
          </a:xfrm>
        </p:spPr>
        <p:txBody>
          <a:bodyPr/>
          <a:lstStyle>
            <a:lvl3pPr marL="749300" indent="-165100">
              <a:spcBef>
                <a:spcPts val="100"/>
              </a:spcBef>
              <a:defRPr/>
            </a:lvl3pPr>
            <a:lvl4pPr marL="976313" indent="-165100">
              <a:spcBef>
                <a:spcPts val="100"/>
              </a:spcBef>
              <a:buFont typeface="Arial"/>
              <a:buChar char="•"/>
              <a:defRPr/>
            </a:lvl4pPr>
            <a:lvl5pPr marL="1247775" indent="-165100">
              <a:spcBef>
                <a:spcPts val="100"/>
              </a:spcBef>
              <a:buClr>
                <a:schemeClr val="tx2"/>
              </a:buClr>
              <a:buFont typeface="Arial"/>
              <a:buChar char="•"/>
              <a:tabLst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0"/>
            <a:ext cx="2159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9119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6105" y="175708"/>
            <a:ext cx="5862562" cy="92955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0"/>
          </p:nvPr>
        </p:nvSpPr>
        <p:spPr>
          <a:xfrm>
            <a:off x="5805488" y="2455863"/>
            <a:ext cx="3011487" cy="4100512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1" name="Sisällön paikkamerkki 9"/>
          <p:cNvSpPr>
            <a:spLocks noGrp="1"/>
          </p:cNvSpPr>
          <p:nvPr>
            <p:ph sz="quarter" idx="11"/>
          </p:nvPr>
        </p:nvSpPr>
        <p:spPr>
          <a:xfrm>
            <a:off x="826105" y="1105260"/>
            <a:ext cx="4761895" cy="5451115"/>
          </a:xfrm>
        </p:spPr>
        <p:txBody>
          <a:bodyPr/>
          <a:lstStyle>
            <a:lvl3pPr marL="749300" indent="-165100">
              <a:defRPr/>
            </a:lvl3pPr>
            <a:lvl4pPr marL="990600" indent="-165100">
              <a:buClr>
                <a:schemeClr val="tx2"/>
              </a:buClr>
              <a:buFont typeface="Arial"/>
              <a:buChar char="•"/>
              <a:defRPr/>
            </a:lvl4pPr>
            <a:lvl5pPr marL="1346200" indent="-165100">
              <a:buClr>
                <a:schemeClr val="tx2"/>
              </a:buClr>
              <a:buFont typeface="Arial"/>
              <a:buChar char="•"/>
              <a:tabLst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0"/>
            <a:ext cx="2159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78691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 userDrawn="1"/>
        </p:nvSpPr>
        <p:spPr bwMode="auto">
          <a:xfrm>
            <a:off x="0" y="0"/>
            <a:ext cx="2159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6687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D5677-E3DD-4823-AEA6-26956F1F0585}" type="datetimeFigureOut">
              <a:rPr kumimoji="0" lang="sv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10.11.2017</a:t>
            </a:fld>
            <a:endParaRPr kumimoji="0" lang="sv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3280F8-7570-441A-8699-5E1C3E523988}" type="slidenum">
              <a:rPr kumimoji="0" lang="sv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8" name="Picture 7" descr="01_kopiosto_fin_pant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87227" y="6584400"/>
            <a:ext cx="805847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8722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137209" y="2177142"/>
            <a:ext cx="6688665" cy="2623457"/>
          </a:xfrm>
        </p:spPr>
        <p:txBody>
          <a:bodyPr anchor="t">
            <a:normAutofit/>
          </a:bodyPr>
          <a:lstStyle>
            <a:lvl1pPr algn="ctr">
              <a:lnSpc>
                <a:spcPct val="90000"/>
              </a:lnSpc>
              <a:defRPr sz="60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8" name="Kuva 7" descr="kopiosto_powerpoint_kuvat.pdf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 r="77978"/>
              <a:stretch>
                <a:fillRect/>
              </a:stretch>
            </p:blipFill>
          </mc:Choice>
          <mc:Fallback>
            <p:blipFill>
              <a:blip r:embed="rId3"/>
              <a:srcRect r="77978"/>
              <a:stretch>
                <a:fillRect/>
              </a:stretch>
            </p:blipFill>
          </mc:Fallback>
        </mc:AlternateContent>
        <p:spPr>
          <a:xfrm>
            <a:off x="-1" y="0"/>
            <a:ext cx="2137210" cy="6858000"/>
          </a:xfrm>
          <a:prstGeom prst="rect">
            <a:avLst/>
          </a:prstGeom>
        </p:spPr>
      </p:pic>
      <p:sp>
        <p:nvSpPr>
          <p:cNvPr id="4" name="Alaotsikko 2"/>
          <p:cNvSpPr>
            <a:spLocks noGrp="1"/>
          </p:cNvSpPr>
          <p:nvPr userDrawn="1">
            <p:ph type="subTitle" idx="1"/>
          </p:nvPr>
        </p:nvSpPr>
        <p:spPr>
          <a:xfrm>
            <a:off x="2137210" y="4991100"/>
            <a:ext cx="6688664" cy="1174750"/>
          </a:xfrm>
        </p:spPr>
        <p:txBody>
          <a:bodyPr anchor="b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marL="0" eaLnBrk="1" hangingPunct="1"/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662644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6105" y="175708"/>
            <a:ext cx="5862562" cy="92955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Sisällön paikkamerkki 9"/>
          <p:cNvSpPr>
            <a:spLocks noGrp="1"/>
          </p:cNvSpPr>
          <p:nvPr>
            <p:ph sz="quarter" idx="11"/>
          </p:nvPr>
        </p:nvSpPr>
        <p:spPr>
          <a:xfrm>
            <a:off x="826105" y="1105260"/>
            <a:ext cx="6723136" cy="5451115"/>
          </a:xfrm>
        </p:spPr>
        <p:txBody>
          <a:bodyPr/>
          <a:lstStyle>
            <a:lvl3pPr marL="749300" indent="-165100">
              <a:spcBef>
                <a:spcPts val="100"/>
              </a:spcBef>
              <a:defRPr/>
            </a:lvl3pPr>
            <a:lvl4pPr marL="976313" indent="-165100">
              <a:spcBef>
                <a:spcPts val="100"/>
              </a:spcBef>
              <a:buFont typeface="Arial"/>
              <a:buChar char="•"/>
              <a:defRPr/>
            </a:lvl4pPr>
            <a:lvl5pPr marL="1247775" indent="-165100">
              <a:spcBef>
                <a:spcPts val="100"/>
              </a:spcBef>
              <a:buClr>
                <a:schemeClr val="tx2"/>
              </a:buClr>
              <a:buFont typeface="Arial"/>
              <a:buChar char="•"/>
              <a:tabLst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0"/>
            <a:ext cx="2159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0743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6105" y="175708"/>
            <a:ext cx="5862562" cy="92955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0"/>
          </p:nvPr>
        </p:nvSpPr>
        <p:spPr>
          <a:xfrm>
            <a:off x="5805488" y="2455863"/>
            <a:ext cx="3011487" cy="4100512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1" name="Sisällön paikkamerkki 9"/>
          <p:cNvSpPr>
            <a:spLocks noGrp="1"/>
          </p:cNvSpPr>
          <p:nvPr>
            <p:ph sz="quarter" idx="11"/>
          </p:nvPr>
        </p:nvSpPr>
        <p:spPr>
          <a:xfrm>
            <a:off x="826105" y="1105260"/>
            <a:ext cx="4761895" cy="5451115"/>
          </a:xfrm>
        </p:spPr>
        <p:txBody>
          <a:bodyPr/>
          <a:lstStyle>
            <a:lvl3pPr marL="749300" indent="-165100">
              <a:defRPr/>
            </a:lvl3pPr>
            <a:lvl4pPr marL="990600" indent="-165100">
              <a:buClr>
                <a:schemeClr val="tx2"/>
              </a:buClr>
              <a:buFont typeface="Arial"/>
              <a:buChar char="•"/>
              <a:defRPr/>
            </a:lvl4pPr>
            <a:lvl5pPr marL="1346200" indent="-165100">
              <a:buClr>
                <a:schemeClr val="tx2"/>
              </a:buClr>
              <a:buFont typeface="Arial"/>
              <a:buChar char="•"/>
              <a:tabLst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0"/>
            <a:ext cx="2159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4915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 userDrawn="1"/>
        </p:nvSpPr>
        <p:spPr bwMode="auto">
          <a:xfrm>
            <a:off x="0" y="0"/>
            <a:ext cx="2159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196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FC952B-1434-4289-8AAB-8EF1AAC055AB}" type="datetimeFigureOut">
              <a:rPr lang="fi-FI" smtClean="0">
                <a:solidFill>
                  <a:srgbClr val="666666"/>
                </a:solidFill>
              </a:rPr>
              <a:pPr/>
              <a:t>10.11.2017</a:t>
            </a:fld>
            <a:endParaRPr lang="fi-FI">
              <a:solidFill>
                <a:srgbClr val="666666"/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666666"/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E167E-8976-4DF9-8B9D-93CA01E55EAB}" type="slidenum">
              <a:rPr lang="fi-FI" smtClean="0">
                <a:solidFill>
                  <a:srgbClr val="666666"/>
                </a:solidFill>
              </a:rPr>
              <a:pPr/>
              <a:t>‹#›</a:t>
            </a:fld>
            <a:endParaRPr lang="fi-FI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7433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D5677-E3DD-4823-AEA6-26956F1F0585}" type="datetimeFigureOut">
              <a:rPr kumimoji="0" lang="sv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10.11.2017</a:t>
            </a:fld>
            <a:endParaRPr kumimoji="0" lang="sv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3280F8-7570-441A-8699-5E1C3E523988}" type="slidenum">
              <a:rPr kumimoji="0" lang="sv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8" name="Picture 7" descr="01_kopiosto_fin_pant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87227" y="6584400"/>
            <a:ext cx="805847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39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FC952B-1434-4289-8AAB-8EF1AAC055AB}" type="datetimeFigureOut">
              <a:rPr lang="fi-FI" smtClean="0">
                <a:solidFill>
                  <a:srgbClr val="666666"/>
                </a:solidFill>
              </a:rPr>
              <a:pPr/>
              <a:t>10.11.2017</a:t>
            </a:fld>
            <a:endParaRPr lang="fi-FI">
              <a:solidFill>
                <a:srgbClr val="666666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666666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E167E-8976-4DF9-8B9D-93CA01E55EAB}" type="slidenum">
              <a:rPr lang="fi-FI" smtClean="0">
                <a:solidFill>
                  <a:srgbClr val="666666"/>
                </a:solidFill>
              </a:rPr>
              <a:pPr/>
              <a:t>‹#›</a:t>
            </a:fld>
            <a:endParaRPr lang="fi-FI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936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FC952B-1434-4289-8AAB-8EF1AAC055AB}" type="datetimeFigureOut">
              <a:rPr lang="fi-FI" smtClean="0">
                <a:solidFill>
                  <a:srgbClr val="666666"/>
                </a:solidFill>
              </a:rPr>
              <a:pPr/>
              <a:t>10.11.2017</a:t>
            </a:fld>
            <a:endParaRPr lang="fi-FI">
              <a:solidFill>
                <a:srgbClr val="666666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666666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E167E-8976-4DF9-8B9D-93CA01E55EAB}" type="slidenum">
              <a:rPr lang="fi-FI" smtClean="0">
                <a:solidFill>
                  <a:srgbClr val="666666"/>
                </a:solidFill>
              </a:rPr>
              <a:pPr/>
              <a:t>‹#›</a:t>
            </a:fld>
            <a:endParaRPr lang="fi-FI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792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FC952B-1434-4289-8AAB-8EF1AAC055AB}" type="datetimeFigureOut">
              <a:rPr lang="fi-FI" smtClean="0">
                <a:solidFill>
                  <a:srgbClr val="666666"/>
                </a:solidFill>
              </a:rPr>
              <a:pPr/>
              <a:t>10.11.2017</a:t>
            </a:fld>
            <a:endParaRPr lang="fi-FI">
              <a:solidFill>
                <a:srgbClr val="666666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666666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E167E-8976-4DF9-8B9D-93CA01E55EAB}" type="slidenum">
              <a:rPr lang="fi-FI" smtClean="0">
                <a:solidFill>
                  <a:srgbClr val="666666"/>
                </a:solidFill>
              </a:rPr>
              <a:pPr/>
              <a:t>‹#›</a:t>
            </a:fld>
            <a:endParaRPr lang="fi-FI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415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FC952B-1434-4289-8AAB-8EF1AAC055AB}" type="datetimeFigureOut">
              <a:rPr lang="fi-FI" smtClean="0">
                <a:solidFill>
                  <a:srgbClr val="666666"/>
                </a:solidFill>
              </a:rPr>
              <a:pPr/>
              <a:t>10.11.2017</a:t>
            </a:fld>
            <a:endParaRPr lang="fi-FI">
              <a:solidFill>
                <a:srgbClr val="666666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666666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E167E-8976-4DF9-8B9D-93CA01E55EAB}" type="slidenum">
              <a:rPr lang="fi-FI" smtClean="0">
                <a:solidFill>
                  <a:srgbClr val="666666"/>
                </a:solidFill>
              </a:rPr>
              <a:pPr/>
              <a:t>‹#›</a:t>
            </a:fld>
            <a:endParaRPr lang="fi-FI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24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.pdf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pdf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1.pdf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3.pdf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4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3.xml"/><Relationship Id="rId7" Type="http://schemas.openxmlformats.org/officeDocument/2006/relationships/image" Target="../media/image110.pdf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8.xml"/><Relationship Id="rId7" Type="http://schemas.openxmlformats.org/officeDocument/2006/relationships/image" Target="../media/image100.pdf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333375"/>
            <a:ext cx="5832475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2133600"/>
            <a:ext cx="81375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77050" y="6524625"/>
            <a:ext cx="143986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37FC952B-1434-4289-8AAB-8EF1AAC055AB}" type="datetimeFigureOut">
              <a:rPr lang="fi-FI" smtClean="0">
                <a:solidFill>
                  <a:srgbClr val="666666"/>
                </a:solidFill>
              </a:rPr>
              <a:pPr/>
              <a:t>10.11.2017</a:t>
            </a:fld>
            <a:endParaRPr lang="fi-FI">
              <a:solidFill>
                <a:srgbClr val="666666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1188" y="6524625"/>
            <a:ext cx="6265862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endParaRPr lang="fi-FI">
              <a:solidFill>
                <a:srgbClr val="666666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524625"/>
            <a:ext cx="4318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544E167E-8976-4DF9-8B9D-93CA01E55EAB}" type="slidenum">
              <a:rPr lang="fi-FI" smtClean="0">
                <a:solidFill>
                  <a:srgbClr val="666666"/>
                </a:solidFill>
              </a:rPr>
              <a:pPr/>
              <a:t>‹#›</a:t>
            </a:fld>
            <a:endParaRPr lang="fi-FI">
              <a:solidFill>
                <a:srgbClr val="666666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2159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>
              <a:solidFill>
                <a:srgbClr val="000000"/>
              </a:solidFill>
            </a:endParaRPr>
          </a:p>
        </p:txBody>
      </p:sp>
      <p:pic>
        <p:nvPicPr>
          <p:cNvPr id="1035" name="Picture 11" descr="kopiosto_logo_RGB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84975" y="508000"/>
            <a:ext cx="1857375" cy="454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6442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  <a:cs typeface="Arial" charset="0"/>
        </a:defRPr>
      </a:lvl9pPr>
    </p:titleStyle>
    <p:bodyStyle>
      <a:lvl1pPr indent="1809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174625" algn="l" rtl="0" eaLnBrk="1" fontAlgn="base" hangingPunct="1">
        <a:spcBef>
          <a:spcPct val="0"/>
        </a:spcBef>
        <a:spcAft>
          <a:spcPct val="2000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073150" indent="182563" algn="l" rtl="0" eaLnBrk="1" fontAlgn="base" hangingPunct="1">
        <a:spcBef>
          <a:spcPct val="0"/>
        </a:spcBef>
        <a:spcAft>
          <a:spcPct val="20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14488" indent="182563" algn="l" rtl="0" eaLnBrk="1" fontAlgn="base" hangingPunct="1">
        <a:spcBef>
          <a:spcPct val="0"/>
        </a:spcBef>
        <a:spcAft>
          <a:spcPct val="20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1976438" indent="182563" algn="l" rtl="0" eaLnBrk="1" fontAlgn="base" hangingPunct="1">
        <a:spcBef>
          <a:spcPct val="0"/>
        </a:spcBef>
        <a:spcAft>
          <a:spcPct val="2000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cs typeface="+mn-cs"/>
        </a:defRPr>
      </a:lvl5pPr>
      <a:lvl6pPr marL="2433638" indent="182563" algn="l" rtl="0" eaLnBrk="1" fontAlgn="base" hangingPunct="1">
        <a:spcBef>
          <a:spcPct val="0"/>
        </a:spcBef>
        <a:spcAft>
          <a:spcPct val="2000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cs typeface="+mn-cs"/>
        </a:defRPr>
      </a:lvl6pPr>
      <a:lvl7pPr marL="2890838" indent="182563" algn="l" rtl="0" eaLnBrk="1" fontAlgn="base" hangingPunct="1">
        <a:spcBef>
          <a:spcPct val="0"/>
        </a:spcBef>
        <a:spcAft>
          <a:spcPct val="2000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cs typeface="+mn-cs"/>
        </a:defRPr>
      </a:lvl7pPr>
      <a:lvl8pPr marL="3348038" indent="182563" algn="l" rtl="0" eaLnBrk="1" fontAlgn="base" hangingPunct="1">
        <a:spcBef>
          <a:spcPct val="0"/>
        </a:spcBef>
        <a:spcAft>
          <a:spcPct val="2000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cs typeface="+mn-cs"/>
        </a:defRPr>
      </a:lvl8pPr>
      <a:lvl9pPr marL="3805238" indent="182563" algn="l" rtl="0" eaLnBrk="1" fontAlgn="base" hangingPunct="1">
        <a:spcBef>
          <a:spcPct val="0"/>
        </a:spcBef>
        <a:spcAft>
          <a:spcPct val="2000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333375"/>
            <a:ext cx="5832475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2133600"/>
            <a:ext cx="81375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77050" y="6524625"/>
            <a:ext cx="143986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43A9E9EA-EE3B-41F8-A80C-E18652B3652D}" type="datetimeFigureOut">
              <a:rPr lang="fi-FI" smtClean="0">
                <a:solidFill>
                  <a:srgbClr val="666666"/>
                </a:solidFill>
              </a:rPr>
              <a:pPr/>
              <a:t>10.11.2017</a:t>
            </a:fld>
            <a:endParaRPr lang="fi-FI">
              <a:solidFill>
                <a:srgbClr val="666666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1188" y="6524625"/>
            <a:ext cx="6265862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endParaRPr lang="fi-FI">
              <a:solidFill>
                <a:srgbClr val="666666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524625"/>
            <a:ext cx="4318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B59D952D-F0F2-4764-ACD5-EBBC9C37910C}" type="slidenum">
              <a:rPr lang="fi-FI" smtClean="0">
                <a:solidFill>
                  <a:srgbClr val="666666"/>
                </a:solidFill>
              </a:rPr>
              <a:pPr/>
              <a:t>‹#›</a:t>
            </a:fld>
            <a:endParaRPr lang="fi-FI">
              <a:solidFill>
                <a:srgbClr val="666666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2159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>
              <a:solidFill>
                <a:srgbClr val="000000"/>
              </a:solidFill>
            </a:endParaRPr>
          </a:p>
        </p:txBody>
      </p:sp>
      <p:pic>
        <p:nvPicPr>
          <p:cNvPr id="1035" name="Picture 11" descr="kopiosto_logo_RGB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84975" y="508000"/>
            <a:ext cx="1857375" cy="454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858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  <a:cs typeface="Arial" charset="0"/>
        </a:defRPr>
      </a:lvl9pPr>
    </p:titleStyle>
    <p:bodyStyle>
      <a:lvl1pPr indent="1809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174625" algn="l" rtl="0" eaLnBrk="1" fontAlgn="base" hangingPunct="1">
        <a:spcBef>
          <a:spcPct val="0"/>
        </a:spcBef>
        <a:spcAft>
          <a:spcPct val="2000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073150" indent="182563" algn="l" rtl="0" eaLnBrk="1" fontAlgn="base" hangingPunct="1">
        <a:spcBef>
          <a:spcPct val="0"/>
        </a:spcBef>
        <a:spcAft>
          <a:spcPct val="20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14488" indent="182563" algn="l" rtl="0" eaLnBrk="1" fontAlgn="base" hangingPunct="1">
        <a:spcBef>
          <a:spcPct val="0"/>
        </a:spcBef>
        <a:spcAft>
          <a:spcPct val="20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1976438" indent="182563" algn="l" rtl="0" eaLnBrk="1" fontAlgn="base" hangingPunct="1">
        <a:spcBef>
          <a:spcPct val="0"/>
        </a:spcBef>
        <a:spcAft>
          <a:spcPct val="2000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cs typeface="+mn-cs"/>
        </a:defRPr>
      </a:lvl5pPr>
      <a:lvl6pPr marL="2433638" indent="182563" algn="l" rtl="0" eaLnBrk="1" fontAlgn="base" hangingPunct="1">
        <a:spcBef>
          <a:spcPct val="0"/>
        </a:spcBef>
        <a:spcAft>
          <a:spcPct val="2000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cs typeface="+mn-cs"/>
        </a:defRPr>
      </a:lvl6pPr>
      <a:lvl7pPr marL="2890838" indent="182563" algn="l" rtl="0" eaLnBrk="1" fontAlgn="base" hangingPunct="1">
        <a:spcBef>
          <a:spcPct val="0"/>
        </a:spcBef>
        <a:spcAft>
          <a:spcPct val="2000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cs typeface="+mn-cs"/>
        </a:defRPr>
      </a:lvl7pPr>
      <a:lvl8pPr marL="3348038" indent="182563" algn="l" rtl="0" eaLnBrk="1" fontAlgn="base" hangingPunct="1">
        <a:spcBef>
          <a:spcPct val="0"/>
        </a:spcBef>
        <a:spcAft>
          <a:spcPct val="2000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cs typeface="+mn-cs"/>
        </a:defRPr>
      </a:lvl8pPr>
      <a:lvl9pPr marL="3805238" indent="182563" algn="l" rtl="0" eaLnBrk="1" fontAlgn="base" hangingPunct="1">
        <a:spcBef>
          <a:spcPct val="0"/>
        </a:spcBef>
        <a:spcAft>
          <a:spcPct val="2000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26105" y="175708"/>
            <a:ext cx="5862562" cy="929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434" y="1105260"/>
            <a:ext cx="6080041" cy="5177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Ensimmäinen taso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826104" y="6356350"/>
            <a:ext cx="1764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B682C8E-C931-F64C-9C76-B73C38354CE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 defTabSz="457200"/>
              <a:t>10.11.2017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33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19185F6-14C9-0042-928B-F69282499915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Kuva 8" descr="kopiosto_powerpoint_logo_FI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6"/>
              <a:srcRect l="73148" b="87156"/>
              <a:stretch>
                <a:fillRect/>
              </a:stretch>
            </p:blipFill>
          </mc:Choice>
          <mc:Fallback>
            <p:blipFill>
              <a:blip r:embed="rId7"/>
              <a:srcRect l="73148" b="87156"/>
              <a:stretch>
                <a:fillRect/>
              </a:stretch>
            </p:blipFill>
          </mc:Fallback>
        </mc:AlternateContent>
        <p:spPr>
          <a:xfrm>
            <a:off x="6688666" y="0"/>
            <a:ext cx="2455333" cy="82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95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</p:sldLayoutIdLst>
  <p:txStyles>
    <p:titleStyle>
      <a:lvl1pPr algn="l" defTabSz="457200" rtl="0" eaLnBrk="1" latinLnBrk="0" hangingPunct="1">
        <a:lnSpc>
          <a:spcPts val="3000"/>
        </a:lnSpc>
        <a:spcBef>
          <a:spcPct val="0"/>
        </a:spcBef>
        <a:buNone/>
        <a:defRPr sz="3000" b="0" i="0" kern="1200" baseline="0">
          <a:solidFill>
            <a:schemeClr val="tx2"/>
          </a:solidFill>
          <a:latin typeface="+mj-lt"/>
          <a:ea typeface="+mj-ea"/>
          <a:cs typeface="ITC Stone Serif Std Medium"/>
        </a:defRPr>
      </a:lvl1pPr>
    </p:titleStyle>
    <p:bodyStyle>
      <a:lvl1pPr marL="0" indent="0" algn="l" defTabSz="457200" rtl="0" eaLnBrk="1" latinLnBrk="0" hangingPunct="1">
        <a:spcBef>
          <a:spcPts val="1800"/>
        </a:spcBef>
        <a:buFontTx/>
        <a:buNone/>
        <a:tabLst/>
        <a:defRPr sz="1500" b="1" i="0" kern="1200">
          <a:solidFill>
            <a:schemeClr val="tx1"/>
          </a:solidFill>
          <a:latin typeface="+mn-lt"/>
          <a:ea typeface="+mn-ea"/>
          <a:cs typeface="ITC Stone Serif Std Medium"/>
        </a:defRPr>
      </a:lvl1pPr>
      <a:lvl2pPr marL="177800" indent="-177800" algn="l" defTabSz="457200" rtl="0" eaLnBrk="1" latinLnBrk="0" hangingPunct="1">
        <a:lnSpc>
          <a:spcPct val="100000"/>
        </a:lnSpc>
        <a:spcBef>
          <a:spcPts val="100"/>
        </a:spcBef>
        <a:buClr>
          <a:schemeClr val="accent1"/>
        </a:buClr>
        <a:buFont typeface="Arial"/>
        <a:buChar char="•"/>
        <a:defRPr sz="1500" b="0" i="0" kern="1200" baseline="0">
          <a:solidFill>
            <a:schemeClr val="tx1"/>
          </a:solidFill>
          <a:latin typeface="+mn-lt"/>
          <a:ea typeface="+mn-ea"/>
          <a:cs typeface="ITC Stone Serif Std Medium"/>
        </a:defRPr>
      </a:lvl2pPr>
      <a:lvl3pPr marL="801688" indent="-257175" algn="l" defTabSz="457200" rtl="0" eaLnBrk="1" latinLnBrk="0" hangingPunct="1">
        <a:spcBef>
          <a:spcPts val="100"/>
        </a:spcBef>
        <a:buClr>
          <a:schemeClr val="tx2"/>
        </a:buClr>
        <a:buFont typeface="Arial"/>
        <a:buChar char="•"/>
        <a:defRPr lang="fi-FI" sz="1500" b="0" i="0" kern="1200" dirty="0">
          <a:solidFill>
            <a:schemeClr val="tx1"/>
          </a:solidFill>
          <a:latin typeface="+mn-lt"/>
          <a:ea typeface="+mn-ea"/>
          <a:cs typeface="ITC Stone Serif Std Medium"/>
        </a:defRPr>
      </a:lvl3pPr>
      <a:lvl4pPr marL="801688" indent="-257175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500" b="0" i="0" kern="1200" baseline="0">
          <a:solidFill>
            <a:schemeClr val="tx1"/>
          </a:solidFill>
          <a:latin typeface="+mn-lt"/>
          <a:ea typeface="+mn-ea"/>
          <a:cs typeface="ITC Stone Serif Std Medium"/>
        </a:defRPr>
      </a:lvl4pPr>
      <a:lvl5pPr marL="801688" indent="-257175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500" b="0" i="0" kern="1200">
          <a:solidFill>
            <a:schemeClr val="tx1"/>
          </a:solidFill>
          <a:latin typeface="+mn-lt"/>
          <a:ea typeface="+mn-ea"/>
          <a:cs typeface="ITC Stone Serif Std Medium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26105" y="175708"/>
            <a:ext cx="5862562" cy="929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434" y="1105260"/>
            <a:ext cx="6080041" cy="5177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Ensimmäinen taso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826104" y="6356350"/>
            <a:ext cx="1764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682C8E-C931-F64C-9C76-B73C38354CE0}" type="datetimeFigureOut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10.11.2017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33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9185F6-14C9-0042-928B-F6928249991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9" name="Kuva 8" descr="kopiosto_powerpoint_logo_FI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6"/>
              <a:srcRect l="73148" b="87156"/>
              <a:stretch>
                <a:fillRect/>
              </a:stretch>
            </p:blipFill>
          </mc:Choice>
          <mc:Fallback>
            <p:blipFill>
              <a:blip r:embed="rId7"/>
              <a:srcRect l="73148" b="87156"/>
              <a:stretch>
                <a:fillRect/>
              </a:stretch>
            </p:blipFill>
          </mc:Fallback>
        </mc:AlternateContent>
        <p:spPr>
          <a:xfrm>
            <a:off x="6688666" y="0"/>
            <a:ext cx="2455333" cy="82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73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</p:sldLayoutIdLst>
  <p:txStyles>
    <p:titleStyle>
      <a:lvl1pPr algn="l" defTabSz="457200" rtl="0" eaLnBrk="1" latinLnBrk="0" hangingPunct="1">
        <a:lnSpc>
          <a:spcPts val="3000"/>
        </a:lnSpc>
        <a:spcBef>
          <a:spcPct val="0"/>
        </a:spcBef>
        <a:buNone/>
        <a:defRPr sz="3000" b="0" i="0" kern="1200" baseline="0">
          <a:solidFill>
            <a:schemeClr val="tx2"/>
          </a:solidFill>
          <a:latin typeface="+mj-lt"/>
          <a:ea typeface="+mj-ea"/>
          <a:cs typeface="ITC Stone Serif Std Medium"/>
        </a:defRPr>
      </a:lvl1pPr>
    </p:titleStyle>
    <p:bodyStyle>
      <a:lvl1pPr marL="0" indent="0" algn="l" defTabSz="457200" rtl="0" eaLnBrk="1" latinLnBrk="0" hangingPunct="1">
        <a:spcBef>
          <a:spcPts val="1800"/>
        </a:spcBef>
        <a:buFontTx/>
        <a:buNone/>
        <a:tabLst/>
        <a:defRPr sz="1500" b="1" i="0" kern="1200">
          <a:solidFill>
            <a:schemeClr val="tx1"/>
          </a:solidFill>
          <a:latin typeface="+mn-lt"/>
          <a:ea typeface="+mn-ea"/>
          <a:cs typeface="ITC Stone Serif Std Medium"/>
        </a:defRPr>
      </a:lvl1pPr>
      <a:lvl2pPr marL="177800" indent="-177800" algn="l" defTabSz="457200" rtl="0" eaLnBrk="1" latinLnBrk="0" hangingPunct="1">
        <a:lnSpc>
          <a:spcPct val="100000"/>
        </a:lnSpc>
        <a:spcBef>
          <a:spcPts val="100"/>
        </a:spcBef>
        <a:buClr>
          <a:schemeClr val="accent1"/>
        </a:buClr>
        <a:buFont typeface="Arial"/>
        <a:buChar char="•"/>
        <a:defRPr sz="1500" b="0" i="0" kern="1200" baseline="0">
          <a:solidFill>
            <a:schemeClr val="tx1"/>
          </a:solidFill>
          <a:latin typeface="+mn-lt"/>
          <a:ea typeface="+mn-ea"/>
          <a:cs typeface="ITC Stone Serif Std Medium"/>
        </a:defRPr>
      </a:lvl2pPr>
      <a:lvl3pPr marL="801688" indent="-257175" algn="l" defTabSz="457200" rtl="0" eaLnBrk="1" latinLnBrk="0" hangingPunct="1">
        <a:spcBef>
          <a:spcPts val="100"/>
        </a:spcBef>
        <a:buClr>
          <a:schemeClr val="tx2"/>
        </a:buClr>
        <a:buFont typeface="Arial"/>
        <a:buChar char="•"/>
        <a:defRPr lang="fi-FI" sz="1500" b="0" i="0" kern="1200" dirty="0">
          <a:solidFill>
            <a:schemeClr val="tx1"/>
          </a:solidFill>
          <a:latin typeface="+mn-lt"/>
          <a:ea typeface="+mn-ea"/>
          <a:cs typeface="ITC Stone Serif Std Medium"/>
        </a:defRPr>
      </a:lvl3pPr>
      <a:lvl4pPr marL="801688" indent="-257175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500" b="0" i="0" kern="1200" baseline="0">
          <a:solidFill>
            <a:schemeClr val="tx1"/>
          </a:solidFill>
          <a:latin typeface="+mn-lt"/>
          <a:ea typeface="+mn-ea"/>
          <a:cs typeface="ITC Stone Serif Std Medium"/>
        </a:defRPr>
      </a:lvl4pPr>
      <a:lvl5pPr marL="801688" indent="-257175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500" b="0" i="0" kern="1200">
          <a:solidFill>
            <a:schemeClr val="tx1"/>
          </a:solidFill>
          <a:latin typeface="+mn-lt"/>
          <a:ea typeface="+mn-ea"/>
          <a:cs typeface="ITC Stone Serif Std Medium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26105" y="175708"/>
            <a:ext cx="5862562" cy="929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434" y="1105260"/>
            <a:ext cx="6080041" cy="5177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Ensimmäinen taso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826104" y="6356350"/>
            <a:ext cx="1764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682C8E-C931-F64C-9C76-B73C38354CE0}" type="datetimeFigureOut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10.11.2017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33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9185F6-14C9-0042-928B-F6928249991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9" name="Kuva 8" descr="kopiosto_powerpoint_logo_FI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6"/>
              <a:srcRect l="73148" b="87156"/>
              <a:stretch>
                <a:fillRect/>
              </a:stretch>
            </p:blipFill>
          </mc:Choice>
          <mc:Fallback>
            <p:blipFill>
              <a:blip r:embed="rId7"/>
              <a:srcRect l="73148" b="87156"/>
              <a:stretch>
                <a:fillRect/>
              </a:stretch>
            </p:blipFill>
          </mc:Fallback>
        </mc:AlternateContent>
        <p:spPr>
          <a:xfrm>
            <a:off x="6688666" y="0"/>
            <a:ext cx="2455333" cy="82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914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</p:sldLayoutIdLst>
  <p:txStyles>
    <p:titleStyle>
      <a:lvl1pPr algn="l" defTabSz="457200" rtl="0" eaLnBrk="1" latinLnBrk="0" hangingPunct="1">
        <a:lnSpc>
          <a:spcPts val="3000"/>
        </a:lnSpc>
        <a:spcBef>
          <a:spcPct val="0"/>
        </a:spcBef>
        <a:buNone/>
        <a:defRPr sz="3000" b="0" i="0" kern="1200" baseline="0">
          <a:solidFill>
            <a:schemeClr val="tx2"/>
          </a:solidFill>
          <a:latin typeface="+mj-lt"/>
          <a:ea typeface="+mj-ea"/>
          <a:cs typeface="ITC Stone Serif Std Medium"/>
        </a:defRPr>
      </a:lvl1pPr>
    </p:titleStyle>
    <p:bodyStyle>
      <a:lvl1pPr marL="0" indent="0" algn="l" defTabSz="457200" rtl="0" eaLnBrk="1" latinLnBrk="0" hangingPunct="1">
        <a:spcBef>
          <a:spcPts val="1800"/>
        </a:spcBef>
        <a:buFontTx/>
        <a:buNone/>
        <a:tabLst/>
        <a:defRPr sz="1500" b="1" i="0" kern="1200">
          <a:solidFill>
            <a:schemeClr val="tx1"/>
          </a:solidFill>
          <a:latin typeface="+mn-lt"/>
          <a:ea typeface="+mn-ea"/>
          <a:cs typeface="ITC Stone Serif Std Medium"/>
        </a:defRPr>
      </a:lvl1pPr>
      <a:lvl2pPr marL="177800" indent="-177800" algn="l" defTabSz="457200" rtl="0" eaLnBrk="1" latinLnBrk="0" hangingPunct="1">
        <a:lnSpc>
          <a:spcPct val="100000"/>
        </a:lnSpc>
        <a:spcBef>
          <a:spcPts val="100"/>
        </a:spcBef>
        <a:buClr>
          <a:schemeClr val="accent1"/>
        </a:buClr>
        <a:buFont typeface="Arial"/>
        <a:buChar char="•"/>
        <a:defRPr sz="1500" b="0" i="0" kern="1200" baseline="0">
          <a:solidFill>
            <a:schemeClr val="tx1"/>
          </a:solidFill>
          <a:latin typeface="+mn-lt"/>
          <a:ea typeface="+mn-ea"/>
          <a:cs typeface="ITC Stone Serif Std Medium"/>
        </a:defRPr>
      </a:lvl2pPr>
      <a:lvl3pPr marL="801688" indent="-257175" algn="l" defTabSz="457200" rtl="0" eaLnBrk="1" latinLnBrk="0" hangingPunct="1">
        <a:spcBef>
          <a:spcPts val="100"/>
        </a:spcBef>
        <a:buClr>
          <a:schemeClr val="tx2"/>
        </a:buClr>
        <a:buFont typeface="Arial"/>
        <a:buChar char="•"/>
        <a:defRPr lang="fi-FI" sz="1500" b="0" i="0" kern="1200" dirty="0">
          <a:solidFill>
            <a:schemeClr val="tx1"/>
          </a:solidFill>
          <a:latin typeface="+mn-lt"/>
          <a:ea typeface="+mn-ea"/>
          <a:cs typeface="ITC Stone Serif Std Medium"/>
        </a:defRPr>
      </a:lvl3pPr>
      <a:lvl4pPr marL="801688" indent="-257175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500" b="0" i="0" kern="1200" baseline="0">
          <a:solidFill>
            <a:schemeClr val="tx1"/>
          </a:solidFill>
          <a:latin typeface="+mn-lt"/>
          <a:ea typeface="+mn-ea"/>
          <a:cs typeface="ITC Stone Serif Std Medium"/>
        </a:defRPr>
      </a:lvl4pPr>
      <a:lvl5pPr marL="801688" indent="-257175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500" b="0" i="0" kern="1200">
          <a:solidFill>
            <a:schemeClr val="tx1"/>
          </a:solidFill>
          <a:latin typeface="+mn-lt"/>
          <a:ea typeface="+mn-ea"/>
          <a:cs typeface="ITC Stone Serif Std Medium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26105" y="175708"/>
            <a:ext cx="5862562" cy="929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434" y="1105260"/>
            <a:ext cx="6080041" cy="5177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Ensimmäinen taso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826104" y="6356350"/>
            <a:ext cx="1764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682C8E-C931-F64C-9C76-B73C38354CE0}" type="datetimeFigureOut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10.11.2017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33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9185F6-14C9-0042-928B-F6928249991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9" name="Kuva 8" descr="kopiosto_powerpoint_logo_FI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6"/>
              <a:srcRect l="73148" b="87156"/>
              <a:stretch>
                <a:fillRect/>
              </a:stretch>
            </p:blipFill>
          </mc:Choice>
          <mc:Fallback>
            <p:blipFill>
              <a:blip r:embed="rId7"/>
              <a:srcRect l="73148" b="87156"/>
              <a:stretch>
                <a:fillRect/>
              </a:stretch>
            </p:blipFill>
          </mc:Fallback>
        </mc:AlternateContent>
        <p:spPr>
          <a:xfrm>
            <a:off x="6688666" y="0"/>
            <a:ext cx="2455333" cy="82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1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</p:sldLayoutIdLst>
  <p:txStyles>
    <p:titleStyle>
      <a:lvl1pPr algn="l" defTabSz="457200" rtl="0" eaLnBrk="1" latinLnBrk="0" hangingPunct="1">
        <a:lnSpc>
          <a:spcPts val="3000"/>
        </a:lnSpc>
        <a:spcBef>
          <a:spcPct val="0"/>
        </a:spcBef>
        <a:buNone/>
        <a:defRPr sz="3000" b="0" i="0" kern="1200" baseline="0">
          <a:solidFill>
            <a:schemeClr val="tx2"/>
          </a:solidFill>
          <a:latin typeface="+mj-lt"/>
          <a:ea typeface="+mj-ea"/>
          <a:cs typeface="ITC Stone Serif Std Medium"/>
        </a:defRPr>
      </a:lvl1pPr>
    </p:titleStyle>
    <p:bodyStyle>
      <a:lvl1pPr marL="0" indent="0" algn="l" defTabSz="457200" rtl="0" eaLnBrk="1" latinLnBrk="0" hangingPunct="1">
        <a:spcBef>
          <a:spcPts val="1800"/>
        </a:spcBef>
        <a:buFontTx/>
        <a:buNone/>
        <a:tabLst/>
        <a:defRPr sz="1500" b="1" i="0" kern="1200">
          <a:solidFill>
            <a:schemeClr val="tx1"/>
          </a:solidFill>
          <a:latin typeface="+mn-lt"/>
          <a:ea typeface="+mn-ea"/>
          <a:cs typeface="ITC Stone Serif Std Medium"/>
        </a:defRPr>
      </a:lvl1pPr>
      <a:lvl2pPr marL="177800" indent="-177800" algn="l" defTabSz="457200" rtl="0" eaLnBrk="1" latinLnBrk="0" hangingPunct="1">
        <a:lnSpc>
          <a:spcPct val="100000"/>
        </a:lnSpc>
        <a:spcBef>
          <a:spcPts val="100"/>
        </a:spcBef>
        <a:buClr>
          <a:schemeClr val="accent1"/>
        </a:buClr>
        <a:buFont typeface="Arial"/>
        <a:buChar char="•"/>
        <a:defRPr sz="1500" b="0" i="0" kern="1200" baseline="0">
          <a:solidFill>
            <a:schemeClr val="tx1"/>
          </a:solidFill>
          <a:latin typeface="+mn-lt"/>
          <a:ea typeface="+mn-ea"/>
          <a:cs typeface="ITC Stone Serif Std Medium"/>
        </a:defRPr>
      </a:lvl2pPr>
      <a:lvl3pPr marL="801688" indent="-257175" algn="l" defTabSz="457200" rtl="0" eaLnBrk="1" latinLnBrk="0" hangingPunct="1">
        <a:spcBef>
          <a:spcPts val="100"/>
        </a:spcBef>
        <a:buClr>
          <a:schemeClr val="tx2"/>
        </a:buClr>
        <a:buFont typeface="Arial"/>
        <a:buChar char="•"/>
        <a:defRPr lang="fi-FI" sz="1500" b="0" i="0" kern="1200" dirty="0">
          <a:solidFill>
            <a:schemeClr val="tx1"/>
          </a:solidFill>
          <a:latin typeface="+mn-lt"/>
          <a:ea typeface="+mn-ea"/>
          <a:cs typeface="ITC Stone Serif Std Medium"/>
        </a:defRPr>
      </a:lvl3pPr>
      <a:lvl4pPr marL="801688" indent="-257175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500" b="0" i="0" kern="1200" baseline="0">
          <a:solidFill>
            <a:schemeClr val="tx1"/>
          </a:solidFill>
          <a:latin typeface="+mn-lt"/>
          <a:ea typeface="+mn-ea"/>
          <a:cs typeface="ITC Stone Serif Std Medium"/>
        </a:defRPr>
      </a:lvl4pPr>
      <a:lvl5pPr marL="801688" indent="-257175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500" b="0" i="0" kern="1200">
          <a:solidFill>
            <a:schemeClr val="tx1"/>
          </a:solidFill>
          <a:latin typeface="+mn-lt"/>
          <a:ea typeface="+mn-ea"/>
          <a:cs typeface="ITC Stone Serif Std Medium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26105" y="175708"/>
            <a:ext cx="5862562" cy="929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434" y="1105260"/>
            <a:ext cx="6080041" cy="5177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Ensimmäinen taso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826104" y="6356350"/>
            <a:ext cx="1764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682C8E-C931-F64C-9C76-B73C38354CE0}" type="datetimeFigureOut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10.11.2017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33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9185F6-14C9-0042-928B-F6928249991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9" name="Kuva 8" descr="kopiosto_powerpoint_logo_FI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7"/>
              <a:srcRect l="73148" b="87156"/>
              <a:stretch>
                <a:fillRect/>
              </a:stretch>
            </p:blipFill>
          </mc:Choice>
          <mc:Fallback>
            <p:blipFill>
              <a:blip r:embed="rId8"/>
              <a:srcRect l="73148" b="87156"/>
              <a:stretch>
                <a:fillRect/>
              </a:stretch>
            </p:blipFill>
          </mc:Fallback>
        </mc:AlternateContent>
        <p:spPr>
          <a:xfrm>
            <a:off x="6688666" y="0"/>
            <a:ext cx="2455333" cy="82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85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</p:sldLayoutIdLst>
  <p:txStyles>
    <p:titleStyle>
      <a:lvl1pPr algn="l" defTabSz="457200" rtl="0" eaLnBrk="1" latinLnBrk="0" hangingPunct="1">
        <a:lnSpc>
          <a:spcPts val="3000"/>
        </a:lnSpc>
        <a:spcBef>
          <a:spcPct val="0"/>
        </a:spcBef>
        <a:buNone/>
        <a:defRPr sz="3000" b="0" i="0" kern="1200" baseline="0">
          <a:solidFill>
            <a:schemeClr val="tx2"/>
          </a:solidFill>
          <a:latin typeface="+mj-lt"/>
          <a:ea typeface="+mj-ea"/>
          <a:cs typeface="ITC Stone Serif Std Medium"/>
        </a:defRPr>
      </a:lvl1pPr>
    </p:titleStyle>
    <p:bodyStyle>
      <a:lvl1pPr marL="0" indent="0" algn="l" defTabSz="457200" rtl="0" eaLnBrk="1" latinLnBrk="0" hangingPunct="1">
        <a:spcBef>
          <a:spcPts val="1800"/>
        </a:spcBef>
        <a:buFontTx/>
        <a:buNone/>
        <a:tabLst/>
        <a:defRPr sz="1500" b="1" i="0" kern="1200">
          <a:solidFill>
            <a:schemeClr val="tx1"/>
          </a:solidFill>
          <a:latin typeface="+mn-lt"/>
          <a:ea typeface="+mn-ea"/>
          <a:cs typeface="ITC Stone Serif Std Medium"/>
        </a:defRPr>
      </a:lvl1pPr>
      <a:lvl2pPr marL="177800" indent="-177800" algn="l" defTabSz="457200" rtl="0" eaLnBrk="1" latinLnBrk="0" hangingPunct="1">
        <a:lnSpc>
          <a:spcPct val="100000"/>
        </a:lnSpc>
        <a:spcBef>
          <a:spcPts val="100"/>
        </a:spcBef>
        <a:buClr>
          <a:schemeClr val="accent1"/>
        </a:buClr>
        <a:buFont typeface="Arial"/>
        <a:buChar char="•"/>
        <a:defRPr sz="1500" b="0" i="0" kern="1200" baseline="0">
          <a:solidFill>
            <a:schemeClr val="tx1"/>
          </a:solidFill>
          <a:latin typeface="+mn-lt"/>
          <a:ea typeface="+mn-ea"/>
          <a:cs typeface="ITC Stone Serif Std Medium"/>
        </a:defRPr>
      </a:lvl2pPr>
      <a:lvl3pPr marL="801688" indent="-257175" algn="l" defTabSz="457200" rtl="0" eaLnBrk="1" latinLnBrk="0" hangingPunct="1">
        <a:spcBef>
          <a:spcPts val="100"/>
        </a:spcBef>
        <a:buClr>
          <a:schemeClr val="tx2"/>
        </a:buClr>
        <a:buFont typeface="Arial"/>
        <a:buChar char="•"/>
        <a:defRPr lang="fi-FI" sz="1500" b="0" i="0" kern="1200" dirty="0">
          <a:solidFill>
            <a:schemeClr val="tx1"/>
          </a:solidFill>
          <a:latin typeface="+mn-lt"/>
          <a:ea typeface="+mn-ea"/>
          <a:cs typeface="ITC Stone Serif Std Medium"/>
        </a:defRPr>
      </a:lvl3pPr>
      <a:lvl4pPr marL="801688" indent="-257175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500" b="0" i="0" kern="1200" baseline="0">
          <a:solidFill>
            <a:schemeClr val="tx1"/>
          </a:solidFill>
          <a:latin typeface="+mn-lt"/>
          <a:ea typeface="+mn-ea"/>
          <a:cs typeface="ITC Stone Serif Std Medium"/>
        </a:defRPr>
      </a:lvl4pPr>
      <a:lvl5pPr marL="801688" indent="-257175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500" b="0" i="0" kern="1200">
          <a:solidFill>
            <a:schemeClr val="tx1"/>
          </a:solidFill>
          <a:latin typeface="+mn-lt"/>
          <a:ea typeface="+mn-ea"/>
          <a:cs typeface="ITC Stone Serif Std Medium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26105" y="175708"/>
            <a:ext cx="5862562" cy="929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434" y="1105260"/>
            <a:ext cx="6080041" cy="5177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Ensimmäinen taso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826104" y="6356350"/>
            <a:ext cx="1764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682C8E-C931-F64C-9C76-B73C38354CE0}" type="datetimeFigureOut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10.11.2017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33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9185F6-14C9-0042-928B-F6928249991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9" name="Kuva 8" descr="kopiosto_powerpoint_logo_FI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7"/>
              <a:srcRect l="73148" b="87156"/>
              <a:stretch>
                <a:fillRect/>
              </a:stretch>
            </p:blipFill>
          </mc:Choice>
          <mc:Fallback>
            <p:blipFill>
              <a:blip r:embed="rId8"/>
              <a:srcRect l="73148" b="87156"/>
              <a:stretch>
                <a:fillRect/>
              </a:stretch>
            </p:blipFill>
          </mc:Fallback>
        </mc:AlternateContent>
        <p:spPr>
          <a:xfrm>
            <a:off x="6688666" y="0"/>
            <a:ext cx="2455333" cy="82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69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</p:sldLayoutIdLst>
  <p:txStyles>
    <p:titleStyle>
      <a:lvl1pPr algn="l" defTabSz="457200" rtl="0" eaLnBrk="1" latinLnBrk="0" hangingPunct="1">
        <a:lnSpc>
          <a:spcPts val="3000"/>
        </a:lnSpc>
        <a:spcBef>
          <a:spcPct val="0"/>
        </a:spcBef>
        <a:buNone/>
        <a:defRPr sz="3000" b="0" i="0" kern="1200" baseline="0">
          <a:solidFill>
            <a:schemeClr val="tx2"/>
          </a:solidFill>
          <a:latin typeface="+mj-lt"/>
          <a:ea typeface="+mj-ea"/>
          <a:cs typeface="ITC Stone Serif Std Medium"/>
        </a:defRPr>
      </a:lvl1pPr>
    </p:titleStyle>
    <p:bodyStyle>
      <a:lvl1pPr marL="0" indent="0" algn="l" defTabSz="457200" rtl="0" eaLnBrk="1" latinLnBrk="0" hangingPunct="1">
        <a:spcBef>
          <a:spcPts val="1800"/>
        </a:spcBef>
        <a:buFontTx/>
        <a:buNone/>
        <a:tabLst/>
        <a:defRPr sz="1500" b="1" i="0" kern="1200">
          <a:solidFill>
            <a:schemeClr val="tx1"/>
          </a:solidFill>
          <a:latin typeface="+mn-lt"/>
          <a:ea typeface="+mn-ea"/>
          <a:cs typeface="ITC Stone Serif Std Medium"/>
        </a:defRPr>
      </a:lvl1pPr>
      <a:lvl2pPr marL="177800" indent="-177800" algn="l" defTabSz="457200" rtl="0" eaLnBrk="1" latinLnBrk="0" hangingPunct="1">
        <a:lnSpc>
          <a:spcPct val="100000"/>
        </a:lnSpc>
        <a:spcBef>
          <a:spcPts val="100"/>
        </a:spcBef>
        <a:buClr>
          <a:schemeClr val="accent1"/>
        </a:buClr>
        <a:buFont typeface="Arial"/>
        <a:buChar char="•"/>
        <a:defRPr sz="1500" b="0" i="0" kern="1200" baseline="0">
          <a:solidFill>
            <a:schemeClr val="tx1"/>
          </a:solidFill>
          <a:latin typeface="+mn-lt"/>
          <a:ea typeface="+mn-ea"/>
          <a:cs typeface="ITC Stone Serif Std Medium"/>
        </a:defRPr>
      </a:lvl2pPr>
      <a:lvl3pPr marL="801688" indent="-257175" algn="l" defTabSz="457200" rtl="0" eaLnBrk="1" latinLnBrk="0" hangingPunct="1">
        <a:spcBef>
          <a:spcPts val="100"/>
        </a:spcBef>
        <a:buClr>
          <a:schemeClr val="tx2"/>
        </a:buClr>
        <a:buFont typeface="Arial"/>
        <a:buChar char="•"/>
        <a:defRPr lang="fi-FI" sz="1500" b="0" i="0" kern="1200" dirty="0">
          <a:solidFill>
            <a:schemeClr val="tx1"/>
          </a:solidFill>
          <a:latin typeface="+mn-lt"/>
          <a:ea typeface="+mn-ea"/>
          <a:cs typeface="ITC Stone Serif Std Medium"/>
        </a:defRPr>
      </a:lvl3pPr>
      <a:lvl4pPr marL="801688" indent="-257175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500" b="0" i="0" kern="1200" baseline="0">
          <a:solidFill>
            <a:schemeClr val="tx1"/>
          </a:solidFill>
          <a:latin typeface="+mn-lt"/>
          <a:ea typeface="+mn-ea"/>
          <a:cs typeface="ITC Stone Serif Std Medium"/>
        </a:defRPr>
      </a:lvl4pPr>
      <a:lvl5pPr marL="801688" indent="-257175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500" b="0" i="0" kern="1200">
          <a:solidFill>
            <a:schemeClr val="tx1"/>
          </a:solidFill>
          <a:latin typeface="+mn-lt"/>
          <a:ea typeface="+mn-ea"/>
          <a:cs typeface="ITC Stone Serif Std Medium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reativecomons.fi/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nedu.fi/" TargetMode="External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opiraittila.fi/" TargetMode="External"/><Relationship Id="rId1" Type="http://schemas.openxmlformats.org/officeDocument/2006/relationships/slideLayout" Target="../slideLayouts/slideLayout4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ivu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051720" y="1484784"/>
            <a:ext cx="6688665" cy="3415545"/>
          </a:xfrm>
        </p:spPr>
        <p:txBody>
          <a:bodyPr>
            <a:normAutofit/>
          </a:bodyPr>
          <a:lstStyle/>
          <a:p>
            <a:r>
              <a:rPr lang="fi-FI" sz="3600" i="1" kern="0" dirty="0" smtClean="0">
                <a:solidFill>
                  <a:srgbClr val="666666"/>
                </a:solidFill>
                <a:cs typeface="Arial"/>
              </a:rPr>
              <a:t>Opettajan kolme roolia  – teen, käytän, opetan</a:t>
            </a:r>
            <a:endParaRPr lang="fi-FI" sz="4000" dirty="0"/>
          </a:p>
        </p:txBody>
      </p:sp>
      <p:sp>
        <p:nvSpPr>
          <p:cNvPr id="5" name="Alaotsikko 4"/>
          <p:cNvSpPr>
            <a:spLocks noGrp="1"/>
          </p:cNvSpPr>
          <p:nvPr>
            <p:ph type="subTitle" idx="1"/>
          </p:nvPr>
        </p:nvSpPr>
        <p:spPr>
          <a:xfrm>
            <a:off x="2123728" y="4581128"/>
            <a:ext cx="6688664" cy="1534790"/>
          </a:xfrm>
        </p:spPr>
        <p:txBody>
          <a:bodyPr>
            <a:normAutofit fontScale="25000" lnSpcReduction="20000"/>
          </a:bodyPr>
          <a:lstStyle/>
          <a:p>
            <a:r>
              <a:rPr lang="fi-FI" dirty="0" smtClean="0"/>
              <a:t>		</a:t>
            </a:r>
            <a:r>
              <a:rPr lang="fi-FI" sz="4800" dirty="0" smtClean="0"/>
              <a:t>	</a:t>
            </a:r>
            <a:r>
              <a:rPr lang="fi-FI" sz="4800" dirty="0"/>
              <a:t> </a:t>
            </a:r>
            <a:r>
              <a:rPr lang="fi-FI" sz="4800" dirty="0" smtClean="0"/>
              <a:t>         Juha Kallanranta</a:t>
            </a:r>
          </a:p>
          <a:p>
            <a:r>
              <a:rPr lang="fi-FI" sz="4800" dirty="0" smtClean="0"/>
              <a:t>			         Lohja 8.11.2017</a:t>
            </a:r>
          </a:p>
          <a:p>
            <a:r>
              <a:rPr lang="fi-FI" sz="4800" dirty="0" smtClean="0"/>
              <a:t>						</a:t>
            </a:r>
            <a:r>
              <a:rPr lang="fi-FI" sz="4800" dirty="0"/>
              <a:t> </a:t>
            </a:r>
            <a:r>
              <a:rPr lang="fi-FI" sz="4800" dirty="0" smtClean="0"/>
              <a:t>        Tekijänoikeusjärjestö Kopiosto ry</a:t>
            </a:r>
          </a:p>
          <a:p>
            <a:r>
              <a:rPr lang="fi-FI" dirty="0" smtClean="0"/>
              <a:t>			</a:t>
            </a:r>
            <a:r>
              <a:rPr lang="fi-FI" dirty="0"/>
              <a:t> </a:t>
            </a:r>
            <a:r>
              <a:rPr lang="fi-FI" dirty="0" smtClean="0"/>
              <a:t>        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8471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dirty="0"/>
              <a:t>Tekijänoikeuden sisältö - Suoja-aika</a:t>
            </a:r>
            <a:endParaRPr lang="en-US" dirty="0"/>
          </a:p>
        </p:txBody>
      </p:sp>
      <p:sp>
        <p:nvSpPr>
          <p:cNvPr id="366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i-FI" sz="2600" dirty="0"/>
              <a:t>Pääsääntö:</a:t>
            </a:r>
          </a:p>
          <a:p>
            <a:pPr lvl="1"/>
            <a:r>
              <a:rPr lang="fi-FI" sz="2200" dirty="0"/>
              <a:t>Tekijän elinaika + 70 vuotta </a:t>
            </a:r>
            <a:r>
              <a:rPr lang="fi-FI" sz="2200" dirty="0" err="1"/>
              <a:t>kuolinvuoden</a:t>
            </a:r>
            <a:r>
              <a:rPr lang="fi-FI" sz="2200" dirty="0"/>
              <a:t> </a:t>
            </a:r>
            <a:r>
              <a:rPr lang="fi-FI" sz="2200" dirty="0" smtClean="0"/>
              <a:t>päättymisestä</a:t>
            </a:r>
          </a:p>
          <a:p>
            <a:pPr lvl="2" indent="0">
              <a:buNone/>
            </a:pPr>
            <a:r>
              <a:rPr lang="fi-FI" sz="1800" dirty="0" smtClean="0"/>
              <a:t>Tekijä kuollut vuonna 1946 tai aiemmin </a:t>
            </a:r>
          </a:p>
          <a:p>
            <a:pPr lvl="1"/>
            <a:r>
              <a:rPr lang="fi-FI" sz="2200" dirty="0" smtClean="0"/>
              <a:t>Teokset</a:t>
            </a:r>
            <a:r>
              <a:rPr lang="fi-FI" sz="2200" dirty="0"/>
              <a:t>, teosvalokuvat </a:t>
            </a:r>
            <a:endParaRPr lang="fi-FI" sz="2200" dirty="0" smtClean="0"/>
          </a:p>
          <a:p>
            <a:pPr lvl="1"/>
            <a:endParaRPr lang="fi-FI" sz="2200" dirty="0"/>
          </a:p>
          <a:p>
            <a:r>
              <a:rPr lang="fi-FI" sz="2600" dirty="0" smtClean="0"/>
              <a:t>Poikkeus:</a:t>
            </a:r>
            <a:endParaRPr lang="fi-FI" sz="2600" dirty="0"/>
          </a:p>
          <a:p>
            <a:pPr lvl="1"/>
            <a:r>
              <a:rPr lang="fi-FI" sz="2200" dirty="0"/>
              <a:t>Tavalliset valokuvat 50 vuotta kuvan ottamisvuodesta</a:t>
            </a:r>
          </a:p>
          <a:p>
            <a:pPr lvl="2" indent="0">
              <a:buNone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41091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Tekijänoikeuden sisältö – </a:t>
            </a:r>
            <a:br>
              <a:rPr lang="fi-FI" dirty="0"/>
            </a:br>
            <a:r>
              <a:rPr lang="fi-FI" dirty="0"/>
              <a:t>Tekijänoikeus ei suojaa</a:t>
            </a:r>
            <a:endParaRPr lang="en-US" dirty="0"/>
          </a:p>
        </p:txBody>
      </p:sp>
      <p:sp>
        <p:nvSpPr>
          <p:cNvPr id="290819" name="Rectangle 3"/>
          <p:cNvSpPr>
            <a:spLocks noGrp="1" noChangeArrowheads="1"/>
          </p:cNvSpPr>
          <p:nvPr>
            <p:ph idx="1"/>
          </p:nvPr>
        </p:nvSpPr>
        <p:spPr>
          <a:xfrm>
            <a:off x="1691680" y="2133600"/>
            <a:ext cx="7057033" cy="4248150"/>
          </a:xfrm>
        </p:spPr>
        <p:txBody>
          <a:bodyPr/>
          <a:lstStyle/>
          <a:p>
            <a:r>
              <a:rPr lang="fi-FI" dirty="0"/>
              <a:t>Tekijänoikeus ei suojaa</a:t>
            </a:r>
          </a:p>
          <a:p>
            <a:pPr lvl="1"/>
            <a:r>
              <a:rPr lang="fi-FI" dirty="0"/>
              <a:t>Ideaa </a:t>
            </a:r>
          </a:p>
          <a:p>
            <a:pPr lvl="1"/>
            <a:r>
              <a:rPr lang="fi-FI" dirty="0"/>
              <a:t>Juonta</a:t>
            </a:r>
          </a:p>
          <a:p>
            <a:pPr lvl="1"/>
            <a:r>
              <a:rPr lang="fi-FI" dirty="0"/>
              <a:t>Tietoa</a:t>
            </a:r>
          </a:p>
          <a:p>
            <a:pPr lvl="1"/>
            <a:r>
              <a:rPr lang="fi-FI" dirty="0"/>
              <a:t>Periaatetta</a:t>
            </a:r>
          </a:p>
          <a:p>
            <a:pPr lvl="1"/>
            <a:r>
              <a:rPr lang="fi-FI" dirty="0"/>
              <a:t>Logiikkaa</a:t>
            </a:r>
          </a:p>
          <a:p>
            <a:pPr lvl="1"/>
            <a:r>
              <a:rPr lang="fi-FI" dirty="0"/>
              <a:t>Yms.</a:t>
            </a:r>
          </a:p>
          <a:p>
            <a:r>
              <a:rPr lang="fi-FI" dirty="0"/>
              <a:t>TV-formaattien suoja?</a:t>
            </a:r>
          </a:p>
          <a:p>
            <a:pPr lvl="1"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77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Tekijänoikeuden sisältö –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Kaaviokuva</a:t>
            </a:r>
            <a:r>
              <a:rPr lang="fi-FI" dirty="0"/>
              <a:t> </a:t>
            </a:r>
            <a:r>
              <a:rPr lang="fi-FI" dirty="0" smtClean="0"/>
              <a:t>taloudelliset </a:t>
            </a:r>
            <a:br>
              <a:rPr lang="fi-FI" dirty="0" smtClean="0"/>
            </a:br>
            <a:r>
              <a:rPr lang="fi-FI" dirty="0" smtClean="0"/>
              <a:t>ja </a:t>
            </a:r>
            <a:r>
              <a:rPr lang="fi-FI" dirty="0"/>
              <a:t>moraaliset oikeudet</a:t>
            </a:r>
            <a:endParaRPr lang="en-US" dirty="0"/>
          </a:p>
        </p:txBody>
      </p:sp>
      <p:graphicFrame>
        <p:nvGraphicFramePr>
          <p:cNvPr id="4" name="Kaaviokuva 3"/>
          <p:cNvGraphicFramePr/>
          <p:nvPr>
            <p:extLst>
              <p:ext uri="{D42A27DB-BD31-4B8C-83A1-F6EECF244321}">
                <p14:modId xmlns:p14="http://schemas.microsoft.com/office/powerpoint/2010/main" val="4268007073"/>
              </p:ext>
            </p:extLst>
          </p:nvPr>
        </p:nvGraphicFramePr>
        <p:xfrm>
          <a:off x="467544" y="2420888"/>
          <a:ext cx="8228012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9551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Tekijänoikeuden sisältö - Siteeraus</a:t>
            </a:r>
            <a:endParaRPr lang="en-US" dirty="0"/>
          </a:p>
        </p:txBody>
      </p:sp>
      <p:sp>
        <p:nvSpPr>
          <p:cNvPr id="273411" name="Rectangle 3"/>
          <p:cNvSpPr>
            <a:spLocks noGrp="1" noChangeArrowheads="1"/>
          </p:cNvSpPr>
          <p:nvPr>
            <p:ph idx="1"/>
          </p:nvPr>
        </p:nvSpPr>
        <p:spPr>
          <a:xfrm>
            <a:off x="1187624" y="2133600"/>
            <a:ext cx="7561089" cy="4248150"/>
          </a:xfrm>
        </p:spPr>
        <p:txBody>
          <a:bodyPr/>
          <a:lstStyle/>
          <a:p>
            <a:r>
              <a:rPr lang="fi-FI" dirty="0"/>
              <a:t>Suora lainaus teoksesta</a:t>
            </a:r>
          </a:p>
          <a:p>
            <a:r>
              <a:rPr lang="fi-FI" dirty="0"/>
              <a:t>Hyvän </a:t>
            </a:r>
            <a:r>
              <a:rPr lang="fi-FI" dirty="0" smtClean="0"/>
              <a:t>tavan mukaisesti  </a:t>
            </a:r>
            <a:r>
              <a:rPr lang="fi-FI" dirty="0"/>
              <a:t>ja tarpeen edellyttämässä laajuudessa</a:t>
            </a:r>
          </a:p>
          <a:p>
            <a:r>
              <a:rPr lang="fi-FI" dirty="0"/>
              <a:t>Asiallinen </a:t>
            </a:r>
            <a:r>
              <a:rPr lang="fi-FI" dirty="0" smtClean="0"/>
              <a:t>yhteys</a:t>
            </a:r>
            <a:endParaRPr lang="fi-FI" dirty="0"/>
          </a:p>
          <a:p>
            <a:r>
              <a:rPr lang="fi-FI" dirty="0"/>
              <a:t>Ei tarvitse pyytää lupaa</a:t>
            </a:r>
          </a:p>
          <a:p>
            <a:r>
              <a:rPr lang="fi-FI" dirty="0"/>
              <a:t>Ei tarvitse maksaa </a:t>
            </a:r>
            <a:r>
              <a:rPr lang="fi-FI" dirty="0" smtClean="0"/>
              <a:t>korvausta</a:t>
            </a:r>
          </a:p>
          <a:p>
            <a:endParaRPr lang="fi-FI" dirty="0"/>
          </a:p>
          <a:p>
            <a:r>
              <a:rPr lang="fi-FI" dirty="0"/>
              <a:t>Alkuperäisen tekijän nimi mainittava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89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 smtClean="0"/>
              <a:t>Oikeus omaan kuvaan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Oikeus omaan kuvaan</a:t>
            </a:r>
          </a:p>
          <a:p>
            <a:pPr lvl="1"/>
            <a:r>
              <a:rPr lang="fi-FI" dirty="0" smtClean="0"/>
              <a:t>Tekijänoikeudet </a:t>
            </a:r>
            <a:r>
              <a:rPr lang="fi-FI" dirty="0"/>
              <a:t>syntyvät valokuvaajalle, eivät kuvattavalle</a:t>
            </a:r>
          </a:p>
          <a:p>
            <a:pPr lvl="1"/>
            <a:r>
              <a:rPr lang="fi-FI" dirty="0" smtClean="0"/>
              <a:t>Valokuvat </a:t>
            </a:r>
            <a:r>
              <a:rPr lang="fi-FI" dirty="0"/>
              <a:t>rinnastetaan henkilötietolaissa henkilötietoihin</a:t>
            </a:r>
          </a:p>
          <a:p>
            <a:pPr lvl="1"/>
            <a:r>
              <a:rPr lang="fi-FI" dirty="0" smtClean="0"/>
              <a:t>Henkilön </a:t>
            </a:r>
            <a:r>
              <a:rPr lang="fi-FI" dirty="0"/>
              <a:t>kuvan käyttö markkinoinnissa ja mainonnassa</a:t>
            </a:r>
          </a:p>
          <a:p>
            <a:pPr lvl="1"/>
            <a:r>
              <a:rPr lang="fi-FI" dirty="0" smtClean="0"/>
              <a:t>Ei </a:t>
            </a:r>
            <a:r>
              <a:rPr lang="fi-FI" dirty="0"/>
              <a:t>sallittua ilman lupaa</a:t>
            </a:r>
          </a:p>
        </p:txBody>
      </p:sp>
    </p:spTree>
    <p:extLst>
      <p:ext uri="{BB962C8B-B14F-4D97-AF65-F5344CB8AC3E}">
        <p14:creationId xmlns:p14="http://schemas.microsoft.com/office/powerpoint/2010/main" val="4212174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sz="3800" dirty="0"/>
              <a:t>Tekijänoikeuden sisältö – </a:t>
            </a:r>
            <a:br>
              <a:rPr lang="fi-FI" sz="3800" dirty="0"/>
            </a:br>
            <a:r>
              <a:rPr lang="fi-FI" sz="3800" dirty="0"/>
              <a:t>t</a:t>
            </a:r>
            <a:r>
              <a:rPr lang="fi-FI" sz="3800" dirty="0" smtClean="0"/>
              <a:t>eoksen  </a:t>
            </a:r>
            <a:r>
              <a:rPr lang="fi-FI" sz="3800" dirty="0"/>
              <a:t>kuvaaminen</a:t>
            </a:r>
            <a:endParaRPr lang="en-US" sz="3800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fi-FI" dirty="0" smtClean="0"/>
          </a:p>
          <a:p>
            <a:r>
              <a:rPr lang="fi-FI" dirty="0" smtClean="0"/>
              <a:t>Julkisella </a:t>
            </a:r>
            <a:r>
              <a:rPr lang="fi-FI" dirty="0"/>
              <a:t>paikalla oleva taideteos</a:t>
            </a:r>
          </a:p>
          <a:p>
            <a:pPr lvl="1"/>
            <a:r>
              <a:rPr lang="fi-FI" dirty="0"/>
              <a:t>esim. </a:t>
            </a:r>
            <a:r>
              <a:rPr lang="fi-FI" dirty="0" smtClean="0"/>
              <a:t>patsas, maalaus ym.</a:t>
            </a:r>
            <a:endParaRPr lang="fi-FI" dirty="0"/>
          </a:p>
          <a:p>
            <a:r>
              <a:rPr lang="fi-FI" dirty="0"/>
              <a:t>Saa kuvata</a:t>
            </a:r>
          </a:p>
          <a:p>
            <a:r>
              <a:rPr lang="fi-FI" dirty="0"/>
              <a:t>Jos taideteos kuvan pääaihe – ei saa käyttää ansiotarkoituksessa</a:t>
            </a:r>
          </a:p>
          <a:p>
            <a:r>
              <a:rPr lang="fi-FI" dirty="0"/>
              <a:t>Ei lupaa</a:t>
            </a:r>
          </a:p>
          <a:p>
            <a:r>
              <a:rPr lang="fi-FI" dirty="0"/>
              <a:t>Ei korvausta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06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 smtClean="0"/>
              <a:t>Julkisella paikalla kuvaaminen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endParaRPr lang="fi-FI" sz="1200" dirty="0">
              <a:latin typeface="Arial"/>
            </a:endParaRPr>
          </a:p>
          <a:p>
            <a:r>
              <a:rPr lang="fi-FI" dirty="0" smtClean="0"/>
              <a:t>Julkisella </a:t>
            </a:r>
            <a:r>
              <a:rPr lang="fi-FI" dirty="0"/>
              <a:t>paikalla saa aina kuvata – myös henkilöitä </a:t>
            </a:r>
          </a:p>
          <a:p>
            <a:pPr lvl="1"/>
            <a:r>
              <a:rPr lang="fi-FI" sz="2000" dirty="0" smtClean="0"/>
              <a:t>Ellei </a:t>
            </a:r>
            <a:r>
              <a:rPr lang="fi-FI" sz="2000" dirty="0"/>
              <a:t>tilan haltija ole kieltänyt kuvaamista </a:t>
            </a:r>
          </a:p>
          <a:p>
            <a:pPr lvl="1"/>
            <a:r>
              <a:rPr lang="fi-FI" sz="2000" dirty="0" smtClean="0"/>
              <a:t>Julkisia </a:t>
            </a:r>
            <a:r>
              <a:rPr lang="fi-FI" sz="2000" dirty="0"/>
              <a:t>paikkoja ovat paikat, joihin on vapaa pääsy </a:t>
            </a:r>
          </a:p>
          <a:p>
            <a:pPr lvl="2"/>
            <a:r>
              <a:rPr lang="fi-FI" sz="1600" dirty="0" smtClean="0"/>
              <a:t>Kadut</a:t>
            </a:r>
            <a:r>
              <a:rPr lang="fi-FI" sz="1600" dirty="0"/>
              <a:t>, puistot, kauppakeskukset, kirjastot, liikennevälineet, virastojen aulat </a:t>
            </a:r>
          </a:p>
          <a:p>
            <a:pPr lvl="1"/>
            <a:r>
              <a:rPr lang="fi-FI" sz="2000" dirty="0" smtClean="0"/>
              <a:t>Kuvaaminen ei ole </a:t>
            </a:r>
            <a:r>
              <a:rPr lang="fi-FI" sz="2000" dirty="0"/>
              <a:t>sama asia kuin kuvan julkaiseminen </a:t>
            </a:r>
          </a:p>
          <a:p>
            <a:pPr lvl="1"/>
            <a:r>
              <a:rPr lang="fi-FI" sz="2000" dirty="0" smtClean="0"/>
              <a:t>Kuvan </a:t>
            </a:r>
            <a:r>
              <a:rPr lang="fi-FI" sz="2000" dirty="0"/>
              <a:t>julkaiseminen ei saa loukata henkilön kunniaa tai yksityisyyttä </a:t>
            </a:r>
          </a:p>
          <a:p>
            <a:pPr lvl="1"/>
            <a:r>
              <a:rPr lang="fi-FI" sz="2000" dirty="0" smtClean="0"/>
              <a:t>Hyvä </a:t>
            </a:r>
            <a:r>
              <a:rPr lang="fi-FI" sz="2000" dirty="0"/>
              <a:t>perussääntö on pyytää kuvaus- ja julkaisulupa </a:t>
            </a:r>
          </a:p>
          <a:p>
            <a:pPr lvl="1"/>
            <a:r>
              <a:rPr lang="fi-FI" sz="2000" dirty="0" smtClean="0"/>
              <a:t>Erityisesti </a:t>
            </a:r>
            <a:r>
              <a:rPr lang="fi-FI" sz="2000" dirty="0"/>
              <a:t>alaikäisten lasten kohdalla – huoltajien lupa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9749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7129164" cy="1582738"/>
          </a:xfrm>
        </p:spPr>
        <p:txBody>
          <a:bodyPr/>
          <a:lstStyle/>
          <a:p>
            <a:r>
              <a:rPr lang="fi-FI" sz="3800" dirty="0"/>
              <a:t>Tekijänoikeuden sisältö – </a:t>
            </a:r>
            <a:br>
              <a:rPr lang="fi-FI" sz="3800" dirty="0"/>
            </a:br>
            <a:r>
              <a:rPr lang="fi-FI" sz="3800" dirty="0" smtClean="0"/>
              <a:t>Rakennuksen kuvaaminen</a:t>
            </a:r>
            <a:endParaRPr lang="en-US" sz="3800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48880"/>
            <a:ext cx="8229600" cy="3383583"/>
          </a:xfrm>
        </p:spPr>
        <p:txBody>
          <a:bodyPr/>
          <a:lstStyle/>
          <a:p>
            <a:endParaRPr lang="fi-FI" dirty="0" smtClean="0"/>
          </a:p>
          <a:p>
            <a:r>
              <a:rPr lang="fi-FI" dirty="0" smtClean="0"/>
              <a:t>Rakennuksen </a:t>
            </a:r>
            <a:r>
              <a:rPr lang="fi-FI" dirty="0"/>
              <a:t>saa kuvata </a:t>
            </a:r>
          </a:p>
          <a:p>
            <a:r>
              <a:rPr lang="fi-FI" dirty="0"/>
              <a:t>Ulkoa ja sisältä</a:t>
            </a:r>
          </a:p>
          <a:p>
            <a:r>
              <a:rPr lang="fi-FI" dirty="0"/>
              <a:t>Ei rajoituksia kuvan käyttötarkoituksen perusteella</a:t>
            </a:r>
          </a:p>
          <a:p>
            <a:r>
              <a:rPr lang="fi-FI" dirty="0"/>
              <a:t>Ei lupaa</a:t>
            </a:r>
          </a:p>
          <a:p>
            <a:r>
              <a:rPr lang="fi-FI" dirty="0"/>
              <a:t>Ei korvausta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Tekijänoikeuden </a:t>
            </a:r>
            <a:r>
              <a:rPr lang="fi-FI" dirty="0"/>
              <a:t>sisältö – </a:t>
            </a:r>
            <a:br>
              <a:rPr lang="fi-FI" dirty="0"/>
            </a:br>
            <a:r>
              <a:rPr lang="fi-FI" dirty="0" smtClean="0"/>
              <a:t>Kopiointi </a:t>
            </a:r>
            <a:r>
              <a:rPr lang="fi-FI" dirty="0"/>
              <a:t>yksityiseen käyttöön</a:t>
            </a:r>
            <a:endParaRPr lang="en-US" dirty="0"/>
          </a:p>
        </p:txBody>
      </p:sp>
      <p:sp>
        <p:nvSpPr>
          <p:cNvPr id="274435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916832"/>
            <a:ext cx="8137525" cy="4464918"/>
          </a:xfrm>
        </p:spPr>
        <p:txBody>
          <a:bodyPr/>
          <a:lstStyle/>
          <a:p>
            <a:r>
              <a:rPr lang="fi-FI" sz="2600" dirty="0"/>
              <a:t>Muutaman kappaleen kopiointi sallittua</a:t>
            </a:r>
          </a:p>
          <a:p>
            <a:pPr lvl="1"/>
            <a:r>
              <a:rPr lang="fi-FI" sz="2200" dirty="0"/>
              <a:t>Esim. cd, </a:t>
            </a:r>
            <a:r>
              <a:rPr lang="fi-FI" sz="2200" dirty="0" err="1"/>
              <a:t>dvd</a:t>
            </a:r>
            <a:r>
              <a:rPr lang="fi-FI" sz="2200" dirty="0"/>
              <a:t>, keittokirja, nuotit</a:t>
            </a:r>
          </a:p>
          <a:p>
            <a:r>
              <a:rPr lang="fi-FI" sz="2600" dirty="0" smtClean="0"/>
              <a:t>Käyttötarkoitus </a:t>
            </a:r>
            <a:r>
              <a:rPr lang="fi-FI" sz="2600" dirty="0"/>
              <a:t>ratkaisee – yksityinen</a:t>
            </a:r>
          </a:p>
          <a:p>
            <a:pPr lvl="1"/>
            <a:r>
              <a:rPr lang="fi-FI" sz="2200" dirty="0"/>
              <a:t>Perhe ja ystävät</a:t>
            </a:r>
          </a:p>
          <a:p>
            <a:r>
              <a:rPr lang="fi-FI" sz="2600" dirty="0"/>
              <a:t>Ei tarvitse pyytää lupaa - ei korvausta</a:t>
            </a:r>
          </a:p>
          <a:p>
            <a:r>
              <a:rPr lang="fi-FI" sz="2600" dirty="0"/>
              <a:t>Kopion luovuttaminen kolmannelle kielletty </a:t>
            </a:r>
          </a:p>
          <a:p>
            <a:r>
              <a:rPr lang="fi-FI" sz="2600" dirty="0"/>
              <a:t>Laillisen lähteen </a:t>
            </a:r>
            <a:r>
              <a:rPr lang="fi-FI" sz="2600" dirty="0" smtClean="0"/>
              <a:t>vaatimus</a:t>
            </a:r>
            <a:endParaRPr lang="fi-FI" sz="2600" dirty="0"/>
          </a:p>
        </p:txBody>
      </p:sp>
    </p:spTree>
    <p:extLst>
      <p:ext uri="{BB962C8B-B14F-4D97-AF65-F5344CB8AC3E}">
        <p14:creationId xmlns:p14="http://schemas.microsoft.com/office/powerpoint/2010/main" val="286152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Piraattituotteiden </a:t>
            </a:r>
            <a:r>
              <a:rPr lang="fi-FI" dirty="0"/>
              <a:t>maahantuonti</a:t>
            </a: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fi-FI" dirty="0" smtClean="0"/>
          </a:p>
          <a:p>
            <a:endParaRPr lang="fi-FI" dirty="0" smtClean="0"/>
          </a:p>
          <a:p>
            <a:r>
              <a:rPr lang="fi-FI" dirty="0" smtClean="0"/>
              <a:t>Piraattituotteiden </a:t>
            </a:r>
            <a:r>
              <a:rPr lang="fi-FI" dirty="0"/>
              <a:t>maahantuonti </a:t>
            </a:r>
          </a:p>
          <a:p>
            <a:pPr lvl="2"/>
            <a:endParaRPr lang="fi-FI" dirty="0"/>
          </a:p>
          <a:p>
            <a:pPr lvl="2"/>
            <a:r>
              <a:rPr lang="fi-FI" sz="2400" dirty="0"/>
              <a:t>Maahan ei saa tuoda yhtään laitonta kappaletta</a:t>
            </a:r>
          </a:p>
          <a:p>
            <a:pPr lvl="2"/>
            <a:r>
              <a:rPr lang="fi-FI" sz="2400" dirty="0"/>
              <a:t>Laittomat takavarikoidaan maahantuotaessa </a:t>
            </a:r>
          </a:p>
          <a:p>
            <a:pPr lvl="2"/>
            <a:r>
              <a:rPr lang="fi-FI" sz="2400" dirty="0"/>
              <a:t>Sakkoa, jos laittomia kappaleita on useita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3548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Opettajan kolme roolia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 smtClean="0"/>
          </a:p>
          <a:p>
            <a:r>
              <a:rPr lang="fi-FI" dirty="0" smtClean="0"/>
              <a:t>Tekijänä</a:t>
            </a:r>
          </a:p>
          <a:p>
            <a:pPr lvl="1"/>
            <a:r>
              <a:rPr lang="fi-FI" dirty="0" smtClean="0"/>
              <a:t>Valmistaa itse materiaalia</a:t>
            </a:r>
          </a:p>
          <a:p>
            <a:r>
              <a:rPr lang="fi-FI" dirty="0" smtClean="0"/>
              <a:t>Käyttäjänä</a:t>
            </a:r>
          </a:p>
          <a:p>
            <a:pPr lvl="1"/>
            <a:r>
              <a:rPr lang="fi-FI" dirty="0" smtClean="0"/>
              <a:t>Käyttää toisten tekemiä materiaaleja</a:t>
            </a:r>
          </a:p>
          <a:p>
            <a:r>
              <a:rPr lang="fi-FI" dirty="0" smtClean="0"/>
              <a:t>Opettajana</a:t>
            </a:r>
          </a:p>
          <a:p>
            <a:pPr lvl="1"/>
            <a:r>
              <a:rPr lang="fi-FI" dirty="0" smtClean="0"/>
              <a:t>Ohjaa tulevaisuuden tekijöitä ja käyttäjiä</a:t>
            </a:r>
          </a:p>
        </p:txBody>
      </p:sp>
    </p:spTree>
    <p:extLst>
      <p:ext uri="{BB962C8B-B14F-4D97-AF65-F5344CB8AC3E}">
        <p14:creationId xmlns:p14="http://schemas.microsoft.com/office/powerpoint/2010/main" val="3681673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/>
            </a:r>
            <a:br>
              <a:rPr lang="fi-FI" dirty="0"/>
            </a:br>
            <a:r>
              <a:rPr lang="fi-FI" dirty="0"/>
              <a:t>Tekijänoikeudet digitaalisessa ympäristössä</a:t>
            </a:r>
            <a:r>
              <a:rPr lang="fi-FI" sz="3200" dirty="0"/>
              <a:t/>
            </a:r>
            <a:br>
              <a:rPr lang="fi-FI" sz="3200" dirty="0"/>
            </a:br>
            <a:endParaRPr lang="en-US" sz="3200" dirty="0"/>
          </a:p>
        </p:txBody>
      </p:sp>
      <p:sp>
        <p:nvSpPr>
          <p:cNvPr id="2519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fi-FI" sz="2800" dirty="0" smtClean="0"/>
          </a:p>
          <a:p>
            <a:r>
              <a:rPr lang="fi-FI" sz="2800" dirty="0" smtClean="0"/>
              <a:t>Internet</a:t>
            </a:r>
            <a:r>
              <a:rPr lang="fi-FI" sz="2800" dirty="0"/>
              <a:t>, intranet, </a:t>
            </a:r>
            <a:r>
              <a:rPr lang="fi-FI" sz="2800" dirty="0" err="1"/>
              <a:t>extranet</a:t>
            </a:r>
            <a:r>
              <a:rPr lang="fi-FI" sz="2800" dirty="0"/>
              <a:t> ym. tietoverkot</a:t>
            </a:r>
          </a:p>
          <a:p>
            <a:pPr lvl="2"/>
            <a:r>
              <a:rPr lang="fi-FI" sz="2400" dirty="0"/>
              <a:t>Tekijänoikeudellisesti julkisia verkkoja</a:t>
            </a:r>
          </a:p>
          <a:p>
            <a:pPr lvl="2"/>
            <a:r>
              <a:rPr lang="fi-FI" dirty="0"/>
              <a:t>Suojauksella tai salasanalla ei vaikutusta</a:t>
            </a:r>
          </a:p>
          <a:p>
            <a:pPr lvl="2"/>
            <a:r>
              <a:rPr lang="fi-FI" dirty="0"/>
              <a:t>Tekijänoikeuden suojaaman aineiston laittaminen verkkoon edellyttää oikeudenhaltijan luvan</a:t>
            </a:r>
          </a:p>
          <a:p>
            <a:pPr lvl="2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3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 smtClean="0"/>
              <a:t>Tekijänoikeudet </a:t>
            </a:r>
            <a:r>
              <a:rPr lang="fi-FI" sz="3200" dirty="0"/>
              <a:t>digitaalisessa ympäristössä</a:t>
            </a:r>
            <a:br>
              <a:rPr lang="fi-FI" sz="3200" dirty="0"/>
            </a:br>
            <a:endParaRPr lang="en-US" sz="3200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i-FI"/>
              <a:t>Linkkien tekeminen ( 3 tasoa)</a:t>
            </a:r>
          </a:p>
          <a:p>
            <a:pPr lvl="1">
              <a:lnSpc>
                <a:spcPct val="90000"/>
              </a:lnSpc>
            </a:pPr>
            <a:r>
              <a:rPr lang="fi-FI" sz="2400" u="sng"/>
              <a:t>Aloitussivulle</a:t>
            </a:r>
          </a:p>
          <a:p>
            <a:pPr lvl="2">
              <a:lnSpc>
                <a:spcPct val="90000"/>
              </a:lnSpc>
            </a:pPr>
            <a:r>
              <a:rPr lang="fi-FI" sz="2000"/>
              <a:t>Linkin tekeminen toisen aloitus- tai pääsivuille ei yleensä edellytä erillistä lupaa</a:t>
            </a:r>
          </a:p>
          <a:p>
            <a:pPr lvl="2">
              <a:lnSpc>
                <a:spcPct val="90000"/>
              </a:lnSpc>
            </a:pPr>
            <a:r>
              <a:rPr lang="fi-FI" sz="2000"/>
              <a:t>Etusivulla copyright notice ja muut ohjeet + mainokset </a:t>
            </a:r>
          </a:p>
          <a:p>
            <a:pPr lvl="1">
              <a:lnSpc>
                <a:spcPct val="90000"/>
              </a:lnSpc>
            </a:pPr>
            <a:r>
              <a:rPr lang="fi-FI" sz="2400" u="sng"/>
              <a:t>Muulle kuin aloitussivulle tapahtuva linkitys</a:t>
            </a:r>
          </a:p>
          <a:p>
            <a:pPr lvl="2">
              <a:lnSpc>
                <a:spcPct val="90000"/>
              </a:lnSpc>
            </a:pPr>
            <a:r>
              <a:rPr lang="fi-FI" sz="2000"/>
              <a:t>Harmaata aluetta </a:t>
            </a:r>
          </a:p>
          <a:p>
            <a:pPr lvl="1">
              <a:lnSpc>
                <a:spcPct val="90000"/>
              </a:lnSpc>
            </a:pPr>
            <a:r>
              <a:rPr lang="fi-FI" sz="2400" u="sng"/>
              <a:t>Aineiston automaattinen haku omalle sivulle linkkien avulla</a:t>
            </a:r>
          </a:p>
          <a:p>
            <a:pPr lvl="2">
              <a:lnSpc>
                <a:spcPct val="90000"/>
              </a:lnSpc>
            </a:pPr>
            <a:r>
              <a:rPr lang="fi-FI" sz="2000"/>
              <a:t>Lupa tulisi pyytää </a:t>
            </a:r>
          </a:p>
          <a:p>
            <a:pPr lvl="2">
              <a:lnSpc>
                <a:spcPct val="90000"/>
              </a:lnSpc>
            </a:pPr>
            <a:r>
              <a:rPr lang="fi-FI" sz="2000"/>
              <a:t>Ainakin yleisön saataville saattamista – aineisto uudessa ympäristössä</a:t>
            </a:r>
          </a:p>
          <a:p>
            <a:pPr>
              <a:lnSpc>
                <a:spcPct val="90000"/>
              </a:lnSpc>
            </a:pPr>
            <a:endParaRPr lang="fi-FI"/>
          </a:p>
          <a:p>
            <a:pPr>
              <a:lnSpc>
                <a:spcPct val="9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28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r>
              <a:rPr lang="fi-FI" dirty="0" err="1" smtClean="0"/>
              <a:t>Some</a:t>
            </a:r>
            <a:r>
              <a:rPr lang="fi-FI" dirty="0" smtClean="0"/>
              <a:t> – verkostot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Facebook</a:t>
            </a:r>
            <a:endParaRPr lang="fi-FI" dirty="0" smtClean="0"/>
          </a:p>
          <a:p>
            <a:r>
              <a:rPr lang="fi-FI" dirty="0" err="1" smtClean="0"/>
              <a:t>Linkedin</a:t>
            </a:r>
            <a:endParaRPr lang="fi-FI" dirty="0" smtClean="0"/>
          </a:p>
          <a:p>
            <a:r>
              <a:rPr lang="fi-FI" dirty="0" err="1" smtClean="0"/>
              <a:t>Twitter</a:t>
            </a:r>
            <a:endParaRPr lang="fi-FI" dirty="0" smtClean="0"/>
          </a:p>
          <a:p>
            <a:r>
              <a:rPr lang="fi-FI" dirty="0" err="1" smtClean="0"/>
              <a:t>Blogit</a:t>
            </a:r>
            <a:endParaRPr lang="fi-FI" dirty="0" smtClean="0"/>
          </a:p>
          <a:p>
            <a:r>
              <a:rPr lang="fi-FI" dirty="0" err="1" smtClean="0"/>
              <a:t>Ym</a:t>
            </a:r>
            <a:r>
              <a:rPr lang="fi-FI" dirty="0" smtClean="0"/>
              <a:t>, </a:t>
            </a:r>
            <a:r>
              <a:rPr lang="fi-FI" dirty="0" err="1" smtClean="0"/>
              <a:t>ym</a:t>
            </a:r>
            <a:r>
              <a:rPr lang="fi-FI" dirty="0" smtClean="0"/>
              <a:t>…</a:t>
            </a:r>
          </a:p>
          <a:p>
            <a:endParaRPr lang="fi-FI" dirty="0" smtClean="0"/>
          </a:p>
          <a:p>
            <a:r>
              <a:rPr lang="fi-FI" dirty="0" smtClean="0"/>
              <a:t>Helposti tekijänoikeudellisesti julkisia verkkoja / palveluita</a:t>
            </a:r>
          </a:p>
          <a:p>
            <a:pPr lvl="1"/>
            <a:r>
              <a:rPr lang="fi-FI" sz="1400" dirty="0"/>
              <a:t>http://suomenkuvalehti.fi/jutut/kulttuuri/tekijanoikeuksia-rikotaan-internetissa-jatkuvasti/?</a:t>
            </a:r>
            <a:r>
              <a:rPr lang="fi-FI" sz="1400" dirty="0" smtClean="0"/>
              <a:t>shared=28670-db4d16ae-999</a:t>
            </a:r>
          </a:p>
          <a:p>
            <a:pPr lvl="1"/>
            <a:r>
              <a:rPr lang="fi-FI" sz="1400" dirty="0" smtClean="0"/>
              <a:t>Ti 28.1.2014</a:t>
            </a:r>
          </a:p>
          <a:p>
            <a:pPr lvl="1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425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Some</a:t>
            </a:r>
            <a:r>
              <a:rPr lang="fi-FI" dirty="0" smtClean="0"/>
              <a:t> verkostot  - mistä materiaali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 smtClean="0"/>
          </a:p>
          <a:p>
            <a:r>
              <a:rPr lang="fi-FI" dirty="0" smtClean="0"/>
              <a:t>Tekee itse</a:t>
            </a:r>
          </a:p>
          <a:p>
            <a:pPr lvl="1"/>
            <a:r>
              <a:rPr lang="fi-FI" dirty="0" smtClean="0"/>
              <a:t>Päätät itse miten käytät ja mitä lupia myönnät</a:t>
            </a:r>
          </a:p>
          <a:p>
            <a:endParaRPr lang="fi-FI" dirty="0" smtClean="0"/>
          </a:p>
          <a:p>
            <a:r>
              <a:rPr lang="fi-FI" dirty="0" smtClean="0"/>
              <a:t>Käyttää toisen materiaalia</a:t>
            </a:r>
          </a:p>
          <a:p>
            <a:pPr lvl="1"/>
            <a:r>
              <a:rPr lang="fi-FI" dirty="0" smtClean="0"/>
              <a:t>Kysy lupa eri käyttötarkoituksiin</a:t>
            </a:r>
          </a:p>
          <a:p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28568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Some</a:t>
            </a:r>
            <a:r>
              <a:rPr lang="fi-FI" dirty="0" smtClean="0"/>
              <a:t> verkostot – muuta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11188" y="1844824"/>
            <a:ext cx="8137525" cy="4536504"/>
          </a:xfrm>
        </p:spPr>
        <p:txBody>
          <a:bodyPr/>
          <a:lstStyle/>
          <a:p>
            <a:r>
              <a:rPr lang="fi-FI" dirty="0" smtClean="0"/>
              <a:t>Palveluntarjoajat</a:t>
            </a:r>
          </a:p>
          <a:p>
            <a:pPr lvl="1"/>
            <a:r>
              <a:rPr lang="fi-FI" dirty="0" smtClean="0"/>
              <a:t>Selvitä palvelun käyttö- ym. ehdot</a:t>
            </a:r>
          </a:p>
          <a:p>
            <a:pPr lvl="1"/>
            <a:r>
              <a:rPr lang="fi-FI" dirty="0" smtClean="0"/>
              <a:t> </a:t>
            </a:r>
            <a:r>
              <a:rPr lang="fi-FI" dirty="0" err="1" smtClean="0"/>
              <a:t>spotify</a:t>
            </a:r>
            <a:r>
              <a:rPr lang="fi-FI" dirty="0" smtClean="0"/>
              <a:t>,  </a:t>
            </a:r>
            <a:r>
              <a:rPr lang="fi-FI" dirty="0" err="1" smtClean="0"/>
              <a:t>youtube</a:t>
            </a:r>
            <a:r>
              <a:rPr lang="fi-FI" dirty="0" smtClean="0"/>
              <a:t>…</a:t>
            </a:r>
          </a:p>
          <a:p>
            <a:endParaRPr lang="fi-FI" dirty="0" smtClean="0"/>
          </a:p>
          <a:p>
            <a:r>
              <a:rPr lang="fi-FI" dirty="0" smtClean="0"/>
              <a:t>Tietosuoja ja yksityisyyden suoja</a:t>
            </a:r>
          </a:p>
          <a:p>
            <a:pPr lvl="1"/>
            <a:r>
              <a:rPr lang="fi-FI" dirty="0" smtClean="0"/>
              <a:t>Henkilötietojen levittäminen – myös valokuva henkilöstä</a:t>
            </a:r>
          </a:p>
          <a:p>
            <a:pPr lvl="1">
              <a:buClr>
                <a:srgbClr val="CC0033"/>
              </a:buClr>
            </a:pPr>
            <a:r>
              <a:rPr lang="fi-FI" dirty="0">
                <a:solidFill>
                  <a:srgbClr val="000000"/>
                </a:solidFill>
              </a:rPr>
              <a:t>Julkaise sitä, mitä toivoisit isoäitisi sinusta näkevän</a:t>
            </a:r>
          </a:p>
          <a:p>
            <a:endParaRPr lang="fi-FI" dirty="0" smtClean="0"/>
          </a:p>
          <a:p>
            <a:pPr>
              <a:buNone/>
            </a:pPr>
            <a:r>
              <a:rPr lang="fi-FI" dirty="0" smtClean="0"/>
              <a:t>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942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666666"/>
                </a:solidFill>
              </a:rPr>
              <a:t>Tekijänoikeuden sisältö – </a:t>
            </a:r>
            <a:br>
              <a:rPr lang="fi-FI" dirty="0">
                <a:solidFill>
                  <a:srgbClr val="666666"/>
                </a:solidFill>
              </a:rPr>
            </a:br>
            <a:r>
              <a:rPr lang="fi-FI" dirty="0" smtClean="0">
                <a:solidFill>
                  <a:srgbClr val="666666"/>
                </a:solidFill>
              </a:rPr>
              <a:t>mitä saa käyttää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11188" y="1772816"/>
            <a:ext cx="8137525" cy="4608934"/>
          </a:xfrm>
        </p:spPr>
        <p:txBody>
          <a:bodyPr/>
          <a:lstStyle/>
          <a:p>
            <a:r>
              <a:rPr lang="fi-FI" dirty="0" smtClean="0"/>
              <a:t>Lait, asetukset, viranomaisten päätökset</a:t>
            </a:r>
          </a:p>
          <a:p>
            <a:r>
              <a:rPr lang="fi-FI" dirty="0" smtClean="0"/>
              <a:t>Teoksen suoja päättyy 70v</a:t>
            </a:r>
            <a:r>
              <a:rPr lang="fi-FI" dirty="0"/>
              <a:t>. tekijän </a:t>
            </a:r>
            <a:r>
              <a:rPr lang="fi-FI" dirty="0" smtClean="0"/>
              <a:t>kuolemasta</a:t>
            </a:r>
          </a:p>
          <a:p>
            <a:pPr lvl="1"/>
            <a:r>
              <a:rPr lang="fi-FI" dirty="0" smtClean="0"/>
              <a:t>Tekijä kuollut vuonna 1946 tai aikaisemmin</a:t>
            </a:r>
          </a:p>
          <a:p>
            <a:r>
              <a:rPr lang="fi-FI" dirty="0" smtClean="0"/>
              <a:t>Tavallisen valokuvan suoja päättyy 50v</a:t>
            </a:r>
            <a:r>
              <a:rPr lang="fi-FI" dirty="0"/>
              <a:t>. </a:t>
            </a:r>
            <a:r>
              <a:rPr lang="fi-FI" dirty="0" smtClean="0"/>
              <a:t>kuvan ottamisvuodesta</a:t>
            </a:r>
          </a:p>
          <a:p>
            <a:endParaRPr lang="fi-FI" dirty="0" smtClean="0"/>
          </a:p>
          <a:p>
            <a:r>
              <a:rPr lang="fi-FI" dirty="0" smtClean="0"/>
              <a:t>Tekijä/oikeudenhaltija </a:t>
            </a:r>
            <a:r>
              <a:rPr lang="fi-FI" dirty="0"/>
              <a:t>myöntää </a:t>
            </a:r>
            <a:r>
              <a:rPr lang="fi-FI" dirty="0" smtClean="0"/>
              <a:t>käyttöoikeuksia</a:t>
            </a:r>
          </a:p>
          <a:p>
            <a:pPr lvl="1"/>
            <a:r>
              <a:rPr lang="fi-FI" dirty="0" err="1" smtClean="0"/>
              <a:t>Digilupa</a:t>
            </a:r>
            <a:endParaRPr lang="fi-FI" dirty="0" smtClean="0"/>
          </a:p>
          <a:p>
            <a:pPr lvl="1"/>
            <a:r>
              <a:rPr lang="fi-FI" dirty="0" smtClean="0"/>
              <a:t> CC- , tai muutoin merkityllä lisenssillä.</a:t>
            </a:r>
          </a:p>
          <a:p>
            <a:pPr lvl="1"/>
            <a:r>
              <a:rPr lang="fi-FI" dirty="0" smtClean="0"/>
              <a:t>Pyydettäessä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5751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Teosten käyttö opetuksessa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1"/>
          </p:nvPr>
        </p:nvSpPr>
        <p:spPr>
          <a:xfrm>
            <a:off x="406400" y="1259840"/>
            <a:ext cx="8361680" cy="529653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smtClean="0"/>
              <a:t>Teoskappaleen näyttäminen </a:t>
            </a:r>
            <a:endParaRPr lang="fi-FI" sz="2400" dirty="0"/>
          </a:p>
          <a:p>
            <a:pPr marL="520700" lvl="1" indent="-342900">
              <a:buFont typeface="Arial" panose="020B0604020202020204" pitchFamily="34" charset="0"/>
              <a:buChar char="•"/>
            </a:pPr>
            <a:r>
              <a:rPr lang="fi-FI" sz="2400" dirty="0" smtClean="0"/>
              <a:t>Teoskappaleita voi näyttää opetustilanteessa</a:t>
            </a:r>
          </a:p>
          <a:p>
            <a:pPr marL="1092200" lvl="2" indent="-342900">
              <a:buFont typeface="Arial" panose="020B0604020202020204" pitchFamily="34" charset="0"/>
              <a:buChar char="•"/>
            </a:pPr>
            <a:r>
              <a:rPr lang="fi-FI" sz="2000" dirty="0" smtClean="0"/>
              <a:t>kuvia kirjasta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smtClean="0"/>
              <a:t>Julkaistujen teosten </a:t>
            </a:r>
            <a:r>
              <a:rPr lang="fi-FI" sz="2400" dirty="0"/>
              <a:t>esittäminen </a:t>
            </a:r>
            <a:r>
              <a:rPr lang="fi-FI" sz="2400" dirty="0" smtClean="0"/>
              <a:t>opetuksessa</a:t>
            </a:r>
            <a:endParaRPr lang="fi-FI" sz="2400" dirty="0"/>
          </a:p>
          <a:p>
            <a:pPr marL="520700" lvl="1" indent="-342900">
              <a:buFont typeface="Arial" panose="020B0604020202020204" pitchFamily="34" charset="0"/>
              <a:buChar char="•"/>
            </a:pPr>
            <a:r>
              <a:rPr lang="fi-FI" sz="2400" dirty="0" smtClean="0"/>
              <a:t>Läsnä </a:t>
            </a:r>
            <a:r>
              <a:rPr lang="fi-FI" sz="2400" dirty="0"/>
              <a:t>oleva </a:t>
            </a:r>
            <a:r>
              <a:rPr lang="fi-FI" sz="2400" dirty="0" smtClean="0"/>
              <a:t>yleisö</a:t>
            </a:r>
          </a:p>
          <a:p>
            <a:pPr marL="1092200" lvl="2" indent="-342900">
              <a:buFont typeface="Arial" panose="020B0604020202020204" pitchFamily="34" charset="0"/>
              <a:buChar char="•"/>
            </a:pPr>
            <a:r>
              <a:rPr lang="fi-FI" sz="2000" dirty="0" smtClean="0"/>
              <a:t>lukea kirjoja ääneen, kuunnella radiota ja äänikirjoja</a:t>
            </a:r>
          </a:p>
          <a:p>
            <a:pPr lvl="2" indent="0">
              <a:buNone/>
            </a:pPr>
            <a:endParaRPr lang="fi-FI" sz="2000" dirty="0" smtClean="0"/>
          </a:p>
          <a:p>
            <a:pPr marL="1092200" lvl="2" indent="-342900">
              <a:buFont typeface="Arial" panose="020B0604020202020204" pitchFamily="34" charset="0"/>
              <a:buChar char="•"/>
            </a:pPr>
            <a:r>
              <a:rPr lang="fi-FI" sz="2400" dirty="0"/>
              <a:t>K</a:t>
            </a:r>
            <a:r>
              <a:rPr lang="fi-FI" sz="2400" dirty="0" smtClean="0"/>
              <a:t>appaleen valmistaminen kuten kopioiminen </a:t>
            </a:r>
            <a:r>
              <a:rPr lang="fi-FI" sz="2400" dirty="0"/>
              <a:t>tai </a:t>
            </a:r>
            <a:r>
              <a:rPr lang="fi-FI" sz="2400" dirty="0" smtClean="0"/>
              <a:t>tallentaminen</a:t>
            </a:r>
          </a:p>
          <a:p>
            <a:pPr marL="1590675" lvl="4" indent="-342900">
              <a:buFont typeface="Arial" panose="020B0604020202020204" pitchFamily="34" charset="0"/>
              <a:buChar char="•"/>
            </a:pPr>
            <a:r>
              <a:rPr lang="fi-FI" sz="2000" dirty="0" smtClean="0"/>
              <a:t>Tallentaminen  </a:t>
            </a:r>
            <a:r>
              <a:rPr lang="fi-FI" sz="2000" dirty="0"/>
              <a:t>ja </a:t>
            </a:r>
            <a:r>
              <a:rPr lang="fi-FI" sz="2000" dirty="0" smtClean="0"/>
              <a:t>välittäminen </a:t>
            </a:r>
            <a:r>
              <a:rPr lang="fi-FI" sz="2000" dirty="0"/>
              <a:t>esim. </a:t>
            </a:r>
            <a:r>
              <a:rPr lang="fi-FI" sz="2000" dirty="0" smtClean="0"/>
              <a:t>verkossa -  ratkaistu lupien avulla kaikille kouluille</a:t>
            </a:r>
            <a:endParaRPr lang="fi-FI" sz="2000" dirty="0"/>
          </a:p>
          <a:p>
            <a:pPr marL="1092200" lvl="2" indent="-342900">
              <a:buFont typeface="Arial" panose="020B0604020202020204" pitchFamily="34" charset="0"/>
              <a:buChar char="•"/>
            </a:pPr>
            <a:r>
              <a:rPr lang="fi-FI" sz="2400" dirty="0" smtClean="0"/>
              <a:t>Näytelmien, elokuvien, tv-ohjelmien, videoiden esittäminen </a:t>
            </a:r>
          </a:p>
          <a:p>
            <a:pPr marL="1590675" lvl="4" indent="-342900">
              <a:buFont typeface="Arial" panose="020B0604020202020204" pitchFamily="34" charset="0"/>
              <a:buChar char="•"/>
            </a:pPr>
            <a:r>
              <a:rPr lang="fi-FI" sz="2000" dirty="0" smtClean="0"/>
              <a:t>Esittämiseen tarvitaan erillinen lupa</a:t>
            </a:r>
          </a:p>
        </p:txBody>
      </p:sp>
    </p:spTree>
    <p:extLst>
      <p:ext uri="{BB962C8B-B14F-4D97-AF65-F5344CB8AC3E}">
        <p14:creationId xmlns:p14="http://schemas.microsoft.com/office/powerpoint/2010/main" val="16909607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Teoksen käyttäminen luvan nojalla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1"/>
          </p:nvPr>
        </p:nvSpPr>
        <p:spPr>
          <a:xfrm>
            <a:off x="826104" y="1105260"/>
            <a:ext cx="7634327" cy="5451115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smtClean="0"/>
              <a:t>Oikeudenhaltijan nimenomainen lupa</a:t>
            </a:r>
          </a:p>
          <a:p>
            <a:pPr marL="1092200" lvl="2" indent="-342900">
              <a:buFont typeface="Arial" panose="020B0604020202020204" pitchFamily="34" charset="0"/>
              <a:buChar char="•"/>
            </a:pPr>
            <a:r>
              <a:rPr lang="fi-FI" sz="2000" dirty="0" smtClean="0"/>
              <a:t>Lisenssi tai sopimus, erikseen hankittu lupa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smtClean="0"/>
              <a:t>Käyttölupa tekijänoikeusjärjestöltä</a:t>
            </a:r>
          </a:p>
          <a:p>
            <a:pPr marL="520700" lvl="1" indent="-342900">
              <a:buFont typeface="Arial" panose="020B0604020202020204" pitchFamily="34" charset="0"/>
              <a:buChar char="•"/>
            </a:pPr>
            <a:r>
              <a:rPr lang="fi-FI" sz="2000" dirty="0" smtClean="0"/>
              <a:t>Kopiosto, Teosto, </a:t>
            </a:r>
            <a:r>
              <a:rPr lang="fi-FI" sz="2000" dirty="0" err="1" smtClean="0"/>
              <a:t>Gramex</a:t>
            </a:r>
            <a:r>
              <a:rPr lang="fi-FI" sz="2000" dirty="0" smtClean="0"/>
              <a:t>, Sanasto, Tuotos, Kuvasto</a:t>
            </a:r>
          </a:p>
          <a:p>
            <a:pPr marL="1092200" lvl="2" indent="-342900">
              <a:buFont typeface="Arial" panose="020B0604020202020204" pitchFamily="34" charset="0"/>
              <a:buChar char="•"/>
            </a:pPr>
            <a:r>
              <a:rPr lang="fi-FI" sz="2000" dirty="0" smtClean="0"/>
              <a:t>Sopimuslisenssi tai valtuudet oikeudenhaltijoilta</a:t>
            </a:r>
          </a:p>
          <a:p>
            <a:pPr marL="1092200" lvl="2" indent="-342900">
              <a:buFont typeface="Arial" panose="020B0604020202020204" pitchFamily="34" charset="0"/>
              <a:buChar char="•"/>
            </a:pPr>
            <a:r>
              <a:rPr lang="fi-FI" sz="2000" dirty="0" smtClean="0"/>
              <a:t>Oppilaitoksilla laajat käyttöluvat hankittu tekijänoikeusjärjestöistä (kopiointilupa ja tv-ohjelmien tallennuslupa)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smtClean="0"/>
              <a:t>Muu lisenssi</a:t>
            </a:r>
          </a:p>
          <a:p>
            <a:pPr marL="520700" lvl="1" indent="-342900">
              <a:buFont typeface="Arial" panose="020B0604020202020204" pitchFamily="34" charset="0"/>
              <a:buChar char="•"/>
            </a:pPr>
            <a:r>
              <a:rPr lang="fi-FI" sz="2000" dirty="0" smtClean="0"/>
              <a:t>Avoimet lisenssi, kuten Creative </a:t>
            </a:r>
            <a:r>
              <a:rPr lang="fi-FI" sz="2000" dirty="0" err="1" smtClean="0"/>
              <a:t>Commons</a:t>
            </a:r>
            <a:r>
              <a:rPr lang="fi-FI" sz="2000" dirty="0" smtClean="0"/>
              <a:t> –lisenssit</a:t>
            </a:r>
          </a:p>
          <a:p>
            <a:pPr marL="1092200" lvl="2" indent="-342900">
              <a:buFont typeface="Arial" panose="020B0604020202020204" pitchFamily="34" charset="0"/>
              <a:buChar char="•"/>
            </a:pPr>
            <a:r>
              <a:rPr lang="fi-FI" sz="2000" dirty="0" smtClean="0"/>
              <a:t>Kansainvälinen lisenssimalli, joka perustuu vakioehtoihin</a:t>
            </a:r>
          </a:p>
          <a:p>
            <a:pPr marL="1092200" lvl="2" indent="-342900">
              <a:buFont typeface="Arial" panose="020B0604020202020204" pitchFamily="34" charset="0"/>
              <a:buChar char="•"/>
            </a:pPr>
            <a:r>
              <a:rPr lang="fi-FI" sz="2000" dirty="0" smtClean="0"/>
              <a:t>Teoksen yhteydessä olevat kuvakkeet kertovat, millä ehdoilla tekijä on sallinut teoksen käytön</a:t>
            </a:r>
          </a:p>
          <a:p>
            <a:pPr marL="1092200" lvl="2" indent="-342900">
              <a:buFont typeface="Arial" panose="020B0604020202020204" pitchFamily="34" charset="0"/>
              <a:buChar char="•"/>
            </a:pPr>
            <a:r>
              <a:rPr lang="fi-FI" sz="2000" dirty="0"/>
              <a:t>L</a:t>
            </a:r>
            <a:r>
              <a:rPr lang="fi-FI" sz="2000" dirty="0" smtClean="0"/>
              <a:t>isenssi aina merkittävä teoksen yhteyteen, samoin linkki teokseen</a:t>
            </a:r>
          </a:p>
          <a:p>
            <a:pPr marL="1092200" lvl="2" indent="-342900">
              <a:buFont typeface="Arial" panose="020B0604020202020204" pitchFamily="34" charset="0"/>
              <a:buChar char="•"/>
            </a:pPr>
            <a:r>
              <a:rPr lang="fi-FI" sz="2000" dirty="0" smtClean="0"/>
              <a:t>Huomaa tekijänoikeushuomautukset ja vastuunrajoituslausekkeet </a:t>
            </a:r>
          </a:p>
          <a:p>
            <a:pPr marL="520700" lvl="1" indent="-342900">
              <a:buFont typeface="Arial" panose="020B0604020202020204" pitchFamily="34" charset="0"/>
              <a:buChar char="•"/>
            </a:pPr>
            <a:endParaRPr lang="fi-FI" sz="24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400" b="0" dirty="0" smtClean="0"/>
          </a:p>
        </p:txBody>
      </p:sp>
    </p:spTree>
    <p:extLst>
      <p:ext uri="{BB962C8B-B14F-4D97-AF65-F5344CB8AC3E}">
        <p14:creationId xmlns:p14="http://schemas.microsoft.com/office/powerpoint/2010/main" val="28075453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Esimerkkejä CC-lisensseistä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78" y="4838423"/>
            <a:ext cx="838200" cy="295275"/>
          </a:xfr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78" y="1873667"/>
            <a:ext cx="838200" cy="295275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78" y="2525657"/>
            <a:ext cx="838200" cy="295275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53" y="3306462"/>
            <a:ext cx="838200" cy="295275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78" y="4034543"/>
            <a:ext cx="838200" cy="295275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78" y="5591943"/>
            <a:ext cx="838200" cy="295275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2084296" y="1873667"/>
            <a:ext cx="192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CC BY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Nimeä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818492" y="6284259"/>
            <a:ext cx="5432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Lisätietoa CC-lisenssistä: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  <a:hlinkClick r:id="rId8"/>
              </a:rPr>
              <a:t>www.creativecommons.fi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4657160" y="1428244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Mitä voi tehdä…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1030941" y="1428244"/>
            <a:ext cx="3158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Jos näkee lisenssikuvakkeen: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4652501" y="1892396"/>
            <a:ext cx="3491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Jakaminen, muuntelu, kaupallinen käyttö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Tekijän nimi mainittava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2037113" y="2441861"/>
            <a:ext cx="2152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CC BY-SA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Nimeä –Jaa Samoin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4678847" y="2483472"/>
            <a:ext cx="46078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Jakaminen, muuntelu, kaupallinen käyttö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Tekijän nimi mainittava ja uusi teos jaettava samoin ehdoin</a:t>
            </a:r>
          </a:p>
        </p:txBody>
      </p:sp>
      <p:sp>
        <p:nvSpPr>
          <p:cNvPr id="16" name="Tekstiruutu 15"/>
          <p:cNvSpPr txBox="1"/>
          <p:nvPr/>
        </p:nvSpPr>
        <p:spPr>
          <a:xfrm>
            <a:off x="2052921" y="3306462"/>
            <a:ext cx="1972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CC BY-ND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Nimeä – Ei Muutoksia</a:t>
            </a:r>
          </a:p>
        </p:txBody>
      </p:sp>
      <p:sp>
        <p:nvSpPr>
          <p:cNvPr id="17" name="Tekstiruutu 16"/>
          <p:cNvSpPr txBox="1"/>
          <p:nvPr/>
        </p:nvSpPr>
        <p:spPr>
          <a:xfrm>
            <a:off x="4652501" y="3306462"/>
            <a:ext cx="4204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Jakaminen muuttamattomana ja kokonaisena, kaupallinen käyttö, tekijän nimi mainittava </a:t>
            </a:r>
          </a:p>
        </p:txBody>
      </p:sp>
      <p:sp>
        <p:nvSpPr>
          <p:cNvPr id="18" name="Tekstiruutu 17"/>
          <p:cNvSpPr txBox="1"/>
          <p:nvPr/>
        </p:nvSpPr>
        <p:spPr>
          <a:xfrm>
            <a:off x="2100145" y="3990543"/>
            <a:ext cx="2089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CC BY-NC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Nimeä – Ei Kaupallinen</a:t>
            </a:r>
          </a:p>
        </p:txBody>
      </p:sp>
      <p:sp>
        <p:nvSpPr>
          <p:cNvPr id="19" name="Tekstiruutu 18"/>
          <p:cNvSpPr txBox="1"/>
          <p:nvPr/>
        </p:nvSpPr>
        <p:spPr>
          <a:xfrm>
            <a:off x="4616824" y="4034543"/>
            <a:ext cx="4217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Jakaminen ja muuntelu, vain ei-kaupallinen käyttö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Tekijän nimi mainittava</a:t>
            </a:r>
          </a:p>
        </p:txBody>
      </p:sp>
      <p:sp>
        <p:nvSpPr>
          <p:cNvPr id="20" name="Tekstiruutu 19"/>
          <p:cNvSpPr txBox="1"/>
          <p:nvPr/>
        </p:nvSpPr>
        <p:spPr>
          <a:xfrm>
            <a:off x="2052921" y="4712625"/>
            <a:ext cx="270619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CC BY-NC-SA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Nimeä –Ei Kaupallinen –Jaa Samoin</a:t>
            </a:r>
          </a:p>
        </p:txBody>
      </p:sp>
      <p:sp>
        <p:nvSpPr>
          <p:cNvPr id="21" name="Tekstiruutu 20"/>
          <p:cNvSpPr txBox="1"/>
          <p:nvPr/>
        </p:nvSpPr>
        <p:spPr>
          <a:xfrm>
            <a:off x="4675372" y="4756625"/>
            <a:ext cx="40755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Jakaminen ja muuntelu, vain ei-kaupallinen käyttö ja uusi teos jaettava samoin ehdoin, tekijän nimi mainittava</a:t>
            </a:r>
          </a:p>
        </p:txBody>
      </p:sp>
      <p:sp>
        <p:nvSpPr>
          <p:cNvPr id="22" name="Tekstiruutu 21"/>
          <p:cNvSpPr txBox="1"/>
          <p:nvPr/>
        </p:nvSpPr>
        <p:spPr>
          <a:xfrm>
            <a:off x="2052921" y="5598604"/>
            <a:ext cx="275908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CC BY-NC-ND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Nimeä-Ei Kaupallinen, Ei muutoksia</a:t>
            </a: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3" name="Tekstiruutu 22"/>
          <p:cNvSpPr txBox="1"/>
          <p:nvPr/>
        </p:nvSpPr>
        <p:spPr>
          <a:xfrm>
            <a:off x="4759111" y="5705765"/>
            <a:ext cx="3602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Jakaminen ja tekijän nimi mainittava,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ei saa muuttaa ja vain ei kaupallinen käyttö</a:t>
            </a:r>
          </a:p>
        </p:txBody>
      </p:sp>
    </p:spTree>
    <p:extLst>
      <p:ext uri="{BB962C8B-B14F-4D97-AF65-F5344CB8AC3E}">
        <p14:creationId xmlns:p14="http://schemas.microsoft.com/office/powerpoint/2010/main" val="11939106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Sopimuslisenssi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11188" y="1772816"/>
            <a:ext cx="8137525" cy="4608934"/>
          </a:xfrm>
        </p:spPr>
        <p:txBody>
          <a:bodyPr/>
          <a:lstStyle/>
          <a:p>
            <a:r>
              <a:rPr lang="fi-FI" dirty="0" smtClean="0"/>
              <a:t>Laajentaa käytettävän aineiston määrää</a:t>
            </a:r>
          </a:p>
          <a:p>
            <a:pPr lvl="1"/>
            <a:r>
              <a:rPr lang="fi-FI" sz="1800" dirty="0" smtClean="0"/>
              <a:t>OKM myöntänyt Kopiostolle ko. aseman</a:t>
            </a:r>
          </a:p>
          <a:p>
            <a:pPr lvl="1"/>
            <a:r>
              <a:rPr lang="fi-FI" sz="1800" dirty="0" smtClean="0"/>
              <a:t>Kopioston luvat kattavat myös Kopioston ulkopuolisten oikeudenhaltijoiden materiaalit, niin kotimaiset kuin ulkomaiset</a:t>
            </a:r>
          </a:p>
          <a:p>
            <a:pPr lvl="1"/>
            <a:r>
              <a:rPr lang="fi-FI" sz="1800" dirty="0" smtClean="0"/>
              <a:t>Uusin materiaali koko ajan saatavilla</a:t>
            </a:r>
            <a:endParaRPr lang="fi-FI" dirty="0"/>
          </a:p>
          <a:p>
            <a:r>
              <a:rPr lang="fi-FI" dirty="0" smtClean="0"/>
              <a:t>Turvaa käyttäjää</a:t>
            </a:r>
          </a:p>
          <a:p>
            <a:pPr lvl="1"/>
            <a:r>
              <a:rPr lang="fi-FI" sz="1800" dirty="0" smtClean="0"/>
              <a:t>Ei pelkoa ulkopuolisista vaateista – Kopioston velvollisuus vastata korvauksista</a:t>
            </a:r>
          </a:p>
          <a:p>
            <a:pPr lvl="1"/>
            <a:r>
              <a:rPr lang="fi-FI" sz="1800" dirty="0" smtClean="0"/>
              <a:t>Ei vastuuvapauslausekkeita tms.</a:t>
            </a:r>
            <a:endParaRPr lang="fi-FI" dirty="0"/>
          </a:p>
          <a:p>
            <a:r>
              <a:rPr lang="fi-FI" dirty="0" smtClean="0"/>
              <a:t>Antaa kaikille oikeuden korvaukseen</a:t>
            </a:r>
          </a:p>
          <a:p>
            <a:pPr lvl="1"/>
            <a:r>
              <a:rPr lang="fi-FI" sz="1800" dirty="0" smtClean="0"/>
              <a:t>Kaikki voivat hakea korvausta materiaalinsa käyttämisestä</a:t>
            </a: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261050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6105" y="175708"/>
            <a:ext cx="5862562" cy="1165060"/>
          </a:xfrm>
        </p:spPr>
        <p:txBody>
          <a:bodyPr>
            <a:normAutofit fontScale="90000"/>
          </a:bodyPr>
          <a:lstStyle/>
          <a:p>
            <a:r>
              <a:rPr lang="fi-FI" sz="3800" dirty="0"/>
              <a:t>Tekijänoikeuden perusteet - Viranomaiset </a:t>
            </a:r>
            <a:br>
              <a:rPr lang="fi-FI" sz="3800" dirty="0"/>
            </a:br>
            <a:endParaRPr lang="en-US" sz="3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95288" y="1628800"/>
            <a:ext cx="8229600" cy="4680520"/>
          </a:xfrm>
          <a:prstGeom prst="rect">
            <a:avLst/>
          </a:prstGeom>
        </p:spPr>
        <p:txBody>
          <a:bodyPr/>
          <a:lstStyle/>
          <a:p>
            <a:endParaRPr lang="fi-FI" sz="2400" b="0" dirty="0" smtClean="0"/>
          </a:p>
          <a:p>
            <a:r>
              <a:rPr lang="fi-FI" sz="2400" b="0" dirty="0" smtClean="0"/>
              <a:t>Opetus- ja kulttuuriministeriö</a:t>
            </a:r>
            <a:endParaRPr lang="fi-FI" sz="2400" b="0" dirty="0"/>
          </a:p>
          <a:p>
            <a:pPr lvl="1"/>
            <a:r>
              <a:rPr lang="fi-FI" sz="2000" dirty="0"/>
              <a:t>Valmistelee kansallisen lainsäädännön</a:t>
            </a:r>
          </a:p>
          <a:p>
            <a:pPr lvl="1"/>
            <a:r>
              <a:rPr lang="fi-FI" sz="2000" dirty="0"/>
              <a:t>Kansainvälisistä sopimuksista </a:t>
            </a:r>
            <a:r>
              <a:rPr lang="fi-FI" sz="2000" dirty="0" smtClean="0"/>
              <a:t>huolehtiminen</a:t>
            </a:r>
            <a:endParaRPr lang="fi-FI" sz="2000" dirty="0"/>
          </a:p>
          <a:p>
            <a:pPr lvl="1"/>
            <a:r>
              <a:rPr lang="fi-FI" sz="2000" dirty="0"/>
              <a:t>Oppilaitosten ja valtionhallinnon tekijänoikeuslupien hankinta</a:t>
            </a:r>
          </a:p>
          <a:p>
            <a:pPr lvl="1"/>
            <a:r>
              <a:rPr lang="fi-FI" sz="2000" dirty="0" err="1" smtClean="0">
                <a:hlinkClick r:id="rId2"/>
              </a:rPr>
              <a:t>www.minedu.fi</a:t>
            </a:r>
            <a:endParaRPr lang="fi-FI" sz="2000" dirty="0" smtClean="0"/>
          </a:p>
          <a:p>
            <a:pPr lvl="1"/>
            <a:endParaRPr lang="fi-FI" sz="2000" dirty="0"/>
          </a:p>
          <a:p>
            <a:r>
              <a:rPr lang="fi-FI" sz="2400" b="0" dirty="0"/>
              <a:t>Tekijänoikeusneuvosto</a:t>
            </a:r>
          </a:p>
          <a:p>
            <a:pPr lvl="1"/>
            <a:r>
              <a:rPr lang="fi-FI" sz="2000" dirty="0" smtClean="0"/>
              <a:t>Opetus- ja kulttuuriministeriötä </a:t>
            </a:r>
            <a:r>
              <a:rPr lang="fi-FI" sz="2000" dirty="0"/>
              <a:t>avustava asiantuntijaelin </a:t>
            </a:r>
          </a:p>
          <a:p>
            <a:pPr lvl="1"/>
            <a:r>
              <a:rPr lang="fi-FI" sz="2000" dirty="0"/>
              <a:t>Lausunnot tekijänoikeuslain soveltamisesta kenelle tahansa maksutta</a:t>
            </a:r>
          </a:p>
          <a:p>
            <a:pPr lvl="1"/>
            <a:endParaRPr lang="fi-FI" sz="2200" dirty="0"/>
          </a:p>
          <a:p>
            <a:pPr lvl="2"/>
            <a:endParaRPr lang="fi-FI" sz="2000" dirty="0"/>
          </a:p>
          <a:p>
            <a:pPr lvl="2">
              <a:buFont typeface="Wingdings" pitchFamily="2" charset="2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74942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Kopiointilupa – mikä lupa,  kenen käyttöön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D</a:t>
            </a:r>
            <a:r>
              <a:rPr lang="fi-FI" dirty="0" err="1" smtClean="0"/>
              <a:t>igikäyttölupa</a:t>
            </a:r>
            <a:r>
              <a:rPr lang="fi-FI" dirty="0" smtClean="0"/>
              <a:t> opettajalle  opetukseen ja opiskelijalle opiskelussa sekä harjoitustöissä</a:t>
            </a:r>
          </a:p>
          <a:p>
            <a:r>
              <a:rPr lang="fi-FI" dirty="0" smtClean="0"/>
              <a:t>Ainoa luparatkaisu,  jossa kaikki kolme lupaa</a:t>
            </a:r>
          </a:p>
          <a:p>
            <a:pPr lvl="1">
              <a:buClr>
                <a:srgbClr val="666666"/>
              </a:buClr>
            </a:pPr>
            <a:r>
              <a:rPr lang="fi-FI" dirty="0" err="1" smtClean="0">
                <a:solidFill>
                  <a:srgbClr val="000000"/>
                </a:solidFill>
              </a:rPr>
              <a:t>Digi-digilupa</a:t>
            </a:r>
            <a:endParaRPr lang="fi-FI" dirty="0" smtClean="0"/>
          </a:p>
          <a:p>
            <a:pPr lvl="1"/>
            <a:r>
              <a:rPr lang="fi-FI" dirty="0" smtClean="0"/>
              <a:t>Digitointilupa</a:t>
            </a:r>
          </a:p>
          <a:p>
            <a:pPr lvl="1"/>
            <a:r>
              <a:rPr lang="fi-FI" dirty="0" smtClean="0"/>
              <a:t>Etäkäyttölupa</a:t>
            </a:r>
          </a:p>
          <a:p>
            <a:pPr lvl="1"/>
            <a:endParaRPr lang="fi-FI" dirty="0"/>
          </a:p>
          <a:p>
            <a:pPr lvl="1"/>
            <a:r>
              <a:rPr lang="fi-FI" dirty="0" smtClean="0"/>
              <a:t>Vain yksi ohje koko opiskelunajan</a:t>
            </a:r>
          </a:p>
          <a:p>
            <a:pPr lvl="2"/>
            <a:r>
              <a:rPr lang="fi-FI" dirty="0" smtClean="0"/>
              <a:t>Helppo, kattava, yksinkertainen</a:t>
            </a:r>
          </a:p>
          <a:p>
            <a:endParaRPr lang="fi-FI" dirty="0" smtClean="0"/>
          </a:p>
          <a:p>
            <a:pPr lvl="2" indent="0">
              <a:buNone/>
            </a:pPr>
            <a:endParaRPr lang="fi-FI" dirty="0" smtClean="0"/>
          </a:p>
          <a:p>
            <a:pPr lvl="1"/>
            <a:endParaRPr lang="fi-FI" dirty="0" smtClean="0"/>
          </a:p>
          <a:p>
            <a:pPr>
              <a:buNone/>
            </a:pP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50262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666666"/>
                </a:solidFill>
              </a:rPr>
              <a:t>Kopiointilupa </a:t>
            </a:r>
            <a:r>
              <a:rPr lang="fi-FI" dirty="0">
                <a:solidFill>
                  <a:srgbClr val="666666"/>
                </a:solidFill>
              </a:rPr>
              <a:t/>
            </a:r>
            <a:br>
              <a:rPr lang="fi-FI" dirty="0">
                <a:solidFill>
                  <a:srgbClr val="666666"/>
                </a:solidFill>
              </a:rPr>
            </a:br>
            <a:r>
              <a:rPr lang="fi-FI" dirty="0">
                <a:solidFill>
                  <a:srgbClr val="666666"/>
                </a:solidFill>
              </a:rPr>
              <a:t>Yksinkertaista ja </a:t>
            </a:r>
            <a:r>
              <a:rPr lang="fi-FI" dirty="0" smtClean="0">
                <a:solidFill>
                  <a:srgbClr val="666666"/>
                </a:solidFill>
              </a:rPr>
              <a:t>helppoa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Nettikäyttö</a:t>
            </a:r>
          </a:p>
          <a:p>
            <a:endParaRPr lang="fi-FI" dirty="0"/>
          </a:p>
          <a:p>
            <a:pPr indent="0">
              <a:buNone/>
            </a:pPr>
            <a:r>
              <a:rPr lang="fi-FI" dirty="0" smtClean="0"/>
              <a:t> Tarkista onko sivulla</a:t>
            </a:r>
          </a:p>
          <a:p>
            <a:pPr lvl="1"/>
            <a:r>
              <a:rPr lang="fi-FI" dirty="0" smtClean="0"/>
              <a:t>erillistä lisenssiä, rekisteröitymistä tms.</a:t>
            </a:r>
          </a:p>
          <a:p>
            <a:pPr lvl="1"/>
            <a:endParaRPr lang="fi-FI" dirty="0" smtClean="0"/>
          </a:p>
          <a:p>
            <a:r>
              <a:rPr lang="fi-FI" sz="1800" dirty="0"/>
              <a:t>1</a:t>
            </a:r>
            <a:r>
              <a:rPr lang="fi-FI" sz="1800" dirty="0" smtClean="0"/>
              <a:t>. Kopioi </a:t>
            </a:r>
            <a:r>
              <a:rPr lang="fi-FI" sz="1800" dirty="0" err="1" smtClean="0"/>
              <a:t>max</a:t>
            </a:r>
            <a:r>
              <a:rPr lang="fi-FI" sz="1800" dirty="0" smtClean="0"/>
              <a:t>. 20 sivua</a:t>
            </a:r>
          </a:p>
          <a:p>
            <a:pPr lvl="1"/>
            <a:r>
              <a:rPr lang="fi-FI" sz="1800" dirty="0" smtClean="0"/>
              <a:t>oppimisympäristöön</a:t>
            </a:r>
          </a:p>
          <a:p>
            <a:r>
              <a:rPr lang="fi-FI" sz="1800" dirty="0"/>
              <a:t>2</a:t>
            </a:r>
            <a:r>
              <a:rPr lang="fi-FI" sz="1800" dirty="0" smtClean="0"/>
              <a:t>. Käytä</a:t>
            </a:r>
          </a:p>
          <a:p>
            <a:pPr lvl="1"/>
            <a:r>
              <a:rPr lang="fi-FI" sz="1800" dirty="0" smtClean="0"/>
              <a:t>Oman ryhmän kurssin ajan opetuksessa </a:t>
            </a:r>
          </a:p>
          <a:p>
            <a:pPr lvl="1"/>
            <a:r>
              <a:rPr lang="fi-FI" sz="1800" dirty="0" smtClean="0"/>
              <a:t>Oppilastöissä</a:t>
            </a:r>
          </a:p>
          <a:p>
            <a:pPr lvl="1"/>
            <a:r>
              <a:rPr lang="fi-FI" sz="1800" dirty="0" smtClean="0"/>
              <a:t>Kääntäminen, muokkaaminen, ryhmäkäyttö sallittu</a:t>
            </a:r>
          </a:p>
        </p:txBody>
      </p:sp>
    </p:spTree>
    <p:extLst>
      <p:ext uri="{BB962C8B-B14F-4D97-AF65-F5344CB8AC3E}">
        <p14:creationId xmlns:p14="http://schemas.microsoft.com/office/powerpoint/2010/main" val="187732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Kopiointilupa </a:t>
            </a: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Yksinkertaista ja helppoa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11188" y="1556792"/>
            <a:ext cx="8137525" cy="4824958"/>
          </a:xfrm>
        </p:spPr>
        <p:txBody>
          <a:bodyPr/>
          <a:lstStyle/>
          <a:p>
            <a:r>
              <a:rPr lang="fi-FI" dirty="0" smtClean="0"/>
              <a:t>Digitointi</a:t>
            </a:r>
          </a:p>
          <a:p>
            <a:endParaRPr lang="fi-FI" dirty="0" smtClean="0"/>
          </a:p>
          <a:p>
            <a:r>
              <a:rPr lang="fi-FI" dirty="0" smtClean="0"/>
              <a:t> Ei työkirja, näytelmä</a:t>
            </a:r>
          </a:p>
          <a:p>
            <a:endParaRPr lang="fi-FI" dirty="0" smtClean="0"/>
          </a:p>
          <a:p>
            <a:r>
              <a:rPr lang="fi-FI" sz="2000" dirty="0"/>
              <a:t>1</a:t>
            </a:r>
            <a:r>
              <a:rPr lang="fi-FI" sz="2000" dirty="0" smtClean="0"/>
              <a:t>.Digitoi </a:t>
            </a:r>
            <a:r>
              <a:rPr lang="fi-FI" sz="2000" dirty="0" err="1" smtClean="0"/>
              <a:t>max</a:t>
            </a:r>
            <a:r>
              <a:rPr lang="fi-FI" sz="2000" dirty="0" smtClean="0"/>
              <a:t>.</a:t>
            </a:r>
          </a:p>
          <a:p>
            <a:pPr lvl="1"/>
            <a:r>
              <a:rPr lang="fi-FI" sz="2000" dirty="0" smtClean="0"/>
              <a:t>5 sivua - peruskoulu</a:t>
            </a:r>
          </a:p>
          <a:p>
            <a:pPr lvl="1"/>
            <a:r>
              <a:rPr lang="fi-FI" sz="2000" dirty="0" smtClean="0"/>
              <a:t>15 sivua – lukio ja ammatillinen oppilaitos</a:t>
            </a:r>
          </a:p>
          <a:p>
            <a:pPr lvl="2" indent="0">
              <a:buClr>
                <a:srgbClr val="666666"/>
              </a:buClr>
              <a:buNone/>
            </a:pPr>
            <a:endParaRPr lang="fi-FI" dirty="0" smtClean="0"/>
          </a:p>
          <a:p>
            <a:r>
              <a:rPr lang="fi-FI" sz="2000" dirty="0"/>
              <a:t>2</a:t>
            </a:r>
            <a:r>
              <a:rPr lang="fi-FI" sz="2000" dirty="0" smtClean="0"/>
              <a:t>. Käytä</a:t>
            </a:r>
          </a:p>
          <a:p>
            <a:pPr lvl="1"/>
            <a:r>
              <a:rPr lang="fi-FI" sz="2000" dirty="0" smtClean="0"/>
              <a:t>Oman ryhmän kurssin ajan opetuksessa</a:t>
            </a:r>
          </a:p>
          <a:p>
            <a:pPr lvl="1"/>
            <a:r>
              <a:rPr lang="fi-FI" sz="2000" dirty="0" smtClean="0"/>
              <a:t>Oppilastöissä</a:t>
            </a:r>
          </a:p>
          <a:p>
            <a:pPr lvl="1"/>
            <a:r>
              <a:rPr lang="fi-FI" sz="2000" dirty="0" smtClean="0"/>
              <a:t>Kääntäminen, muokkaaminen, ryhmäkäyttö sallittu</a:t>
            </a:r>
          </a:p>
          <a:p>
            <a:pPr lvl="1"/>
            <a:endParaRPr lang="fi-FI" dirty="0" smtClean="0"/>
          </a:p>
          <a:p>
            <a:pPr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2856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Esimerkkejä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endParaRPr lang="fi-FI" dirty="0" smtClean="0"/>
          </a:p>
          <a:p>
            <a:endParaRPr lang="fi-FI" dirty="0"/>
          </a:p>
          <a:p>
            <a:r>
              <a:rPr lang="fi-FI" dirty="0" smtClean="0"/>
              <a:t>New Yorkin musikaalit</a:t>
            </a:r>
          </a:p>
          <a:p>
            <a:endParaRPr lang="fi-FI" dirty="0"/>
          </a:p>
          <a:p>
            <a:r>
              <a:rPr lang="fi-FI" dirty="0" smtClean="0"/>
              <a:t>Anna-Leena Härkönen</a:t>
            </a:r>
          </a:p>
          <a:p>
            <a:endParaRPr lang="fi-FI" dirty="0"/>
          </a:p>
          <a:p>
            <a:r>
              <a:rPr lang="fi-FI" dirty="0" smtClean="0"/>
              <a:t>Suomen kaupungit</a:t>
            </a:r>
          </a:p>
          <a:p>
            <a:endParaRPr lang="fi-FI" dirty="0"/>
          </a:p>
          <a:p>
            <a:pPr indent="0">
              <a:buNone/>
            </a:pPr>
            <a:endParaRPr lang="fi-FI" dirty="0" smtClean="0"/>
          </a:p>
          <a:p>
            <a:pPr indent="0">
              <a:buNone/>
            </a:pPr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451681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  	</a:t>
            </a:r>
            <a:r>
              <a:rPr lang="fi-FI" dirty="0" smtClean="0"/>
              <a:t> </a:t>
            </a:r>
            <a:r>
              <a:rPr lang="fi-FI" sz="3600" dirty="0" smtClean="0"/>
              <a:t>Valokopiointilupa</a:t>
            </a:r>
            <a:endParaRPr lang="en-US" dirty="0"/>
          </a:p>
        </p:txBody>
      </p:sp>
      <p:sp>
        <p:nvSpPr>
          <p:cNvPr id="494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71500" indent="-571500"/>
            <a:r>
              <a:rPr lang="fi-FI" dirty="0" smtClean="0"/>
              <a:t>OKM </a:t>
            </a:r>
            <a:r>
              <a:rPr lang="fi-FI" dirty="0"/>
              <a:t>hankkinut </a:t>
            </a:r>
            <a:r>
              <a:rPr lang="fi-FI" dirty="0" smtClean="0"/>
              <a:t>luvan </a:t>
            </a:r>
            <a:r>
              <a:rPr lang="fi-FI" dirty="0"/>
              <a:t>kaikille </a:t>
            </a:r>
            <a:r>
              <a:rPr lang="fi-FI" dirty="0" smtClean="0"/>
              <a:t>perusoppilaitoksille </a:t>
            </a:r>
          </a:p>
          <a:p>
            <a:pPr marL="571500" indent="-571500"/>
            <a:endParaRPr lang="fi-FI" dirty="0"/>
          </a:p>
          <a:p>
            <a:pPr marL="839788" lvl="1" indent="-495300"/>
            <a:r>
              <a:rPr lang="fi-FI" dirty="0"/>
              <a:t>Enintään 20 sivua / julkaisu / lukukausi</a:t>
            </a:r>
          </a:p>
          <a:p>
            <a:pPr marL="1090613" lvl="2" indent="-419100"/>
            <a:r>
              <a:rPr lang="fi-FI" dirty="0"/>
              <a:t>Kirjat, lehdet, mainokset, </a:t>
            </a:r>
            <a:r>
              <a:rPr lang="fi-FI" dirty="0" smtClean="0"/>
              <a:t>jne.</a:t>
            </a:r>
            <a:endParaRPr lang="fi-FI" dirty="0"/>
          </a:p>
          <a:p>
            <a:pPr marL="839788" lvl="1" indent="-495300"/>
            <a:r>
              <a:rPr lang="fi-FI" dirty="0"/>
              <a:t>Enintään 10 sivua / julkaisu / lukukausi</a:t>
            </a:r>
          </a:p>
          <a:p>
            <a:pPr marL="1090613" lvl="2" indent="-419100"/>
            <a:r>
              <a:rPr lang="fi-FI" dirty="0"/>
              <a:t>Nuotit, nuottijulkaisut</a:t>
            </a:r>
          </a:p>
          <a:p>
            <a:pPr marL="839788" lvl="1" indent="-495300"/>
            <a:r>
              <a:rPr lang="fi-FI" dirty="0"/>
              <a:t>Nolla ( 0 ) sivua / julkaisu</a:t>
            </a:r>
          </a:p>
          <a:p>
            <a:pPr marL="1090613" lvl="2" indent="-419100"/>
            <a:r>
              <a:rPr lang="fi-FI" dirty="0"/>
              <a:t>Työ- ja harjoituskirjat, ratkaisukirjat</a:t>
            </a:r>
          </a:p>
          <a:p>
            <a:pPr marL="671513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52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 </a:t>
            </a:r>
            <a:r>
              <a:rPr lang="fi-FI" dirty="0"/>
              <a:t>TV – lähetysten </a:t>
            </a:r>
            <a:r>
              <a:rPr lang="fi-FI" dirty="0" smtClean="0"/>
              <a:t>käyttäminen</a:t>
            </a:r>
            <a:endParaRPr lang="en-US" dirty="0"/>
          </a:p>
        </p:txBody>
      </p:sp>
      <p:sp>
        <p:nvSpPr>
          <p:cNvPr id="4966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fi-FI" dirty="0" smtClean="0"/>
          </a:p>
          <a:p>
            <a:r>
              <a:rPr lang="fi-FI" dirty="0" smtClean="0"/>
              <a:t>Lupa </a:t>
            </a:r>
            <a:r>
              <a:rPr lang="fi-FI" dirty="0"/>
              <a:t>kattaa TV1</a:t>
            </a:r>
            <a:r>
              <a:rPr lang="fi-FI" dirty="0" smtClean="0"/>
              <a:t>, TV2, MTV3, </a:t>
            </a:r>
            <a:r>
              <a:rPr lang="fi-FI" dirty="0" err="1" smtClean="0"/>
              <a:t>YleTeema</a:t>
            </a:r>
            <a:r>
              <a:rPr lang="fi-FI" dirty="0" smtClean="0"/>
              <a:t> </a:t>
            </a:r>
            <a:r>
              <a:rPr lang="fi-FI" dirty="0"/>
              <a:t>ja FST5</a:t>
            </a:r>
          </a:p>
          <a:p>
            <a:pPr lvl="2"/>
            <a:r>
              <a:rPr lang="fi-FI" dirty="0" smtClean="0"/>
              <a:t>Tallennus- ja käyttölupa</a:t>
            </a:r>
          </a:p>
          <a:p>
            <a:pPr lvl="2"/>
            <a:endParaRPr lang="fi-FI" dirty="0"/>
          </a:p>
          <a:p>
            <a:r>
              <a:rPr lang="fi-FI" dirty="0" smtClean="0"/>
              <a:t>Yle Areena ja Elävä arkisto</a:t>
            </a:r>
          </a:p>
          <a:p>
            <a:pPr lvl="2"/>
            <a:r>
              <a:rPr lang="fi-FI" dirty="0" smtClean="0"/>
              <a:t>Suoratoistolupa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6575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Musiikki </a:t>
            </a:r>
            <a:r>
              <a:rPr lang="fi-FI" dirty="0"/>
              <a:t>käyttö opetuksessa</a:t>
            </a:r>
            <a:endParaRPr lang="en-US" dirty="0"/>
          </a:p>
        </p:txBody>
      </p:sp>
      <p:sp>
        <p:nvSpPr>
          <p:cNvPr id="519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endParaRPr lang="fi-FI" dirty="0" smtClean="0"/>
          </a:p>
          <a:p>
            <a:pPr lvl="1"/>
            <a:r>
              <a:rPr lang="fi-FI" dirty="0" smtClean="0"/>
              <a:t>Opetussuunnitelman mukainen käyttö</a:t>
            </a:r>
          </a:p>
          <a:p>
            <a:pPr lvl="2"/>
            <a:r>
              <a:rPr lang="fi-FI" dirty="0" smtClean="0"/>
              <a:t>Ei tarvita lupia eikä ilmoituksia</a:t>
            </a:r>
            <a:endParaRPr lang="fi-FI" dirty="0"/>
          </a:p>
          <a:p>
            <a:pPr lvl="1">
              <a:buFont typeface="Wingdings" pitchFamily="2" charset="2"/>
              <a:buNone/>
            </a:pPr>
            <a:endParaRPr lang="fi-FI" dirty="0"/>
          </a:p>
          <a:p>
            <a:pPr lvl="1"/>
            <a:r>
              <a:rPr lang="fi-FI" dirty="0"/>
              <a:t>Opetuksen </a:t>
            </a:r>
            <a:r>
              <a:rPr lang="fi-FI" dirty="0" smtClean="0"/>
              <a:t>ulkopuolinen käyttö</a:t>
            </a:r>
          </a:p>
          <a:p>
            <a:pPr lvl="2"/>
            <a:r>
              <a:rPr lang="fi-FI" dirty="0" smtClean="0"/>
              <a:t>Kuntasopimus kattaa usein</a:t>
            </a:r>
          </a:p>
        </p:txBody>
      </p:sp>
    </p:spTree>
    <p:extLst>
      <p:ext uri="{BB962C8B-B14F-4D97-AF65-F5344CB8AC3E}">
        <p14:creationId xmlns:p14="http://schemas.microsoft.com/office/powerpoint/2010/main" val="338263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Elokuvan </a:t>
            </a:r>
            <a:r>
              <a:rPr lang="fi-FI" dirty="0"/>
              <a:t>käyttö opetuksessa</a:t>
            </a:r>
            <a:endParaRPr lang="en-US" dirty="0"/>
          </a:p>
        </p:txBody>
      </p:sp>
      <p:sp>
        <p:nvSpPr>
          <p:cNvPr id="521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Mahdollista erillisluvalla</a:t>
            </a:r>
          </a:p>
          <a:p>
            <a:pPr lvl="1"/>
            <a:r>
              <a:rPr lang="fi-FI" dirty="0"/>
              <a:t>Suomalaiset elokuvat</a:t>
            </a:r>
          </a:p>
          <a:p>
            <a:pPr lvl="2"/>
            <a:r>
              <a:rPr lang="fi-FI" dirty="0"/>
              <a:t>Lupa Tuotos </a:t>
            </a:r>
            <a:r>
              <a:rPr lang="fi-FI" dirty="0" smtClean="0"/>
              <a:t>ry:ltä</a:t>
            </a:r>
          </a:p>
          <a:p>
            <a:pPr lvl="3"/>
            <a:r>
              <a:rPr lang="fi-FI" dirty="0" err="1" smtClean="0"/>
              <a:t>www.tuotos.fi</a:t>
            </a:r>
            <a:endParaRPr lang="fi-FI" dirty="0"/>
          </a:p>
          <a:p>
            <a:pPr lvl="1"/>
            <a:endParaRPr lang="fi-FI" dirty="0" smtClean="0"/>
          </a:p>
          <a:p>
            <a:pPr lvl="1"/>
            <a:r>
              <a:rPr lang="fi-FI" dirty="0" smtClean="0"/>
              <a:t>Ulkomaiset </a:t>
            </a:r>
            <a:r>
              <a:rPr lang="fi-FI" dirty="0"/>
              <a:t>elokuvat</a:t>
            </a:r>
          </a:p>
          <a:p>
            <a:pPr lvl="2"/>
            <a:r>
              <a:rPr lang="fi-FI" dirty="0"/>
              <a:t>Lupa Viihdepalvelu </a:t>
            </a:r>
            <a:r>
              <a:rPr lang="fi-FI" dirty="0" smtClean="0"/>
              <a:t>oy:ltä</a:t>
            </a:r>
          </a:p>
          <a:p>
            <a:pPr lvl="3"/>
            <a:r>
              <a:rPr lang="fi-FI" dirty="0"/>
              <a:t>http://www.elokuvalisenssi.fi</a:t>
            </a:r>
            <a:r>
              <a:rPr lang="fi-FI" dirty="0" smtClean="0"/>
              <a:t>/</a:t>
            </a:r>
          </a:p>
          <a:p>
            <a:pPr lvl="3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453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Tekijänoikeuksien opettaminen: Väitteitä – huhuja - uskomuksia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 smtClean="0"/>
          </a:p>
          <a:p>
            <a:r>
              <a:rPr lang="fi-FI" dirty="0" smtClean="0"/>
              <a:t>Vaikeaa</a:t>
            </a:r>
          </a:p>
          <a:p>
            <a:pPr lvl="1"/>
            <a:r>
              <a:rPr lang="fi-FI" dirty="0" smtClean="0"/>
              <a:t>Katin villat</a:t>
            </a:r>
          </a:p>
          <a:p>
            <a:r>
              <a:rPr lang="fi-FI" dirty="0" smtClean="0"/>
              <a:t>Monimutkaista</a:t>
            </a:r>
          </a:p>
          <a:p>
            <a:pPr lvl="1"/>
            <a:r>
              <a:rPr lang="fi-FI" dirty="0" smtClean="0"/>
              <a:t>Eikä ole, kun pysytään perusasioissa</a:t>
            </a:r>
          </a:p>
          <a:p>
            <a:r>
              <a:rPr lang="fi-FI" dirty="0" smtClean="0"/>
              <a:t>Kaikille kaikki asiat kerralla</a:t>
            </a:r>
          </a:p>
          <a:p>
            <a:pPr lvl="1"/>
            <a:r>
              <a:rPr lang="fi-FI" dirty="0" smtClean="0"/>
              <a:t>Ei tarvita – vain sitä tietoa, joka käytettävissä heti omassa opetuksessa</a:t>
            </a:r>
          </a:p>
          <a:p>
            <a:pPr lvl="2"/>
            <a:r>
              <a:rPr lang="fi-FI" dirty="0" smtClean="0"/>
              <a:t>Ken innostuu, sille lisää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527360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Kopiraittilan</a:t>
            </a:r>
            <a:r>
              <a:rPr lang="fi-FI" dirty="0" smtClean="0"/>
              <a:t> koulu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301392" y="1304692"/>
            <a:ext cx="8563827" cy="541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57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5832475" cy="1582738"/>
          </a:xfrm>
        </p:spPr>
        <p:txBody>
          <a:bodyPr>
            <a:normAutofit/>
          </a:bodyPr>
          <a:lstStyle/>
          <a:p>
            <a:r>
              <a:rPr lang="fi-FI" dirty="0" smtClean="0"/>
              <a:t>Tekijänoikeuden sisältö – </a:t>
            </a:r>
            <a:br>
              <a:rPr lang="fi-FI" dirty="0" smtClean="0"/>
            </a:br>
            <a:r>
              <a:rPr lang="fi-FI" dirty="0" smtClean="0"/>
              <a:t>Tekijänoikeuden syntyminen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11188" y="1988840"/>
            <a:ext cx="8137525" cy="439291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dirty="0" smtClean="0"/>
              <a:t>Suoja syntyy heti kun teos on luotu</a:t>
            </a:r>
          </a:p>
          <a:p>
            <a:pPr lvl="1">
              <a:lnSpc>
                <a:spcPct val="90000"/>
              </a:lnSpc>
            </a:pPr>
            <a:r>
              <a:rPr lang="fi-FI" dirty="0" smtClean="0"/>
              <a:t>Automaattisesti</a:t>
            </a:r>
          </a:p>
          <a:p>
            <a:pPr lvl="2">
              <a:lnSpc>
                <a:spcPct val="90000"/>
              </a:lnSpc>
            </a:pPr>
            <a:r>
              <a:rPr lang="fi-FI" dirty="0" smtClean="0"/>
              <a:t>Ei rekisteröintiä</a:t>
            </a:r>
          </a:p>
          <a:p>
            <a:r>
              <a:rPr lang="fi-FI" dirty="0" smtClean="0"/>
              <a:t>Tekijä on henkilö, joka on luonut teoksen</a:t>
            </a:r>
          </a:p>
          <a:p>
            <a:pPr lvl="1"/>
            <a:r>
              <a:rPr lang="fi-FI" dirty="0" smtClean="0"/>
              <a:t>Aina luonnollinen henkilö  </a:t>
            </a:r>
          </a:p>
          <a:p>
            <a:pPr lvl="2"/>
            <a:r>
              <a:rPr lang="fi-FI" dirty="0" smtClean="0"/>
              <a:t>Ei ikärajaa</a:t>
            </a:r>
          </a:p>
          <a:p>
            <a:r>
              <a:rPr lang="fi-FI" dirty="0" smtClean="0"/>
              <a:t>Oikeudenhaltija on henkilö, joka omistaa  oikeudet tai jolla oikeudet on hallinnassa</a:t>
            </a:r>
          </a:p>
          <a:p>
            <a:pPr lvl="1"/>
            <a:r>
              <a:rPr lang="fi-FI" dirty="0" smtClean="0"/>
              <a:t>Luonnollinen tai juridinen henkilö</a:t>
            </a:r>
          </a:p>
          <a:p>
            <a:pPr lvl="2"/>
            <a:r>
              <a:rPr lang="fi-FI" dirty="0" smtClean="0"/>
              <a:t>Omistaa kaikki tai osan oikeuksista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719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i-FI" dirty="0" smtClean="0"/>
              <a:t>Tekijänoikeuksien opettaminen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1"/>
          </p:nvPr>
        </p:nvSpPr>
        <p:spPr>
          <a:xfrm>
            <a:off x="539552" y="1772816"/>
            <a:ext cx="8352928" cy="4783559"/>
          </a:xfrm>
        </p:spPr>
        <p:txBody>
          <a:bodyPr>
            <a:normAutofit/>
          </a:bodyPr>
          <a:lstStyle/>
          <a:p>
            <a:pPr marL="342900" lvl="0" indent="-342900">
              <a:buClr>
                <a:srgbClr val="CC0033"/>
              </a:buClr>
              <a:buFont typeface="Arial" panose="020B0604020202020204" pitchFamily="34" charset="0"/>
              <a:buChar char="•"/>
            </a:pPr>
            <a:r>
              <a:rPr lang="fi-FI" sz="2400" dirty="0" smtClean="0">
                <a:solidFill>
                  <a:prstClr val="black"/>
                </a:solidFill>
              </a:rPr>
              <a:t>Työkalut opettajalle – </a:t>
            </a:r>
            <a:r>
              <a:rPr lang="fi-FI" sz="2400" dirty="0" err="1" smtClean="0">
                <a:solidFill>
                  <a:prstClr val="black"/>
                </a:solidFill>
              </a:rPr>
              <a:t>Kopiraittilan</a:t>
            </a:r>
            <a:r>
              <a:rPr lang="fi-FI" sz="2400" dirty="0" smtClean="0">
                <a:solidFill>
                  <a:prstClr val="black"/>
                </a:solidFill>
              </a:rPr>
              <a:t> koulu</a:t>
            </a:r>
          </a:p>
          <a:p>
            <a:pPr marL="520700" lvl="1" indent="-342900">
              <a:buClr>
                <a:srgbClr val="CC0033"/>
              </a:buClr>
              <a:buFont typeface="Arial" panose="020B0604020202020204" pitchFamily="34" charset="0"/>
              <a:buChar char="•"/>
            </a:pPr>
            <a:r>
              <a:rPr lang="fi-FI" sz="2400" dirty="0" smtClean="0">
                <a:solidFill>
                  <a:prstClr val="black"/>
                </a:solidFill>
              </a:rPr>
              <a:t>Maksuton materiaalia verkossa </a:t>
            </a:r>
            <a:r>
              <a:rPr lang="fi-FI" sz="2400" dirty="0" smtClean="0">
                <a:solidFill>
                  <a:prstClr val="black"/>
                </a:solidFill>
                <a:hlinkClick r:id="rId2"/>
              </a:rPr>
              <a:t>www.kopiraittila.fi</a:t>
            </a:r>
            <a:r>
              <a:rPr lang="fi-FI" sz="2400" dirty="0" smtClean="0">
                <a:solidFill>
                  <a:prstClr val="black"/>
                </a:solidFill>
              </a:rPr>
              <a:t> </a:t>
            </a:r>
          </a:p>
          <a:p>
            <a:pPr marL="342900" lvl="0" indent="-342900">
              <a:buClr>
                <a:srgbClr val="CC0033"/>
              </a:buClr>
              <a:buFont typeface="Arial" panose="020B0604020202020204" pitchFamily="34" charset="0"/>
              <a:buChar char="•"/>
            </a:pPr>
            <a:r>
              <a:rPr lang="fi-FI" sz="2400" b="0" dirty="0" smtClean="0">
                <a:solidFill>
                  <a:prstClr val="black"/>
                </a:solidFill>
              </a:rPr>
              <a:t>Opittavat </a:t>
            </a:r>
            <a:r>
              <a:rPr lang="fi-FI" sz="2400" b="0" dirty="0">
                <a:solidFill>
                  <a:prstClr val="black"/>
                </a:solidFill>
              </a:rPr>
              <a:t>asiat </a:t>
            </a:r>
            <a:r>
              <a:rPr lang="fi-FI" sz="2400" b="0" dirty="0" smtClean="0">
                <a:solidFill>
                  <a:prstClr val="black"/>
                </a:solidFill>
              </a:rPr>
              <a:t>koulutusasteelle </a:t>
            </a:r>
            <a:r>
              <a:rPr lang="fi-FI" sz="2400" b="0" dirty="0">
                <a:solidFill>
                  <a:prstClr val="black"/>
                </a:solidFill>
              </a:rPr>
              <a:t>sopivalla tasolla ja opetussuunnitelman tavoitteita </a:t>
            </a:r>
            <a:r>
              <a:rPr lang="fi-FI" sz="2400" b="0" dirty="0" smtClean="0">
                <a:solidFill>
                  <a:prstClr val="black"/>
                </a:solidFill>
              </a:rPr>
              <a:t>vastaten</a:t>
            </a:r>
            <a:endParaRPr lang="fi-FI" sz="2200" b="0" dirty="0" smtClean="0">
              <a:solidFill>
                <a:prstClr val="black"/>
              </a:solidFill>
            </a:endParaRPr>
          </a:p>
          <a:p>
            <a:pPr marL="342900" indent="-342900">
              <a:buClr>
                <a:srgbClr val="CC0033"/>
              </a:buClr>
              <a:buFont typeface="Arial" panose="020B0604020202020204" pitchFamily="34" charset="0"/>
              <a:buChar char="•"/>
            </a:pPr>
            <a:r>
              <a:rPr lang="fi-FI" sz="2400" b="0" dirty="0" smtClean="0">
                <a:solidFill>
                  <a:prstClr val="black"/>
                </a:solidFill>
              </a:rPr>
              <a:t>Omat pelilliset materiaalit peruskouluun, lukioon, ammatilliseen opetukseen sekä opettajankoulutukseen</a:t>
            </a:r>
          </a:p>
          <a:p>
            <a:pPr marL="342900" indent="-342900">
              <a:buClr>
                <a:srgbClr val="CC0033"/>
              </a:buClr>
              <a:buFont typeface="Arial" panose="020B0604020202020204" pitchFamily="34" charset="0"/>
              <a:buChar char="•"/>
            </a:pPr>
            <a:r>
              <a:rPr lang="fi-FI" sz="2400" b="0" dirty="0" smtClean="0">
                <a:solidFill>
                  <a:prstClr val="black"/>
                </a:solidFill>
              </a:rPr>
              <a:t>Opettajalle pedagogista materiaalia </a:t>
            </a:r>
          </a:p>
        </p:txBody>
      </p:sp>
    </p:spTree>
    <p:extLst>
      <p:ext uri="{BB962C8B-B14F-4D97-AF65-F5344CB8AC3E}">
        <p14:creationId xmlns:p14="http://schemas.microsoft.com/office/powerpoint/2010/main" val="205012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 smtClean="0"/>
              <a:t>Tekijänoikeudet </a:t>
            </a:r>
            <a:r>
              <a:rPr lang="fi-FI" sz="3200" dirty="0"/>
              <a:t>digitaalisessa ympäristössä</a:t>
            </a:r>
            <a:r>
              <a:rPr lang="fi-FI" sz="3800" dirty="0"/>
              <a:t/>
            </a:r>
            <a:br>
              <a:rPr lang="fi-FI" sz="3800" dirty="0"/>
            </a:br>
            <a:endParaRPr lang="en-US" sz="2800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57430"/>
            <a:ext cx="8229600" cy="407196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i-FI" sz="2200" dirty="0"/>
              <a:t>Mitä tulee ottaa huomioon kun hankkii lupia?</a:t>
            </a:r>
            <a:r>
              <a:rPr lang="fi-FI" sz="1900" dirty="0"/>
              <a:t> </a:t>
            </a:r>
          </a:p>
          <a:p>
            <a:pPr>
              <a:lnSpc>
                <a:spcPct val="80000"/>
              </a:lnSpc>
            </a:pPr>
            <a:endParaRPr lang="fi-FI" sz="1900" dirty="0"/>
          </a:p>
          <a:p>
            <a:pPr>
              <a:lnSpc>
                <a:spcPct val="80000"/>
              </a:lnSpc>
            </a:pPr>
            <a:r>
              <a:rPr lang="fi-FI" sz="1900" dirty="0"/>
              <a:t>Tee aina kirjallinen sopimus tai hanki vähintään joku vastaava dokumentti esim. sähköposti tms.</a:t>
            </a:r>
          </a:p>
          <a:p>
            <a:pPr lvl="1">
              <a:lnSpc>
                <a:spcPct val="80000"/>
              </a:lnSpc>
            </a:pPr>
            <a:r>
              <a:rPr lang="fi-FI" sz="1500" dirty="0"/>
              <a:t>Helppo osoittaa luvan olemassaolo</a:t>
            </a:r>
          </a:p>
          <a:p>
            <a:pPr lvl="1">
              <a:lnSpc>
                <a:spcPct val="80000"/>
              </a:lnSpc>
            </a:pPr>
            <a:r>
              <a:rPr lang="fi-FI" sz="1500" dirty="0"/>
              <a:t>Suullinenkin sopimus on pätevä – todistelun vaikeus</a:t>
            </a:r>
          </a:p>
          <a:p>
            <a:pPr>
              <a:lnSpc>
                <a:spcPct val="80000"/>
              </a:lnSpc>
            </a:pPr>
            <a:endParaRPr lang="fi-FI" sz="1900" dirty="0"/>
          </a:p>
          <a:p>
            <a:pPr>
              <a:lnSpc>
                <a:spcPct val="80000"/>
              </a:lnSpc>
            </a:pPr>
            <a:r>
              <a:rPr lang="fi-FI" sz="1900" dirty="0"/>
              <a:t>Sovi riittävästä käytöstä, mutta älä osta turhan laajoja oikeuksia</a:t>
            </a:r>
          </a:p>
          <a:p>
            <a:pPr lvl="1">
              <a:lnSpc>
                <a:spcPct val="80000"/>
              </a:lnSpc>
            </a:pPr>
            <a:r>
              <a:rPr lang="fi-FI" sz="1500" dirty="0"/>
              <a:t>Määrittele aineiston käyttö riittävän tarkasti sopimuksessa</a:t>
            </a:r>
          </a:p>
          <a:p>
            <a:pPr lvl="2">
              <a:lnSpc>
                <a:spcPct val="80000"/>
              </a:lnSpc>
            </a:pPr>
            <a:r>
              <a:rPr lang="fi-FI" sz="1300" dirty="0"/>
              <a:t>Mikä teos, mihin laitetaan (</a:t>
            </a:r>
            <a:r>
              <a:rPr lang="fi-FI" sz="1300" dirty="0" err="1">
                <a:hlinkClick r:id="rId2"/>
              </a:rPr>
              <a:t>www.sivu</a:t>
            </a:r>
            <a:r>
              <a:rPr lang="fi-FI" sz="1300" dirty="0"/>
              <a:t>), kuinka pitkäksi aikaa</a:t>
            </a:r>
          </a:p>
          <a:p>
            <a:pPr lvl="2">
              <a:lnSpc>
                <a:spcPct val="80000"/>
              </a:lnSpc>
            </a:pPr>
            <a:r>
              <a:rPr lang="fi-FI" sz="1300" dirty="0"/>
              <a:t>Onko kysymys rajoitetusta käyttöoikeudesta vai yksinoikeudella annetusta käyttöoikeudesta</a:t>
            </a:r>
          </a:p>
          <a:p>
            <a:pPr lvl="2">
              <a:lnSpc>
                <a:spcPct val="80000"/>
              </a:lnSpc>
            </a:pPr>
            <a:r>
              <a:rPr lang="fi-FI" sz="1300" dirty="0"/>
              <a:t>Korvaus – sopimuksenvarainen asia – tekijällä oikeus korvaukseen</a:t>
            </a:r>
          </a:p>
          <a:p>
            <a:pPr>
              <a:lnSpc>
                <a:spcPct val="80000"/>
              </a:lnSpc>
            </a:pPr>
            <a:r>
              <a:rPr lang="fi-FI" sz="1900" dirty="0"/>
              <a:t>Muista moraaliset oikeudet</a:t>
            </a:r>
          </a:p>
          <a:p>
            <a:pPr lvl="2">
              <a:lnSpc>
                <a:spcPct val="80000"/>
              </a:lnSpc>
            </a:pPr>
            <a:r>
              <a:rPr lang="fi-FI" sz="1300" dirty="0"/>
              <a:t>Isyysoikeus – tekijän nimi mainittava</a:t>
            </a:r>
          </a:p>
          <a:p>
            <a:pPr lvl="2">
              <a:lnSpc>
                <a:spcPct val="80000"/>
              </a:lnSpc>
            </a:pPr>
            <a:endParaRPr lang="fi-FI" sz="1300" dirty="0"/>
          </a:p>
          <a:p>
            <a:pPr lvl="2">
              <a:lnSpc>
                <a:spcPct val="80000"/>
              </a:lnSpc>
              <a:buFont typeface="Wingdings" pitchFamily="2" charset="2"/>
              <a:buNone/>
            </a:pPr>
            <a:r>
              <a:rPr lang="fi-FI" sz="13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4021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 smtClean="0"/>
              <a:t>Tekijänoikeudesta </a:t>
            </a:r>
            <a:r>
              <a:rPr lang="fi-FI" sz="3600" dirty="0"/>
              <a:t>sopiminen</a:t>
            </a:r>
            <a:endParaRPr lang="en-US" sz="3600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2564904"/>
            <a:ext cx="8137525" cy="3816846"/>
          </a:xfrm>
        </p:spPr>
        <p:txBody>
          <a:bodyPr/>
          <a:lstStyle/>
          <a:p>
            <a:r>
              <a:rPr lang="fi-FI" dirty="0" smtClean="0"/>
              <a:t>Tekijänoikeudet voivat</a:t>
            </a:r>
            <a:r>
              <a:rPr lang="fi-FI" b="1" dirty="0" smtClean="0"/>
              <a:t> </a:t>
            </a:r>
            <a:r>
              <a:rPr lang="fi-FI" dirty="0"/>
              <a:t>myös siirtyä:</a:t>
            </a:r>
            <a:endParaRPr lang="en-US" dirty="0"/>
          </a:p>
          <a:p>
            <a:pPr lvl="1"/>
            <a:r>
              <a:rPr lang="fi-FI" dirty="0"/>
              <a:t>Työsopimuksella </a:t>
            </a:r>
          </a:p>
          <a:p>
            <a:pPr lvl="1"/>
            <a:r>
              <a:rPr lang="fi-FI" sz="2500" dirty="0"/>
              <a:t>Perintönä</a:t>
            </a:r>
          </a:p>
          <a:p>
            <a:pPr lvl="1"/>
            <a:r>
              <a:rPr lang="fi-FI" sz="2500" dirty="0"/>
              <a:t>Lahjana</a:t>
            </a:r>
          </a:p>
          <a:p>
            <a:pPr lvl="1"/>
            <a:r>
              <a:rPr lang="fi-FI" sz="2500" dirty="0"/>
              <a:t>Testamentilla</a:t>
            </a:r>
          </a:p>
          <a:p>
            <a:pPr lvl="1"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036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Onko oikein ???</a:t>
            </a:r>
            <a:endParaRPr lang="fi-FI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36912"/>
            <a:ext cx="720080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8309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		</a:t>
            </a:r>
            <a:r>
              <a:rPr lang="fi-FI" dirty="0" smtClean="0"/>
              <a:t>Kiitos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i-FI" sz="2600" dirty="0"/>
              <a:t>Kopiosto ry</a:t>
            </a:r>
          </a:p>
          <a:p>
            <a:pPr lvl="1"/>
            <a:r>
              <a:rPr lang="fi-FI" sz="2200" dirty="0"/>
              <a:t>Hietaniemenkatu 2</a:t>
            </a:r>
          </a:p>
          <a:p>
            <a:pPr lvl="1"/>
            <a:r>
              <a:rPr lang="fi-FI" sz="2200" dirty="0"/>
              <a:t>00120 Helsinki</a:t>
            </a:r>
          </a:p>
          <a:p>
            <a:pPr lvl="1"/>
            <a:r>
              <a:rPr lang="fi-FI" sz="2200" b="1" dirty="0" err="1" smtClean="0"/>
              <a:t>www.kopiosto.fi</a:t>
            </a:r>
            <a:endParaRPr lang="fi-FI" sz="2200" b="1" dirty="0" smtClean="0"/>
          </a:p>
          <a:p>
            <a:pPr lvl="1"/>
            <a:r>
              <a:rPr lang="fi-FI" sz="2200" b="1" dirty="0" err="1" smtClean="0"/>
              <a:t>www.kopiraitti.fi</a:t>
            </a:r>
            <a:endParaRPr lang="fi-FI" sz="2200" b="1" dirty="0" smtClean="0"/>
          </a:p>
          <a:p>
            <a:pPr lvl="1"/>
            <a:r>
              <a:rPr lang="fi-FI" sz="2200" b="1" dirty="0" err="1" smtClean="0"/>
              <a:t>neuvonta@kopiosto.fi</a:t>
            </a:r>
            <a:endParaRPr lang="fi-FI" sz="2200" b="1" dirty="0"/>
          </a:p>
          <a:p>
            <a:pPr>
              <a:buNone/>
            </a:pPr>
            <a:endParaRPr lang="fi-FI" sz="2200" dirty="0"/>
          </a:p>
          <a:p>
            <a:r>
              <a:rPr lang="fi-FI" sz="2600" dirty="0"/>
              <a:t>Juha Kallanranta</a:t>
            </a:r>
          </a:p>
          <a:p>
            <a:pPr lvl="1"/>
            <a:r>
              <a:rPr lang="fi-FI" sz="2200" b="1" dirty="0" err="1"/>
              <a:t>juha.kallanranta@kopiosto.fi</a:t>
            </a:r>
            <a:endParaRPr lang="fi-FI" sz="2200" b="1" dirty="0"/>
          </a:p>
          <a:p>
            <a:pPr lvl="1"/>
            <a:r>
              <a:rPr lang="fi-FI" sz="2200" dirty="0"/>
              <a:t>040 5233212</a:t>
            </a:r>
          </a:p>
          <a:p>
            <a:pPr lvl="1">
              <a:buFont typeface="Wingdings" pitchFamily="2" charset="2"/>
              <a:buNone/>
            </a:pPr>
            <a:endParaRPr lang="fi-FI" sz="2200" dirty="0"/>
          </a:p>
          <a:p>
            <a:endParaRPr lang="fi-FI" sz="2600" dirty="0"/>
          </a:p>
        </p:txBody>
      </p:sp>
    </p:spTree>
    <p:extLst>
      <p:ext uri="{BB962C8B-B14F-4D97-AF65-F5344CB8AC3E}">
        <p14:creationId xmlns:p14="http://schemas.microsoft.com/office/powerpoint/2010/main" val="322493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© - merkki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90000"/>
              </a:lnSpc>
              <a:buClr>
                <a:srgbClr val="666666"/>
              </a:buClr>
            </a:pPr>
            <a:endParaRPr lang="en-US" dirty="0" smtClean="0">
              <a:solidFill>
                <a:srgbClr val="000000"/>
              </a:solidFill>
              <a:cs typeface="Arial" charset="0"/>
            </a:endParaRPr>
          </a:p>
          <a:p>
            <a:pPr lvl="1">
              <a:lnSpc>
                <a:spcPct val="90000"/>
              </a:lnSpc>
              <a:buClr>
                <a:srgbClr val="666666"/>
              </a:buClr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©</a:t>
            </a:r>
            <a:r>
              <a:rPr lang="fi-FI" dirty="0" smtClean="0">
                <a:solidFill>
                  <a:srgbClr val="000000"/>
                </a:solidFill>
              </a:rPr>
              <a:t> </a:t>
            </a:r>
            <a:r>
              <a:rPr lang="fi-FI" dirty="0">
                <a:solidFill>
                  <a:srgbClr val="000000"/>
                </a:solidFill>
              </a:rPr>
              <a:t>– merkin käyttö</a:t>
            </a:r>
          </a:p>
          <a:p>
            <a:pPr lvl="2">
              <a:lnSpc>
                <a:spcPct val="90000"/>
              </a:lnSpc>
              <a:buClr>
                <a:srgbClr val="666666"/>
              </a:buClr>
            </a:pPr>
            <a:r>
              <a:rPr lang="fi-FI" dirty="0">
                <a:solidFill>
                  <a:srgbClr val="000000"/>
                </a:solidFill>
              </a:rPr>
              <a:t>Tekijänoikeuden haltija</a:t>
            </a:r>
          </a:p>
          <a:p>
            <a:pPr lvl="2">
              <a:lnSpc>
                <a:spcPct val="90000"/>
              </a:lnSpc>
              <a:buClr>
                <a:srgbClr val="666666"/>
              </a:buClr>
            </a:pPr>
            <a:r>
              <a:rPr lang="fi-FI" dirty="0">
                <a:solidFill>
                  <a:srgbClr val="000000"/>
                </a:solidFill>
              </a:rPr>
              <a:t>Ensimmäinen julkaisuvuosi</a:t>
            </a:r>
          </a:p>
          <a:p>
            <a:pPr lvl="2">
              <a:lnSpc>
                <a:spcPct val="90000"/>
              </a:lnSpc>
              <a:buClr>
                <a:srgbClr val="666666"/>
              </a:buClr>
            </a:pPr>
            <a:r>
              <a:rPr lang="fi-FI" dirty="0">
                <a:solidFill>
                  <a:srgbClr val="000000"/>
                </a:solidFill>
              </a:rPr>
              <a:t>Kansainvälinen symboli – tekijänoikeus voimassa tekijällä vaikka ei käyttäisikään </a:t>
            </a:r>
            <a:r>
              <a:rPr lang="fi-FI" dirty="0" smtClean="0">
                <a:solidFill>
                  <a:srgbClr val="000000"/>
                </a:solidFill>
              </a:rPr>
              <a:t>merkkiä</a:t>
            </a:r>
          </a:p>
          <a:p>
            <a:pPr lvl="2">
              <a:lnSpc>
                <a:spcPct val="90000"/>
              </a:lnSpc>
              <a:buClr>
                <a:srgbClr val="666666"/>
              </a:buClr>
            </a:pPr>
            <a:r>
              <a:rPr lang="fi-FI" dirty="0" smtClean="0">
                <a:solidFill>
                  <a:srgbClr val="000000"/>
                </a:solidFill>
              </a:rPr>
              <a:t>Ei luo oikeutta – eikä puuttuminen vähennä </a:t>
            </a:r>
            <a:endParaRPr lang="en-US" dirty="0">
              <a:solidFill>
                <a:srgbClr val="000000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60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3600" dirty="0"/>
              <a:t>Tekijänoikeuden sisältö - Teoskynnys</a:t>
            </a:r>
            <a:endParaRPr lang="en-US" sz="3600" dirty="0"/>
          </a:p>
        </p:txBody>
      </p:sp>
      <p:sp>
        <p:nvSpPr>
          <p:cNvPr id="265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i-FI" dirty="0" smtClean="0"/>
          </a:p>
          <a:p>
            <a:endParaRPr lang="fi-FI" dirty="0"/>
          </a:p>
          <a:p>
            <a:r>
              <a:rPr lang="fi-FI" dirty="0" smtClean="0"/>
              <a:t>Teoksen </a:t>
            </a:r>
            <a:r>
              <a:rPr lang="fi-FI" dirty="0"/>
              <a:t>saadakseen suojaa tulee ylittää teoskynnys</a:t>
            </a:r>
          </a:p>
          <a:p>
            <a:r>
              <a:rPr lang="fi-FI" dirty="0"/>
              <a:t>Miten teos määritellään? </a:t>
            </a:r>
          </a:p>
          <a:p>
            <a:pPr lvl="1"/>
            <a:r>
              <a:rPr lang="fi-FI" dirty="0"/>
              <a:t>Jotta kyseessä olisi tekijänoikeussuojaa saava teos, sen tulee olla </a:t>
            </a:r>
          </a:p>
          <a:p>
            <a:pPr lvl="2"/>
            <a:r>
              <a:rPr lang="fi-FI" dirty="0"/>
              <a:t>1. kirjallinen tai taiteellinen </a:t>
            </a:r>
          </a:p>
          <a:p>
            <a:pPr lvl="2"/>
            <a:r>
              <a:rPr lang="fi-FI" dirty="0"/>
              <a:t>2. itsenäinen ja omaperäinen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9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Tekijänoikeuden sisältö - Teostyypit</a:t>
            </a: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fi-FI" sz="2600" dirty="0"/>
              <a:t>Kirjallinen teos</a:t>
            </a:r>
          </a:p>
          <a:p>
            <a:r>
              <a:rPr lang="fi-FI" sz="2600" dirty="0"/>
              <a:t>Suullinen teos</a:t>
            </a:r>
          </a:p>
          <a:p>
            <a:r>
              <a:rPr lang="fi-FI" sz="2600" dirty="0"/>
              <a:t>Sävellysteos</a:t>
            </a:r>
          </a:p>
          <a:p>
            <a:r>
              <a:rPr lang="fi-FI" sz="2600" dirty="0"/>
              <a:t>Näyttämöteos</a:t>
            </a:r>
          </a:p>
          <a:p>
            <a:r>
              <a:rPr lang="fi-FI" sz="2600" dirty="0"/>
              <a:t>Elokuvateos</a:t>
            </a:r>
          </a:p>
          <a:p>
            <a:r>
              <a:rPr lang="fi-FI" sz="2600" dirty="0"/>
              <a:t>Valokuvateos</a:t>
            </a:r>
            <a:endParaRPr lang="en-US" sz="2600" dirty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fi-FI" sz="2600"/>
              <a:t>Kuvataideteos</a:t>
            </a:r>
          </a:p>
          <a:p>
            <a:r>
              <a:rPr lang="fi-FI" sz="2600"/>
              <a:t>Rakennus</a:t>
            </a:r>
          </a:p>
          <a:p>
            <a:r>
              <a:rPr lang="fi-FI" sz="2600"/>
              <a:t>Taidekäsityön tuote</a:t>
            </a:r>
          </a:p>
          <a:p>
            <a:r>
              <a:rPr lang="fi-FI" sz="2600"/>
              <a:t>Taideteollisuus tuote</a:t>
            </a:r>
          </a:p>
          <a:p>
            <a:r>
              <a:rPr lang="fi-FI" sz="2600"/>
              <a:t>Tietokoneohjelma</a:t>
            </a:r>
          </a:p>
          <a:p>
            <a:r>
              <a:rPr lang="fi-FI" sz="2600"/>
              <a:t>Muu</a:t>
            </a:r>
            <a:endParaRPr lang="en-US" sz="2600"/>
          </a:p>
        </p:txBody>
      </p:sp>
    </p:spTree>
    <p:extLst>
      <p:ext uri="{BB962C8B-B14F-4D97-AF65-F5344CB8AC3E}">
        <p14:creationId xmlns:p14="http://schemas.microsoft.com/office/powerpoint/2010/main" val="3319174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Tekijänoikeuden sisältö – </a:t>
            </a:r>
            <a:br>
              <a:rPr lang="fi-FI" dirty="0" smtClean="0"/>
            </a:br>
            <a:r>
              <a:rPr lang="fi-FI" dirty="0" smtClean="0"/>
              <a:t>Tekijänoikeuden syntyminen</a:t>
            </a:r>
            <a:r>
              <a:rPr lang="fi-FI" b="1" dirty="0" smtClean="0"/>
              <a:t/>
            </a:r>
            <a:br>
              <a:rPr lang="fi-FI" b="1" dirty="0" smtClean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11188" y="1988840"/>
            <a:ext cx="8137525" cy="4392910"/>
          </a:xfrm>
        </p:spPr>
        <p:txBody>
          <a:bodyPr>
            <a:normAutofit/>
          </a:bodyPr>
          <a:lstStyle/>
          <a:p>
            <a:r>
              <a:rPr lang="fi-FI" dirty="0" smtClean="0"/>
              <a:t>Useampia tekijöitä</a:t>
            </a:r>
          </a:p>
          <a:p>
            <a:pPr lvl="1"/>
            <a:r>
              <a:rPr lang="fi-FI" dirty="0" smtClean="0"/>
              <a:t>Yhteisteos</a:t>
            </a:r>
          </a:p>
          <a:p>
            <a:pPr lvl="2"/>
            <a:r>
              <a:rPr lang="fi-FI" dirty="0" smtClean="0"/>
              <a:t>Osuudet eivät itsenäisiä teoksia</a:t>
            </a:r>
          </a:p>
          <a:p>
            <a:pPr lvl="2"/>
            <a:r>
              <a:rPr lang="fi-FI" dirty="0" smtClean="0"/>
              <a:t>Tekijänoikeus tekijöillä yhteisesti</a:t>
            </a:r>
          </a:p>
          <a:p>
            <a:pPr lvl="3"/>
            <a:r>
              <a:rPr lang="fi-FI" dirty="0" smtClean="0"/>
              <a:t>Esim. henkilöiden yhdessä luoma lumiveistos</a:t>
            </a:r>
          </a:p>
          <a:p>
            <a:pPr lvl="3"/>
            <a:r>
              <a:rPr lang="fi-FI" dirty="0" smtClean="0"/>
              <a:t>Oppikirja, - materiaali</a:t>
            </a:r>
          </a:p>
          <a:p>
            <a:pPr lvl="1"/>
            <a:r>
              <a:rPr lang="fi-FI" dirty="0" err="1" smtClean="0"/>
              <a:t>Yhteenliitetty</a:t>
            </a:r>
            <a:r>
              <a:rPr lang="fi-FI" dirty="0" smtClean="0"/>
              <a:t> teos</a:t>
            </a:r>
          </a:p>
          <a:p>
            <a:pPr lvl="2"/>
            <a:r>
              <a:rPr lang="fi-FI" dirty="0" smtClean="0"/>
              <a:t>Tekijät luovat oman osuutensa itsenäisesti</a:t>
            </a:r>
          </a:p>
          <a:p>
            <a:pPr lvl="3"/>
            <a:r>
              <a:rPr lang="fi-FI" dirty="0" smtClean="0"/>
              <a:t>Esim. kuvitettu kirja</a:t>
            </a:r>
          </a:p>
          <a:p>
            <a:pPr lvl="3"/>
            <a:r>
              <a:rPr lang="fi-FI" dirty="0" smtClean="0"/>
              <a:t>kuvitetusta lastenkirjasta voidaan jälkikäteenkin useasti erottaa tekstintekijän ja kuvittajan osuus</a:t>
            </a:r>
          </a:p>
          <a:p>
            <a:pPr lvl="2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570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Tekijänoikeuden sisältö – </a:t>
            </a:r>
            <a:br>
              <a:rPr lang="fi-FI" dirty="0"/>
            </a:br>
            <a:r>
              <a:rPr lang="fi-FI" dirty="0"/>
              <a:t>Tekijänoikeus suojaa</a:t>
            </a:r>
            <a:endParaRPr lang="en-US" dirty="0"/>
          </a:p>
        </p:txBody>
      </p:sp>
      <p:sp>
        <p:nvSpPr>
          <p:cNvPr id="268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i-FI" sz="2600" dirty="0"/>
              <a:t>Tekijänoikeus suojaa</a:t>
            </a:r>
          </a:p>
          <a:p>
            <a:pPr lvl="1"/>
            <a:r>
              <a:rPr lang="fi-FI" sz="2200" dirty="0"/>
              <a:t>Luovan työn tulosta, kun tulos ylittää teoskynnyksen</a:t>
            </a:r>
          </a:p>
          <a:p>
            <a:pPr lvl="1"/>
            <a:r>
              <a:rPr lang="fi-FI" sz="2200" dirty="0"/>
              <a:t>Ei vaatimuksia materiaalin, tekotavan tms. suhteen</a:t>
            </a:r>
          </a:p>
          <a:p>
            <a:pPr lvl="2"/>
            <a:r>
              <a:rPr lang="fi-FI" dirty="0"/>
              <a:t>Esim. lumesta tehty veistos voi saada tekijänoikeuden suojaa </a:t>
            </a:r>
          </a:p>
          <a:p>
            <a:pPr lvl="3"/>
            <a:r>
              <a:rPr lang="fi-FI" sz="1800" dirty="0"/>
              <a:t>tekijänoikeusneuvosto 1999:12 </a:t>
            </a:r>
          </a:p>
          <a:p>
            <a:pPr lvl="2"/>
            <a:r>
              <a:rPr lang="fi-FI" dirty="0"/>
              <a:t>Esim. hiekkaan piirretty taulu tai digitaalisessa muodossa oleva kuva</a:t>
            </a:r>
          </a:p>
          <a:p>
            <a:pPr lvl="2">
              <a:buNone/>
            </a:pPr>
            <a:endParaRPr lang="fi-FI" dirty="0"/>
          </a:p>
          <a:p>
            <a:pPr lvl="1"/>
            <a:endParaRPr lang="fi-FI" sz="2200" dirty="0"/>
          </a:p>
          <a:p>
            <a:pPr>
              <a:buFont typeface="Wingdings" pitchFamily="2" charset="2"/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74013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ema1">
  <a:themeElements>
    <a:clrScheme name="KOPIOSTO 1">
      <a:dk1>
        <a:srgbClr val="000000"/>
      </a:dk1>
      <a:lt1>
        <a:srgbClr val="FFFFFF"/>
      </a:lt1>
      <a:dk2>
        <a:srgbClr val="666666"/>
      </a:dk2>
      <a:lt2>
        <a:srgbClr val="CACACA"/>
      </a:lt2>
      <a:accent1>
        <a:srgbClr val="CC0033"/>
      </a:accent1>
      <a:accent2>
        <a:srgbClr val="666666"/>
      </a:accent2>
      <a:accent3>
        <a:srgbClr val="FFFFFF"/>
      </a:accent3>
      <a:accent4>
        <a:srgbClr val="000000"/>
      </a:accent4>
      <a:accent5>
        <a:srgbClr val="E2AAAD"/>
      </a:accent5>
      <a:accent6>
        <a:srgbClr val="5C5C5C"/>
      </a:accent6>
      <a:hlink>
        <a:srgbClr val="DED9C2"/>
      </a:hlink>
      <a:folHlink>
        <a:srgbClr val="006699"/>
      </a:folHlink>
    </a:clrScheme>
    <a:fontScheme name="KOPIOSTO">
      <a:majorFont>
        <a:latin typeface="Georgi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OPIOSTO 1">
        <a:dk1>
          <a:srgbClr val="000000"/>
        </a:dk1>
        <a:lt1>
          <a:srgbClr val="FFFFFF"/>
        </a:lt1>
        <a:dk2>
          <a:srgbClr val="666666"/>
        </a:dk2>
        <a:lt2>
          <a:srgbClr val="CACACA"/>
        </a:lt2>
        <a:accent1>
          <a:srgbClr val="CC0033"/>
        </a:accent1>
        <a:accent2>
          <a:srgbClr val="666666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5C5C5C"/>
        </a:accent6>
        <a:hlink>
          <a:srgbClr val="DED9C2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GILUPA_TIETOISKU_092012">
  <a:themeElements>
    <a:clrScheme name="KOPIOSTO 1">
      <a:dk1>
        <a:srgbClr val="000000"/>
      </a:dk1>
      <a:lt1>
        <a:srgbClr val="FFFFFF"/>
      </a:lt1>
      <a:dk2>
        <a:srgbClr val="666666"/>
      </a:dk2>
      <a:lt2>
        <a:srgbClr val="CACACA"/>
      </a:lt2>
      <a:accent1>
        <a:srgbClr val="CC0033"/>
      </a:accent1>
      <a:accent2>
        <a:srgbClr val="666666"/>
      </a:accent2>
      <a:accent3>
        <a:srgbClr val="FFFFFF"/>
      </a:accent3>
      <a:accent4>
        <a:srgbClr val="000000"/>
      </a:accent4>
      <a:accent5>
        <a:srgbClr val="E2AAAD"/>
      </a:accent5>
      <a:accent6>
        <a:srgbClr val="5C5C5C"/>
      </a:accent6>
      <a:hlink>
        <a:srgbClr val="DED9C2"/>
      </a:hlink>
      <a:folHlink>
        <a:srgbClr val="006699"/>
      </a:folHlink>
    </a:clrScheme>
    <a:fontScheme name="KOPIOSTO">
      <a:majorFont>
        <a:latin typeface="Georgi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OPIOSTO 1">
        <a:dk1>
          <a:srgbClr val="000000"/>
        </a:dk1>
        <a:lt1>
          <a:srgbClr val="FFFFFF"/>
        </a:lt1>
        <a:dk2>
          <a:srgbClr val="666666"/>
        </a:dk2>
        <a:lt2>
          <a:srgbClr val="CACACA"/>
        </a:lt2>
        <a:accent1>
          <a:srgbClr val="CC0033"/>
        </a:accent1>
        <a:accent2>
          <a:srgbClr val="666666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5C5C5C"/>
        </a:accent6>
        <a:hlink>
          <a:srgbClr val="DED9C2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opiosto PPT_pohja_FI_ 2014">
  <a:themeElements>
    <a:clrScheme name="Mukautettu 5">
      <a:dk1>
        <a:sysClr val="windowText" lastClr="000000"/>
      </a:dk1>
      <a:lt1>
        <a:sysClr val="window" lastClr="FFFFFF"/>
      </a:lt1>
      <a:dk2>
        <a:srgbClr val="6D6E71"/>
      </a:dk2>
      <a:lt2>
        <a:srgbClr val="FFFFFF"/>
      </a:lt2>
      <a:accent1>
        <a:srgbClr val="CC0033"/>
      </a:accent1>
      <a:accent2>
        <a:srgbClr val="6D6E71"/>
      </a:accent2>
      <a:accent3>
        <a:srgbClr val="A85271"/>
      </a:accent3>
      <a:accent4>
        <a:srgbClr val="B2B2B2"/>
      </a:accent4>
      <a:accent5>
        <a:srgbClr val="B78DA0"/>
      </a:accent5>
      <a:accent6>
        <a:srgbClr val="CCCCCC"/>
      </a:accent6>
      <a:hlink>
        <a:srgbClr val="CC0033"/>
      </a:hlink>
      <a:folHlink>
        <a:srgbClr val="A64765"/>
      </a:folHlink>
    </a:clrScheme>
    <a:fontScheme name="Sivistys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tutkimus ja tekijänoikeus lupatyöryhmä 8 5 2014jp">
  <a:themeElements>
    <a:clrScheme name="Mukautettu 5">
      <a:dk1>
        <a:sysClr val="windowText" lastClr="000000"/>
      </a:dk1>
      <a:lt1>
        <a:sysClr val="window" lastClr="FFFFFF"/>
      </a:lt1>
      <a:dk2>
        <a:srgbClr val="6D6E71"/>
      </a:dk2>
      <a:lt2>
        <a:srgbClr val="FFFFFF"/>
      </a:lt2>
      <a:accent1>
        <a:srgbClr val="CC0033"/>
      </a:accent1>
      <a:accent2>
        <a:srgbClr val="6D6E71"/>
      </a:accent2>
      <a:accent3>
        <a:srgbClr val="A85271"/>
      </a:accent3>
      <a:accent4>
        <a:srgbClr val="B2B2B2"/>
      </a:accent4>
      <a:accent5>
        <a:srgbClr val="B78DA0"/>
      </a:accent5>
      <a:accent6>
        <a:srgbClr val="CCCCCC"/>
      </a:accent6>
      <a:hlink>
        <a:srgbClr val="CC0033"/>
      </a:hlink>
      <a:folHlink>
        <a:srgbClr val="A64765"/>
      </a:folHlink>
    </a:clrScheme>
    <a:fontScheme name="Sivistys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Kopiosto PPT_pohja_FI_ 2014">
  <a:themeElements>
    <a:clrScheme name="Mukautettu 5">
      <a:dk1>
        <a:sysClr val="windowText" lastClr="000000"/>
      </a:dk1>
      <a:lt1>
        <a:sysClr val="window" lastClr="FFFFFF"/>
      </a:lt1>
      <a:dk2>
        <a:srgbClr val="6D6E71"/>
      </a:dk2>
      <a:lt2>
        <a:srgbClr val="FFFFFF"/>
      </a:lt2>
      <a:accent1>
        <a:srgbClr val="CC0033"/>
      </a:accent1>
      <a:accent2>
        <a:srgbClr val="6D6E71"/>
      </a:accent2>
      <a:accent3>
        <a:srgbClr val="A85271"/>
      </a:accent3>
      <a:accent4>
        <a:srgbClr val="B2B2B2"/>
      </a:accent4>
      <a:accent5>
        <a:srgbClr val="B78DA0"/>
      </a:accent5>
      <a:accent6>
        <a:srgbClr val="CCCCCC"/>
      </a:accent6>
      <a:hlink>
        <a:srgbClr val="CC0033"/>
      </a:hlink>
      <a:folHlink>
        <a:srgbClr val="A64765"/>
      </a:folHlink>
    </a:clrScheme>
    <a:fontScheme name="Sivistys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ELKO2013">
  <a:themeElements>
    <a:clrScheme name="Mukautettu 5">
      <a:dk1>
        <a:sysClr val="windowText" lastClr="000000"/>
      </a:dk1>
      <a:lt1>
        <a:sysClr val="window" lastClr="FFFFFF"/>
      </a:lt1>
      <a:dk2>
        <a:srgbClr val="6D6E71"/>
      </a:dk2>
      <a:lt2>
        <a:srgbClr val="FFFFFF"/>
      </a:lt2>
      <a:accent1>
        <a:srgbClr val="CC0033"/>
      </a:accent1>
      <a:accent2>
        <a:srgbClr val="6D6E71"/>
      </a:accent2>
      <a:accent3>
        <a:srgbClr val="A85271"/>
      </a:accent3>
      <a:accent4>
        <a:srgbClr val="B2B2B2"/>
      </a:accent4>
      <a:accent5>
        <a:srgbClr val="B78DA0"/>
      </a:accent5>
      <a:accent6>
        <a:srgbClr val="CCCCCC"/>
      </a:accent6>
      <a:hlink>
        <a:srgbClr val="CC0033"/>
      </a:hlink>
      <a:folHlink>
        <a:srgbClr val="A64765"/>
      </a:folHlink>
    </a:clrScheme>
    <a:fontScheme name="Sivistys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utkimus ja tekijänoikeus lupatyöryhmä 8 5 2014jp">
  <a:themeElements>
    <a:clrScheme name="Mukautettu 5">
      <a:dk1>
        <a:sysClr val="windowText" lastClr="000000"/>
      </a:dk1>
      <a:lt1>
        <a:sysClr val="window" lastClr="FFFFFF"/>
      </a:lt1>
      <a:dk2>
        <a:srgbClr val="6D6E71"/>
      </a:dk2>
      <a:lt2>
        <a:srgbClr val="FFFFFF"/>
      </a:lt2>
      <a:accent1>
        <a:srgbClr val="CC0033"/>
      </a:accent1>
      <a:accent2>
        <a:srgbClr val="6D6E71"/>
      </a:accent2>
      <a:accent3>
        <a:srgbClr val="A85271"/>
      </a:accent3>
      <a:accent4>
        <a:srgbClr val="B2B2B2"/>
      </a:accent4>
      <a:accent5>
        <a:srgbClr val="B78DA0"/>
      </a:accent5>
      <a:accent6>
        <a:srgbClr val="CCCCCC"/>
      </a:accent6>
      <a:hlink>
        <a:srgbClr val="CC0033"/>
      </a:hlink>
      <a:folHlink>
        <a:srgbClr val="A64765"/>
      </a:folHlink>
    </a:clrScheme>
    <a:fontScheme name="Sivistys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_tutkimus ja tekijänoikeus lupatyöryhmä 8 5 2014jp">
  <a:themeElements>
    <a:clrScheme name="Mukautettu 5">
      <a:dk1>
        <a:sysClr val="windowText" lastClr="000000"/>
      </a:dk1>
      <a:lt1>
        <a:sysClr val="window" lastClr="FFFFFF"/>
      </a:lt1>
      <a:dk2>
        <a:srgbClr val="6D6E71"/>
      </a:dk2>
      <a:lt2>
        <a:srgbClr val="FFFFFF"/>
      </a:lt2>
      <a:accent1>
        <a:srgbClr val="CC0033"/>
      </a:accent1>
      <a:accent2>
        <a:srgbClr val="6D6E71"/>
      </a:accent2>
      <a:accent3>
        <a:srgbClr val="A85271"/>
      </a:accent3>
      <a:accent4>
        <a:srgbClr val="B2B2B2"/>
      </a:accent4>
      <a:accent5>
        <a:srgbClr val="B78DA0"/>
      </a:accent5>
      <a:accent6>
        <a:srgbClr val="CCCCCC"/>
      </a:accent6>
      <a:hlink>
        <a:srgbClr val="CC0033"/>
      </a:hlink>
      <a:folHlink>
        <a:srgbClr val="A64765"/>
      </a:folHlink>
    </a:clrScheme>
    <a:fontScheme name="Sivistys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2065</TotalTime>
  <Words>1502</Words>
  <Application>Microsoft Office PowerPoint</Application>
  <PresentationFormat>Näytössä katseltava diaesitys (4:3)</PresentationFormat>
  <Paragraphs>414</Paragraphs>
  <Slides>44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8</vt:i4>
      </vt:variant>
      <vt:variant>
        <vt:lpstr>Dian otsikot</vt:lpstr>
      </vt:variant>
      <vt:variant>
        <vt:i4>44</vt:i4>
      </vt:variant>
    </vt:vector>
  </HeadingPairs>
  <TitlesOfParts>
    <vt:vector size="57" baseType="lpstr">
      <vt:lpstr>Arial</vt:lpstr>
      <vt:lpstr>Calibri</vt:lpstr>
      <vt:lpstr>Georgia</vt:lpstr>
      <vt:lpstr>ITC Stone Serif Std Medium</vt:lpstr>
      <vt:lpstr>Wingdings</vt:lpstr>
      <vt:lpstr>Teema1</vt:lpstr>
      <vt:lpstr>DIGILUPA_TIETOISKU_092012</vt:lpstr>
      <vt:lpstr>Kopiosto PPT_pohja_FI_ 2014</vt:lpstr>
      <vt:lpstr>3_tutkimus ja tekijänoikeus lupatyöryhmä 8 5 2014jp</vt:lpstr>
      <vt:lpstr>1_Kopiosto PPT_pohja_FI_ 2014</vt:lpstr>
      <vt:lpstr>3_ELKO2013</vt:lpstr>
      <vt:lpstr>tutkimus ja tekijänoikeus lupatyöryhmä 8 5 2014jp</vt:lpstr>
      <vt:lpstr>1_tutkimus ja tekijänoikeus lupatyöryhmä 8 5 2014jp</vt:lpstr>
      <vt:lpstr>Opettajan kolme roolia  – teen, käytän, opetan</vt:lpstr>
      <vt:lpstr>Opettajan kolme roolia</vt:lpstr>
      <vt:lpstr>Tekijänoikeuden perusteet - Viranomaiset  </vt:lpstr>
      <vt:lpstr>Tekijänoikeuden sisältö –  Tekijänoikeuden syntyminen</vt:lpstr>
      <vt:lpstr>© - merkki</vt:lpstr>
      <vt:lpstr>Tekijänoikeuden sisältö - Teoskynnys</vt:lpstr>
      <vt:lpstr>Tekijänoikeuden sisältö - Teostyypit</vt:lpstr>
      <vt:lpstr>Tekijänoikeuden sisältö –  Tekijänoikeuden syntyminen </vt:lpstr>
      <vt:lpstr>Tekijänoikeuden sisältö –  Tekijänoikeus suojaa</vt:lpstr>
      <vt:lpstr>Tekijänoikeuden sisältö - Suoja-aika</vt:lpstr>
      <vt:lpstr>Tekijänoikeuden sisältö –  Tekijänoikeus ei suojaa</vt:lpstr>
      <vt:lpstr>Tekijänoikeuden sisältö –  Kaaviokuva taloudelliset  ja moraaliset oikeudet</vt:lpstr>
      <vt:lpstr>Tekijänoikeuden sisältö - Siteeraus</vt:lpstr>
      <vt:lpstr>Oikeus omaan kuvaan</vt:lpstr>
      <vt:lpstr>Tekijänoikeuden sisältö –  teoksen  kuvaaminen</vt:lpstr>
      <vt:lpstr>Julkisella paikalla kuvaaminen</vt:lpstr>
      <vt:lpstr>Tekijänoikeuden sisältö –  Rakennuksen kuvaaminen</vt:lpstr>
      <vt:lpstr>Tekijänoikeuden sisältö –  Kopiointi yksityiseen käyttöön</vt:lpstr>
      <vt:lpstr>Piraattituotteiden maahantuonti</vt:lpstr>
      <vt:lpstr> Tekijänoikeudet digitaalisessa ympäristössä </vt:lpstr>
      <vt:lpstr>Tekijänoikeudet digitaalisessa ympäristössä </vt:lpstr>
      <vt:lpstr> Some – verkostot </vt:lpstr>
      <vt:lpstr>Some verkostot  - mistä materiaali</vt:lpstr>
      <vt:lpstr>Some verkostot – muuta </vt:lpstr>
      <vt:lpstr>Tekijänoikeuden sisältö –  mitä saa käyttää </vt:lpstr>
      <vt:lpstr>Teosten käyttö opetuksessa</vt:lpstr>
      <vt:lpstr>Teoksen käyttäminen luvan nojalla</vt:lpstr>
      <vt:lpstr>Esimerkkejä CC-lisensseistä</vt:lpstr>
      <vt:lpstr>Sopimuslisenssi</vt:lpstr>
      <vt:lpstr>Kopiointilupa – mikä lupa,  kenen käyttöön</vt:lpstr>
      <vt:lpstr>Kopiointilupa  Yksinkertaista ja helppoa</vt:lpstr>
      <vt:lpstr>Kopiointilupa  Yksinkertaista ja helppoa</vt:lpstr>
      <vt:lpstr>Esimerkkejä</vt:lpstr>
      <vt:lpstr>     Valokopiointilupa</vt:lpstr>
      <vt:lpstr>  TV – lähetysten käyttäminen</vt:lpstr>
      <vt:lpstr>Musiikki käyttö opetuksessa</vt:lpstr>
      <vt:lpstr>Elokuvan käyttö opetuksessa</vt:lpstr>
      <vt:lpstr>Tekijänoikeuksien opettaminen: Väitteitä – huhuja - uskomuksia</vt:lpstr>
      <vt:lpstr>Kopiraittilan koulu</vt:lpstr>
      <vt:lpstr>Tekijänoikeuksien opettaminen</vt:lpstr>
      <vt:lpstr>Tekijänoikeudet digitaalisessa ympäristössä </vt:lpstr>
      <vt:lpstr>Tekijänoikeudesta sopiminen</vt:lpstr>
      <vt:lpstr>Onko oikein ???</vt:lpstr>
      <vt:lpstr>  Kiitos </vt:lpstr>
    </vt:vector>
  </TitlesOfParts>
  <Company>Kopiosto r.y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Tekijänoikeus, miten käytän toisen työtä, Digilupa ja koulujen muut käyttöluvat</dc:title>
  <dc:creator>kallajuh</dc:creator>
  <cp:lastModifiedBy>Kallanranta Juha</cp:lastModifiedBy>
  <cp:revision>51</cp:revision>
  <cp:lastPrinted>2015-12-09T12:06:51Z</cp:lastPrinted>
  <dcterms:created xsi:type="dcterms:W3CDTF">2014-01-28T12:04:27Z</dcterms:created>
  <dcterms:modified xsi:type="dcterms:W3CDTF">2017-11-10T11:58:29Z</dcterms:modified>
</cp:coreProperties>
</file>