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tableStyles.xml" Id="rId8" /><Relationship Type="http://schemas.openxmlformats.org/officeDocument/2006/relationships/slide" Target="slides/slide2.xml" Id="rId3" /><Relationship Type="http://schemas.openxmlformats.org/officeDocument/2006/relationships/theme" Target="theme/theme1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viewProps" Target="viewProps.xml" Id="rId6" /><Relationship Type="http://schemas.openxmlformats.org/officeDocument/2006/relationships/presProps" Target="presProps.xml" Id="rId5" /><Relationship Type="http://schemas.openxmlformats.org/officeDocument/2006/relationships/slide" Target="slides/slide3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95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72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22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61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77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40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0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58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06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78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51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7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22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50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06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83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42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02ABAE3-D89C-4001-9AEC-5083F82B749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966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Keski-suomen</a:t>
            </a:r>
            <a:r>
              <a:rPr lang="fi-FI"/>
              <a:t> luontomuseo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F8982E-02F0-4D24-85CB-98DEBCC322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Kuva 5" descr="20171130_124313.jpg">
            <a:extLst>
              <a:ext uri="{FF2B5EF4-FFF2-40B4-BE49-F238E27FC236}">
                <a16:creationId xmlns:a16="http://schemas.microsoft.com/office/drawing/2014/main" id="{1C6F177A-51CA-408C-97CD-A40DE66C49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5715000" y="1921871"/>
            <a:ext cx="4699402" cy="264325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BA0D4EE-1000-4A6E-B3D5-D9ECA9E8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609600"/>
            <a:ext cx="3643312" cy="11677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hirvi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3BC2326-0913-4BC0-9AAB-EC38B8B61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685925"/>
            <a:ext cx="3643313" cy="46898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Suomen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suurin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nisäkäslaji</a:t>
            </a:r>
            <a:endParaRPr lang="en-US" sz="24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>
              <a:buClr>
                <a:srgbClr val="000000"/>
              </a:buClr>
            </a:pP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Sonni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voi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painaa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jopa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700kg</a:t>
            </a:r>
          </a:p>
          <a:p>
            <a:pPr>
              <a:buClr>
                <a:srgbClr val="000000"/>
              </a:buClr>
            </a:pP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Tuntomerkit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: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suuri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kokoinen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ja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isot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sarvet</a:t>
            </a:r>
            <a:endParaRPr lang="en-US" sz="24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>
              <a:buClr>
                <a:srgbClr val="000000"/>
              </a:buClr>
            </a:pP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Kasvissyöjä</a:t>
            </a:r>
            <a:endParaRPr lang="en-US" sz="24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>
              <a:buClr>
                <a:srgbClr val="000000"/>
              </a:buClr>
            </a:pP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Suomessa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noin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. 100 000</a:t>
            </a:r>
          </a:p>
          <a:p>
            <a:pPr>
              <a:buClr>
                <a:srgbClr val="000000"/>
              </a:buClr>
            </a:pP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Hirviä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metsästetään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ja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niitä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kuolee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4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kolareissa</a:t>
            </a:r>
            <a:r>
              <a:rPr lang="en-US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.</a:t>
            </a:r>
          </a:p>
          <a:p>
            <a:pPr>
              <a:buClr>
                <a:srgbClr val="000000"/>
              </a:buClr>
            </a:pPr>
            <a:endParaRPr lang="en-US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>
              <a:buClr>
                <a:srgbClr val="000000"/>
              </a:buClr>
            </a:pPr>
            <a:endParaRPr lang="en-US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52382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F8982E-02F0-4D24-85CB-98DEBCC322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Kuva 5" descr="20171130_125456.jpg">
            <a:extLst>
              <a:ext uri="{FF2B5EF4-FFF2-40B4-BE49-F238E27FC236}">
                <a16:creationId xmlns:a16="http://schemas.microsoft.com/office/drawing/2014/main" id="{BB415BC1-9693-4025-9DC6-D9FA5C2B6E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5572710" y="1849984"/>
            <a:ext cx="5027856" cy="28282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3F64C65-6C25-4BE2-854B-991C598A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-69352"/>
            <a:ext cx="3643312" cy="1658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hirvikärpänen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BF48FD-0F30-4777-B581-C3987A32A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38" y="1683773"/>
            <a:ext cx="3643312" cy="48043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On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noin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5-7 mm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pitkä</a:t>
            </a:r>
            <a:endParaRPr lang="en-US" sz="20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>
              <a:buClr>
                <a:srgbClr val="000000"/>
              </a:buClr>
            </a:pP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Imee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verta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ravinnokseen</a:t>
            </a:r>
            <a:endParaRPr lang="en-US" sz="20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>
              <a:buClr>
                <a:srgbClr val="000000"/>
              </a:buClr>
            </a:pP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Isäntäeläin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yleensä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hirvi</a:t>
            </a:r>
            <a:endParaRPr lang="en-US" sz="20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>
              <a:buClr>
                <a:srgbClr val="000000"/>
              </a:buClr>
            </a:pP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Runsain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esintyyminen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 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elokuun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puolivälin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ja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syyskuun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lopun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välillä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.</a:t>
            </a:r>
          </a:p>
          <a:p>
            <a:pPr>
              <a:buClr>
                <a:srgbClr val="000000"/>
              </a:buClr>
            </a:pP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Hirvikärpäsnaaras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kantaa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sisällään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 munia,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jotka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elävät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naaraan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sisällä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ja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koteloituvat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valmiiksi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pudotettavaksi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0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maahan</a:t>
            </a:r>
            <a:r>
              <a:rPr lang="en-US" sz="2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Verkko</vt:lpstr>
      <vt:lpstr>Keski-suomen luontomuseo</vt:lpstr>
      <vt:lpstr>hirvi</vt:lpstr>
      <vt:lpstr>hirvikärpänen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Keski-suomen luontomuseo</dc:title>
  <cp:revision>1</cp:revision>
  <dcterms:modified xsi:type="dcterms:W3CDTF">2017-12-01T08:11:09Z</dcterms:modified>
</cp:coreProperties>
</file>