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F4CA9E-48AA-480B-BB0B-ED4ECE35B32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C2DDA30-B081-4545-8B5C-D82B0C62A4FA}">
      <dgm:prSet/>
      <dgm:spPr/>
      <dgm:t>
        <a:bodyPr/>
        <a:lstStyle/>
        <a:p>
          <a:r>
            <a:rPr lang="fi-FI"/>
            <a:t>Merkinnät nollautuvat, kun uusi jakso vaihtuu</a:t>
          </a:r>
          <a:endParaRPr lang="en-US"/>
        </a:p>
      </dgm:t>
    </dgm:pt>
    <dgm:pt modelId="{D796EAC8-78C5-44F6-8C92-8EFD0BE61D89}" type="parTrans" cxnId="{E18BECAC-A3D0-4D15-A7E7-102FB16F7ADA}">
      <dgm:prSet/>
      <dgm:spPr/>
      <dgm:t>
        <a:bodyPr/>
        <a:lstStyle/>
        <a:p>
          <a:endParaRPr lang="en-US"/>
        </a:p>
      </dgm:t>
    </dgm:pt>
    <dgm:pt modelId="{AFA63CEE-478D-42E3-AABA-44BCF6C0EB41}" type="sibTrans" cxnId="{E18BECAC-A3D0-4D15-A7E7-102FB16F7ADA}">
      <dgm:prSet/>
      <dgm:spPr/>
      <dgm:t>
        <a:bodyPr/>
        <a:lstStyle/>
        <a:p>
          <a:endParaRPr lang="en-US"/>
        </a:p>
      </dgm:t>
    </dgm:pt>
    <dgm:pt modelId="{D7BB83B4-65AA-4DD0-9196-BA5C0A2E2AA7}">
      <dgm:prSet/>
      <dgm:spPr/>
      <dgm:t>
        <a:bodyPr/>
        <a:lstStyle/>
        <a:p>
          <a:r>
            <a:rPr lang="fi-FI"/>
            <a:t>Seuraamukset eivät nollaudu jakson vaihtuessa, vaan esim. koulupalaveri pidetään seuraavan jakson aikana, jos sitä ei ehditä edellisessä jaksossa pitää</a:t>
          </a:r>
          <a:endParaRPr lang="en-US"/>
        </a:p>
      </dgm:t>
    </dgm:pt>
    <dgm:pt modelId="{5826F11B-E657-4663-872F-CA93A26175B5}" type="parTrans" cxnId="{F3E6EAF6-1145-4C51-A97E-72F384A5C695}">
      <dgm:prSet/>
      <dgm:spPr/>
      <dgm:t>
        <a:bodyPr/>
        <a:lstStyle/>
        <a:p>
          <a:endParaRPr lang="en-US"/>
        </a:p>
      </dgm:t>
    </dgm:pt>
    <dgm:pt modelId="{D2E713A7-4718-4AAB-9057-6ABB275326E9}" type="sibTrans" cxnId="{F3E6EAF6-1145-4C51-A97E-72F384A5C695}">
      <dgm:prSet/>
      <dgm:spPr/>
      <dgm:t>
        <a:bodyPr/>
        <a:lstStyle/>
        <a:p>
          <a:endParaRPr lang="en-US"/>
        </a:p>
      </dgm:t>
    </dgm:pt>
    <dgm:pt modelId="{35650735-73A5-47A8-A117-B716651B02DF}" type="pres">
      <dgm:prSet presAssocID="{6FF4CA9E-48AA-480B-BB0B-ED4ECE35B32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C4FBEA3-3DEF-4D5F-8F18-2D72472C461E}" type="pres">
      <dgm:prSet presAssocID="{1C2DDA30-B081-4545-8B5C-D82B0C62A4FA}" presName="hierRoot1" presStyleCnt="0"/>
      <dgm:spPr/>
    </dgm:pt>
    <dgm:pt modelId="{8B33147A-E700-44DF-9EE7-A46D474B92CF}" type="pres">
      <dgm:prSet presAssocID="{1C2DDA30-B081-4545-8B5C-D82B0C62A4FA}" presName="composite" presStyleCnt="0"/>
      <dgm:spPr/>
    </dgm:pt>
    <dgm:pt modelId="{5121FCBE-726E-407A-8385-9CC11BCD8BBC}" type="pres">
      <dgm:prSet presAssocID="{1C2DDA30-B081-4545-8B5C-D82B0C62A4FA}" presName="background" presStyleLbl="node0" presStyleIdx="0" presStyleCnt="2"/>
      <dgm:spPr/>
    </dgm:pt>
    <dgm:pt modelId="{3D012F09-AE56-44D4-BADB-52052CD59A6B}" type="pres">
      <dgm:prSet presAssocID="{1C2DDA30-B081-4545-8B5C-D82B0C62A4FA}" presName="text" presStyleLbl="fgAcc0" presStyleIdx="0" presStyleCnt="2">
        <dgm:presLayoutVars>
          <dgm:chPref val="3"/>
        </dgm:presLayoutVars>
      </dgm:prSet>
      <dgm:spPr/>
    </dgm:pt>
    <dgm:pt modelId="{630DD29E-4FAF-4BDC-A8B8-778F6C77E81E}" type="pres">
      <dgm:prSet presAssocID="{1C2DDA30-B081-4545-8B5C-D82B0C62A4FA}" presName="hierChild2" presStyleCnt="0"/>
      <dgm:spPr/>
    </dgm:pt>
    <dgm:pt modelId="{00A784B6-6C65-4A3E-B03B-46D7A502A4E3}" type="pres">
      <dgm:prSet presAssocID="{D7BB83B4-65AA-4DD0-9196-BA5C0A2E2AA7}" presName="hierRoot1" presStyleCnt="0"/>
      <dgm:spPr/>
    </dgm:pt>
    <dgm:pt modelId="{D886C411-9174-407B-894A-D6AB9EEF2B07}" type="pres">
      <dgm:prSet presAssocID="{D7BB83B4-65AA-4DD0-9196-BA5C0A2E2AA7}" presName="composite" presStyleCnt="0"/>
      <dgm:spPr/>
    </dgm:pt>
    <dgm:pt modelId="{512062F7-6B56-463A-A8B2-7F5C5CFDFDEF}" type="pres">
      <dgm:prSet presAssocID="{D7BB83B4-65AA-4DD0-9196-BA5C0A2E2AA7}" presName="background" presStyleLbl="node0" presStyleIdx="1" presStyleCnt="2"/>
      <dgm:spPr/>
    </dgm:pt>
    <dgm:pt modelId="{7EAABAFC-08BD-4432-B547-F4283F8E1A7A}" type="pres">
      <dgm:prSet presAssocID="{D7BB83B4-65AA-4DD0-9196-BA5C0A2E2AA7}" presName="text" presStyleLbl="fgAcc0" presStyleIdx="1" presStyleCnt="2">
        <dgm:presLayoutVars>
          <dgm:chPref val="3"/>
        </dgm:presLayoutVars>
      </dgm:prSet>
      <dgm:spPr/>
    </dgm:pt>
    <dgm:pt modelId="{36240E30-4870-4E57-9144-28B74E9BA643}" type="pres">
      <dgm:prSet presAssocID="{D7BB83B4-65AA-4DD0-9196-BA5C0A2E2AA7}" presName="hierChild2" presStyleCnt="0"/>
      <dgm:spPr/>
    </dgm:pt>
  </dgm:ptLst>
  <dgm:cxnLst>
    <dgm:cxn modelId="{E6CF4D30-2AE4-4004-8A21-68C81D2B5EC2}" type="presOf" srcId="{D7BB83B4-65AA-4DD0-9196-BA5C0A2E2AA7}" destId="{7EAABAFC-08BD-4432-B547-F4283F8E1A7A}" srcOrd="0" destOrd="0" presId="urn:microsoft.com/office/officeart/2005/8/layout/hierarchy1"/>
    <dgm:cxn modelId="{9ECA9692-0355-49D6-A9D5-0BC0229830AF}" type="presOf" srcId="{6FF4CA9E-48AA-480B-BB0B-ED4ECE35B32F}" destId="{35650735-73A5-47A8-A117-B716651B02DF}" srcOrd="0" destOrd="0" presId="urn:microsoft.com/office/officeart/2005/8/layout/hierarchy1"/>
    <dgm:cxn modelId="{E18BECAC-A3D0-4D15-A7E7-102FB16F7ADA}" srcId="{6FF4CA9E-48AA-480B-BB0B-ED4ECE35B32F}" destId="{1C2DDA30-B081-4545-8B5C-D82B0C62A4FA}" srcOrd="0" destOrd="0" parTransId="{D796EAC8-78C5-44F6-8C92-8EFD0BE61D89}" sibTransId="{AFA63CEE-478D-42E3-AABA-44BCF6C0EB41}"/>
    <dgm:cxn modelId="{C73592EA-24FA-4118-87F1-CAE6E909F3C1}" type="presOf" srcId="{1C2DDA30-B081-4545-8B5C-D82B0C62A4FA}" destId="{3D012F09-AE56-44D4-BADB-52052CD59A6B}" srcOrd="0" destOrd="0" presId="urn:microsoft.com/office/officeart/2005/8/layout/hierarchy1"/>
    <dgm:cxn modelId="{F3E6EAF6-1145-4C51-A97E-72F384A5C695}" srcId="{6FF4CA9E-48AA-480B-BB0B-ED4ECE35B32F}" destId="{D7BB83B4-65AA-4DD0-9196-BA5C0A2E2AA7}" srcOrd="1" destOrd="0" parTransId="{5826F11B-E657-4663-872F-CA93A26175B5}" sibTransId="{D2E713A7-4718-4AAB-9057-6ABB275326E9}"/>
    <dgm:cxn modelId="{39FEC03A-C8FA-4C0E-A9BC-DEF55CF03872}" type="presParOf" srcId="{35650735-73A5-47A8-A117-B716651B02DF}" destId="{9C4FBEA3-3DEF-4D5F-8F18-2D72472C461E}" srcOrd="0" destOrd="0" presId="urn:microsoft.com/office/officeart/2005/8/layout/hierarchy1"/>
    <dgm:cxn modelId="{FDB1216C-E7C5-4B33-AA89-948C50E4F26A}" type="presParOf" srcId="{9C4FBEA3-3DEF-4D5F-8F18-2D72472C461E}" destId="{8B33147A-E700-44DF-9EE7-A46D474B92CF}" srcOrd="0" destOrd="0" presId="urn:microsoft.com/office/officeart/2005/8/layout/hierarchy1"/>
    <dgm:cxn modelId="{6487BCB9-86CF-43B3-AA33-21ACB99D1D1F}" type="presParOf" srcId="{8B33147A-E700-44DF-9EE7-A46D474B92CF}" destId="{5121FCBE-726E-407A-8385-9CC11BCD8BBC}" srcOrd="0" destOrd="0" presId="urn:microsoft.com/office/officeart/2005/8/layout/hierarchy1"/>
    <dgm:cxn modelId="{E7EC49B1-32C6-444D-95DA-F8ADB7A11561}" type="presParOf" srcId="{8B33147A-E700-44DF-9EE7-A46D474B92CF}" destId="{3D012F09-AE56-44D4-BADB-52052CD59A6B}" srcOrd="1" destOrd="0" presId="urn:microsoft.com/office/officeart/2005/8/layout/hierarchy1"/>
    <dgm:cxn modelId="{56D595F9-ABEA-49F1-BADF-0F9D5016ACFE}" type="presParOf" srcId="{9C4FBEA3-3DEF-4D5F-8F18-2D72472C461E}" destId="{630DD29E-4FAF-4BDC-A8B8-778F6C77E81E}" srcOrd="1" destOrd="0" presId="urn:microsoft.com/office/officeart/2005/8/layout/hierarchy1"/>
    <dgm:cxn modelId="{B021BC85-ED1B-415A-B294-33D8B5E621E7}" type="presParOf" srcId="{35650735-73A5-47A8-A117-B716651B02DF}" destId="{00A784B6-6C65-4A3E-B03B-46D7A502A4E3}" srcOrd="1" destOrd="0" presId="urn:microsoft.com/office/officeart/2005/8/layout/hierarchy1"/>
    <dgm:cxn modelId="{658EA737-4E11-45D2-A155-E1B6C9628DD1}" type="presParOf" srcId="{00A784B6-6C65-4A3E-B03B-46D7A502A4E3}" destId="{D886C411-9174-407B-894A-D6AB9EEF2B07}" srcOrd="0" destOrd="0" presId="urn:microsoft.com/office/officeart/2005/8/layout/hierarchy1"/>
    <dgm:cxn modelId="{38314E85-D697-4F78-9FCF-00715655F198}" type="presParOf" srcId="{D886C411-9174-407B-894A-D6AB9EEF2B07}" destId="{512062F7-6B56-463A-A8B2-7F5C5CFDFDEF}" srcOrd="0" destOrd="0" presId="urn:microsoft.com/office/officeart/2005/8/layout/hierarchy1"/>
    <dgm:cxn modelId="{DE3925B3-A098-485D-94D0-18B695151D73}" type="presParOf" srcId="{D886C411-9174-407B-894A-D6AB9EEF2B07}" destId="{7EAABAFC-08BD-4432-B547-F4283F8E1A7A}" srcOrd="1" destOrd="0" presId="urn:microsoft.com/office/officeart/2005/8/layout/hierarchy1"/>
    <dgm:cxn modelId="{BEB9D3E7-C49B-4915-90B8-FB2F3EEFDAF2}" type="presParOf" srcId="{00A784B6-6C65-4A3E-B03B-46D7A502A4E3}" destId="{36240E30-4870-4E57-9144-28B74E9BA64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21FCBE-726E-407A-8385-9CC11BCD8BBC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012F09-AE56-44D4-BADB-52052CD59A6B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Merkinnät nollautuvat, kun uusi jakso vaihtuu</a:t>
          </a:r>
          <a:endParaRPr lang="en-US" sz="2500" kern="1200"/>
        </a:p>
      </dsp:txBody>
      <dsp:txXfrm>
        <a:off x="696297" y="538547"/>
        <a:ext cx="4171627" cy="2590157"/>
      </dsp:txXfrm>
    </dsp:sp>
    <dsp:sp modelId="{512062F7-6B56-463A-A8B2-7F5C5CFDFDEF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AABAFC-08BD-4432-B547-F4283F8E1A7A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Seuraamukset eivät nollaudu jakson vaihtuessa, vaan esim. koulupalaveri pidetään seuraavan jakson aikana, jos sitä ei ehditä edellisessä jaksossa pitää</a:t>
          </a:r>
          <a:endParaRPr lang="en-US" sz="2500" kern="1200"/>
        </a:p>
      </dsp:txBody>
      <dsp:txXfrm>
        <a:off x="5991936" y="538547"/>
        <a:ext cx="4171627" cy="25901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D9E5EF-263F-67F3-B65B-5129C9945F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4013BA0-351E-FBE8-165B-1C70C8CAA8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3AD1CA2-1B73-05F1-3502-C17FD4209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019B-6B5C-4B7E-8330-83C40A331A9D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BD45B4E-D205-066E-2523-326393898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8796ADA-F475-3E36-2434-96419388F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7D6B-D6D5-4550-91D7-124BB335A9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5734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F5945D-AD73-D39F-7135-C900F50CC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72CE4EB-DC4A-A4F4-2B77-C775C4C98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F04A2F6-9F1B-D383-6F48-92840CFC4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019B-6B5C-4B7E-8330-83C40A331A9D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76ACE5C-6D80-4BD9-C5FE-09629701F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90D2BCC-74E7-31C3-1AD8-42E522337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7D6B-D6D5-4550-91D7-124BB335A9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5285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B78674D-99F2-0DAA-1EF7-BE7C60F90F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A567790-743C-1D2A-5278-7FBD751B5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022759-EE06-44B0-363B-447D06B33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019B-6B5C-4B7E-8330-83C40A331A9D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CB4320A-88ED-A55B-D19D-B30911151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80E86E-42A3-5C4F-7B2B-1BF28874C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7D6B-D6D5-4550-91D7-124BB335A9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1164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C8CD31-886B-F2C0-3B67-BDF8CAD6B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81BF23-B8F3-4152-9F96-1FC0CA2D13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A64990B-74EA-7431-1F93-0BEC59AF1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019B-6B5C-4B7E-8330-83C40A331A9D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8BF983F-DE98-E658-37D7-090C556EB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E3B1C4-1EDC-5D14-13E1-6D0A99CFE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7D6B-D6D5-4550-91D7-124BB335A9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6982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ACD935-7B63-A9E9-6C63-F1BC4A5EA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BB00D9E-B14B-EE5A-A5D5-041012E984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6B049D7-8671-C97B-A0E5-82C9F6462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019B-6B5C-4B7E-8330-83C40A331A9D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28040F-2F12-3143-9694-AB7A4AD33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D853DD3-CD63-6A36-D64C-4EC80F4FB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7D6B-D6D5-4550-91D7-124BB335A9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3180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8ADDEF-1EEB-7FFA-CD60-48BC6602B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A007FF-650D-12C5-C7E3-EE4C222B06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1BA97AA-95F4-D103-7418-B890696A52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E4C5A9D-E694-723A-A147-FDFA487AB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019B-6B5C-4B7E-8330-83C40A331A9D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C73968E-1787-C53C-1634-9C0560B3C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DDD04AC-D1DC-B69F-C101-5DBDB80A2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7D6B-D6D5-4550-91D7-124BB335A9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5087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DF8C9D-A756-E216-1AF4-F6532F944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54BF3BB-8A51-0E6C-8AFA-F7DD73E8B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1475D42-EB22-D250-808B-CC61B720AE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035A5D9-B24C-619A-4EA6-002E9973C1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82876BB-26F9-95BE-DB93-C532C93CAB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BC35F63-F46A-E113-5096-5526BDEDD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019B-6B5C-4B7E-8330-83C40A331A9D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4EB3C6F-4ABF-516E-17F4-35165DF87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9075189-9086-1246-CFF8-7AC1CDEFD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7D6B-D6D5-4550-91D7-124BB335A9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3018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1157EF-C38B-04A4-FF4F-25F38636A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2D797D6-7771-93BF-A88F-BA4203B2A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019B-6B5C-4B7E-8330-83C40A331A9D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7E60931-B638-2D9B-1D9C-285A36A4C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793B8DB-A051-039B-E6F1-4AE73AA00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7D6B-D6D5-4550-91D7-124BB335A9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425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C1F9579-F0D2-CBA2-F81A-9D25EA5C1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019B-6B5C-4B7E-8330-83C40A331A9D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4EFE06F-9B10-0B1D-317D-0017BB9D4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1EFC59B-C5C2-4EDA-18FE-FD27C27D4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7D6B-D6D5-4550-91D7-124BB335A9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0329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C149E7-0E1B-8E62-4DD9-437B5E534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8803B5-66CB-492D-1B76-1799E211A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83B1B05-5FBF-6D6D-C846-0C3CE83919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0D76339-6FB8-89F8-626E-5BBCF4FC2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019B-6B5C-4B7E-8330-83C40A331A9D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0667762-70AC-42D4-679C-8F6C01C6B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5928B47-F402-AEE0-6FCE-32E30885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7D6B-D6D5-4550-91D7-124BB335A9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9211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7DD527-1C6D-73E8-8D86-78931485E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776534B-B93F-B1A6-33DD-2C0B65B8B9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1BCBF85-4257-D083-27C0-F22D60F6A2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FFE2298-6A9B-54D6-5858-68B420855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019B-6B5C-4B7E-8330-83C40A331A9D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DE427F6-7ECC-CD4C-6C72-A5D1DBD60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A98B30F-8E8B-CB82-9466-E0EF916A6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7D6B-D6D5-4550-91D7-124BB335A9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60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CAE1DFD-62DE-C5B6-E359-7599D5C9F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F2F9110-3264-FAA3-45DA-7950AB5E9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B7FD3CC-48F6-EE5F-D683-0DE1EF28D9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68019B-6B5C-4B7E-8330-83C40A331A9D}" type="datetimeFigureOut">
              <a:rPr lang="fi-FI" smtClean="0"/>
              <a:t>23.10.2025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DC0DA9D-BFDD-6F60-1BD3-DB9BFAE5DC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16A1A23-C1D9-F06F-6269-F736D71A45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E17D6B-D6D5-4550-91D7-124BB335A9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7119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67A094E-FEA3-649E-404D-0316392DCB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fi-FI" sz="8900"/>
              <a:t>Wilma-merkintöjen seurantamalli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8CA85F2-9AEB-79F1-E55E-925836C57F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fi-FI"/>
              <a:t>Mankolan yhtenäiskoulu</a:t>
            </a:r>
          </a:p>
          <a:p>
            <a:pPr algn="l"/>
            <a:r>
              <a:rPr lang="fi-FI"/>
              <a:t>2025 – 2026. Päivitetty malli 2. jakso alkaen.</a:t>
            </a:r>
          </a:p>
        </p:txBody>
      </p:sp>
    </p:spTree>
    <p:extLst>
      <p:ext uri="{BB962C8B-B14F-4D97-AF65-F5344CB8AC3E}">
        <p14:creationId xmlns:p14="http://schemas.microsoft.com/office/powerpoint/2010/main" val="326419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16DD505-F674-E301-5DEE-73616C1C6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fi-FI" sz="5400"/>
              <a:t>Mitä luokanvalvoja seuraa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C370FC-4EE1-F65B-E651-D09D7451DB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fi-FI" sz="2400"/>
              <a:t>Oppituntien häirintä</a:t>
            </a:r>
          </a:p>
          <a:p>
            <a:r>
              <a:rPr lang="fi-FI" sz="2400"/>
              <a:t>Kännykän käyttö oppitunneilla</a:t>
            </a:r>
          </a:p>
          <a:p>
            <a:r>
              <a:rPr lang="fi-FI" sz="2400"/>
              <a:t>Huono käyttäytyminen koulupäivän aikana</a:t>
            </a:r>
          </a:p>
          <a:p>
            <a:r>
              <a:rPr lang="fi-FI" sz="2400"/>
              <a:t>Myöhästymiset</a:t>
            </a:r>
          </a:p>
          <a:p>
            <a:r>
              <a:rPr lang="fi-FI" sz="2400"/>
              <a:t>HUOM! Kirjat kotona tai läksyt tekemättä –merkinnät otetaan huomioon oppiaineiden työskentelytaitojen arvioinnissa. Eivät kuulu tähän seurantaan. </a:t>
            </a:r>
          </a:p>
        </p:txBody>
      </p:sp>
    </p:spTree>
    <p:extLst>
      <p:ext uri="{BB962C8B-B14F-4D97-AF65-F5344CB8AC3E}">
        <p14:creationId xmlns:p14="http://schemas.microsoft.com/office/powerpoint/2010/main" val="522488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D9CF0F3-A447-29EC-1E03-CA3C0F8BB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fi-FI" sz="6100"/>
              <a:t>Mitä merkinnöistä seuraa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2B3A7C-9339-ABAB-648D-11DFE84BC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fi-FI" sz="2000"/>
              <a:t>Ensimmäiset viisi merkintää samasta asiasta yhden jakson aikana</a:t>
            </a:r>
          </a:p>
          <a:p>
            <a:pPr lvl="1"/>
            <a:r>
              <a:rPr lang="fi-FI" sz="2000"/>
              <a:t>Luokanohjaajan kasvatuskeskustelu (oppilas soittaa kotiin, merkintä </a:t>
            </a:r>
            <a:r>
              <a:rPr lang="fi-FI" sz="2000" err="1"/>
              <a:t>kakesta</a:t>
            </a:r>
            <a:r>
              <a:rPr lang="fi-FI" sz="2000"/>
              <a:t> ja tieto jatkoseurannasta)</a:t>
            </a:r>
          </a:p>
          <a:p>
            <a:r>
              <a:rPr lang="fi-FI" sz="2000"/>
              <a:t>Seuraavat viisi merkintää samasta asiasta samassa jaksossa</a:t>
            </a:r>
          </a:p>
          <a:p>
            <a:pPr lvl="1"/>
            <a:r>
              <a:rPr lang="fi-FI" sz="2000"/>
              <a:t>Jälki-istunto</a:t>
            </a:r>
          </a:p>
          <a:p>
            <a:r>
              <a:rPr lang="fi-FI" sz="2000"/>
              <a:t>Seuraavat viisi merkintää samasta asiasta  - yhä samassa jaksossa</a:t>
            </a:r>
          </a:p>
          <a:p>
            <a:pPr lvl="1"/>
            <a:r>
              <a:rPr lang="fi-FI" sz="2000"/>
              <a:t>Koulupalaveri, jossa mukana oppilas, huoltaja, luokanohjaaja, rehtori</a:t>
            </a:r>
          </a:p>
          <a:p>
            <a:pPr lvl="1"/>
            <a:endParaRPr lang="fi-FI" sz="2000"/>
          </a:p>
        </p:txBody>
      </p:sp>
    </p:spTree>
    <p:extLst>
      <p:ext uri="{BB962C8B-B14F-4D97-AF65-F5344CB8AC3E}">
        <p14:creationId xmlns:p14="http://schemas.microsoft.com/office/powerpoint/2010/main" val="2601163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5078F3B-238D-9627-4114-66335E729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fi-FI" sz="4800"/>
              <a:t>Merkintöjen nollautuminen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Sisällön paikkamerkki 2">
            <a:extLst>
              <a:ext uri="{FF2B5EF4-FFF2-40B4-BE49-F238E27FC236}">
                <a16:creationId xmlns:a16="http://schemas.microsoft.com/office/drawing/2014/main" id="{F0F7A210-4CF9-4381-B50C-17FDD7AC30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9878440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1825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BC2256D-C3B6-F419-8191-E6F07023D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2963" y="1238080"/>
            <a:ext cx="9849751" cy="1349671"/>
          </a:xfrm>
        </p:spPr>
        <p:txBody>
          <a:bodyPr anchor="b">
            <a:normAutofit/>
          </a:bodyPr>
          <a:lstStyle/>
          <a:p>
            <a:r>
              <a:rPr lang="fi-FI" sz="5400"/>
              <a:t>Törkeät ylilyönnit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189478-CE8D-1AEC-8F6B-75EF69101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9304" y="2902913"/>
            <a:ext cx="9849751" cy="3032168"/>
          </a:xfrm>
        </p:spPr>
        <p:txBody>
          <a:bodyPr anchor="ctr">
            <a:normAutofit/>
          </a:bodyPr>
          <a:lstStyle/>
          <a:p>
            <a:r>
              <a:rPr lang="fi-FI" sz="2000"/>
              <a:t>Nämä tilanteet käsitellään erillisesti, voi seurata suoraan jälki-istunto. </a:t>
            </a:r>
          </a:p>
          <a:p>
            <a:pPr lvl="1"/>
            <a:r>
              <a:rPr lang="fi-FI" sz="2000"/>
              <a:t>Tupakkatuotteiden tuominen tai käyttäminen koulussa</a:t>
            </a:r>
          </a:p>
          <a:p>
            <a:pPr lvl="1"/>
            <a:r>
              <a:rPr lang="fi-FI" sz="2000"/>
              <a:t>Päihteiden tuominen tai käyttäminen koulussa</a:t>
            </a:r>
          </a:p>
          <a:p>
            <a:pPr lvl="1"/>
            <a:r>
              <a:rPr lang="fi-FI" sz="2000"/>
              <a:t>Luvaton poistuminen koulun alueelta</a:t>
            </a:r>
          </a:p>
          <a:p>
            <a:pPr lvl="1"/>
            <a:r>
              <a:rPr lang="fi-FI" sz="2000"/>
              <a:t>Törkeä käytös, piittaamattomuus, ilkivalta, väkivalta tms. </a:t>
            </a:r>
          </a:p>
          <a:p>
            <a:pPr marL="457200" lvl="1" indent="0">
              <a:buNone/>
            </a:pPr>
            <a:endParaRPr lang="fi-FI" sz="2000"/>
          </a:p>
        </p:txBody>
      </p:sp>
    </p:spTree>
    <p:extLst>
      <p:ext uri="{BB962C8B-B14F-4D97-AF65-F5344CB8AC3E}">
        <p14:creationId xmlns:p14="http://schemas.microsoft.com/office/powerpoint/2010/main" val="2243727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3ce23d4-4263-4453-a3f6-bd2668076364">
      <Terms xmlns="http://schemas.microsoft.com/office/infopath/2007/PartnerControls"/>
    </lcf76f155ced4ddcb4097134ff3c332f>
    <TaxCatchAll xmlns="df40d1b9-15ad-4638-b380-1fb239d3480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07920FC6147643B2B9ECE9BDC06C0A" ma:contentTypeVersion="18" ma:contentTypeDescription="Create a new document." ma:contentTypeScope="" ma:versionID="74101b3ef77d91134d787209f6d6cc5c">
  <xsd:schema xmlns:xsd="http://www.w3.org/2001/XMLSchema" xmlns:xs="http://www.w3.org/2001/XMLSchema" xmlns:p="http://schemas.microsoft.com/office/2006/metadata/properties" xmlns:ns2="df40d1b9-15ad-4638-b380-1fb239d34808" xmlns:ns3="53ce23d4-4263-4453-a3f6-bd2668076364" targetNamespace="http://schemas.microsoft.com/office/2006/metadata/properties" ma:root="true" ma:fieldsID="4b2aca15484eb3d59d85f27646fdbf46" ns2:_="" ns3:_="">
    <xsd:import namespace="df40d1b9-15ad-4638-b380-1fb239d34808"/>
    <xsd:import namespace="53ce23d4-4263-4453-a3f6-bd266807636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40d1b9-15ad-4638-b380-1fb239d3480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943cf73-6b52-436b-9038-bcb5a5ead45d}" ma:internalName="TaxCatchAll" ma:showField="CatchAllData" ma:web="df40d1b9-15ad-4638-b380-1fb239d348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ce23d4-4263-4453-a3f6-bd26680763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05e04bf-e505-424f-8df9-fffee8d46d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73B9C56-B04E-4A13-9A90-6CE9249609D4}">
  <ds:schemaRefs>
    <ds:schemaRef ds:uri="53ce23d4-4263-4453-a3f6-bd2668076364"/>
    <ds:schemaRef ds:uri="df40d1b9-15ad-4638-b380-1fb239d3480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AF42520-5769-4689-96CF-1678BA3639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40d1b9-15ad-4638-b380-1fb239d34808"/>
    <ds:schemaRef ds:uri="53ce23d4-4263-4453-a3f6-bd26680763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03A1104-0912-4BA8-8CCC-E37D514BD9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</Words>
  <Application>Microsoft Office PowerPoint</Application>
  <PresentationFormat>Laajakuva</PresentationFormat>
  <Paragraphs>25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Office-teema</vt:lpstr>
      <vt:lpstr>Wilma-merkintöjen seurantamalli</vt:lpstr>
      <vt:lpstr>Mitä luokanvalvoja seuraa</vt:lpstr>
      <vt:lpstr>Mitä merkinnöistä seuraa</vt:lpstr>
      <vt:lpstr>Merkintöjen nollautuminen</vt:lpstr>
      <vt:lpstr>Törkeät ylilyönnit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Teerijoki Pipsa</dc:creator>
  <cp:lastModifiedBy>Ritva Hakkarainen</cp:lastModifiedBy>
  <cp:revision>4</cp:revision>
  <dcterms:created xsi:type="dcterms:W3CDTF">2025-10-06T05:39:28Z</dcterms:created>
  <dcterms:modified xsi:type="dcterms:W3CDTF">2025-10-23T11:45:01Z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0x010100C207920FC6147643B2B9ECE9BDC06C0A</vt:lpwstr>
  </property>
  <property fmtid="{D5CDD505-2E9C-101B-9397-08002B2CF9AE}" pid="3" name="MediaServiceImageTags">
    <vt:lpwstr/>
  </property>
</Properties>
</file>