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3" r:id="rId6"/>
    <p:sldId id="260" r:id="rId7"/>
    <p:sldId id="264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22.3.2023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12. Julkisen talouden vaikeudet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Taitotehtävä: </a:t>
            </a:r>
            <a:r>
              <a:rPr lang="fi-FI" dirty="0"/>
              <a:t>Talouskasvu ja velka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Tehtävässä harjoiteltavat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tiedonhankinta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kuvion lukeminen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/>
              <a:t>Talouskasvu ja velka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r>
              <a:rPr lang="fi-FI" sz="4700" dirty="0"/>
              <a:t>Tutki kuvioita ja vastaa kysymyksiin.</a:t>
            </a:r>
          </a:p>
          <a:p>
            <a:pPr marL="1143000" indent="-1143000">
              <a:buFont typeface="+mj-lt"/>
              <a:buAutoNum type="arabicPeriod"/>
            </a:pPr>
            <a:r>
              <a:rPr lang="fi-FI" sz="4700" dirty="0"/>
              <a:t>Vertaile kuvioita keskenään. Tiivistä havaintosi muutamaan lauseeseen.</a:t>
            </a:r>
          </a:p>
          <a:p>
            <a:pPr marL="1143000" indent="-1143000">
              <a:buFont typeface="+mj-lt"/>
              <a:buAutoNum type="arabicPeriod"/>
            </a:pPr>
            <a:r>
              <a:rPr lang="fi-FI" sz="4700" dirty="0"/>
              <a:t>Selvitä tapahtumat, jolloin Suomen talouskasvu oli negatiivinen.</a:t>
            </a:r>
          </a:p>
          <a:p>
            <a:pPr marL="1143000" indent="-1143000">
              <a:buFont typeface="+mj-lt"/>
              <a:buAutoNum type="arabicPeriod"/>
            </a:pPr>
            <a:r>
              <a:rPr lang="fi-FI" sz="4700" dirty="0"/>
              <a:t>Syventävä tehtävä: Ota selvää tai pohdi, miksi valtion velka voi kasvaa myös vuosina, jolloin kansantalous kasvaa.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A2FEC2D0-B61D-4167-A0E5-DCA644661F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253239" y="2351313"/>
            <a:ext cx="9454361" cy="597988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C46B0EB-420E-428C-8140-15FBB5735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3238" y="8074653"/>
            <a:ext cx="9454361" cy="45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78</Words>
  <Application>Microsoft Office PowerPoint</Application>
  <PresentationFormat>Mukautettu</PresentationFormat>
  <Paragraphs>18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12. Julkisen talouden vaikeudet</vt:lpstr>
      <vt:lpstr>Taitotehtävä: Talouskasvu ja velka</vt:lpstr>
      <vt:lpstr>Tehtävässä harjoiteltavat taidot</vt:lpstr>
      <vt:lpstr>Talouskasvu ja velka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Kaartinen Minna</cp:lastModifiedBy>
  <cp:revision>21</cp:revision>
  <cp:lastPrinted>2017-11-30T08:45:33Z</cp:lastPrinted>
  <dcterms:created xsi:type="dcterms:W3CDTF">2020-05-05T09:10:38Z</dcterms:created>
  <dcterms:modified xsi:type="dcterms:W3CDTF">2023-03-22T10:03:54Z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