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9" r:id="rId7"/>
    <p:sldId id="260" r:id="rId8"/>
    <p:sldId id="262" r:id="rId9"/>
    <p:sldId id="265" r:id="rId10"/>
    <p:sldId id="264" r:id="rId11"/>
    <p:sldId id="266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2"/>
            <p14:sldId id="265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Kortelainen, Mika K" initials="KMK" lastIdx="1" clrIdx="1">
    <p:extLst>
      <p:ext uri="{19B8F6BF-5375-455C-9EA6-DF929625EA0E}">
        <p15:presenceInfo xmlns:p15="http://schemas.microsoft.com/office/powerpoint/2012/main" userId="S::mikomi@ad.helsinki.fi::4c0a39b0-2815-4cb0-ad52-c0ca68255e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44" y="27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16.1.2024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9. Psyykkinen hyvinvointi on tasapainon ylläpitämistä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5AB653-25CE-4AB7-A01D-1685A1A2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7200" dirty="0"/>
              <a:t>Mitä teet tilanteessa, jossa ottaa päähän?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3297FCCA-BEBB-4D17-B760-57FC4F018E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-14161" t="237" r="-8013"/>
          <a:stretch/>
        </p:blipFill>
        <p:spPr>
          <a:xfrm>
            <a:off x="1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9791F34-CA6D-494E-A6C8-21B53EA9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Tietoiset selviytymiskeinot ylläpitävät psyykkistä tasapainoa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C8189-FA70-4311-BFA9-A818AD6287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Mitkä keinoista ovat</a:t>
            </a:r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fyysisiä</a:t>
            </a:r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psyykkisiä (psyykkistä työtä)</a:t>
            </a:r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sosiaalisia?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93EEF2-F79A-43ED-9D05-0B732E2DE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68D283-6154-45C2-BA85-82D15525B19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4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8E28BE1-D8A6-4A83-BA9D-0B48BFCF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Psyykkinen tasapaino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3A64A95-9405-4293-B0AB-1BCC3A4541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r>
              <a:rPr lang="fi-FI" dirty="0"/>
              <a:t>Psyykkinen hyvinvointi on tasapainoilua, jossa vakautta haetaan erilaisin keinoin.</a:t>
            </a:r>
          </a:p>
          <a:p>
            <a:r>
              <a:rPr lang="fi-FI" dirty="0"/>
              <a:t>Fyysiset keinot kohdistuvat kehon tilan säätelemiseen. Niitä ovat esim. urheilu tai syöminen.</a:t>
            </a:r>
          </a:p>
          <a:p>
            <a:r>
              <a:rPr lang="fi-FI" dirty="0"/>
              <a:t>Sosiaalisilla keinoilla ylläpidetään tasapainoa hakeutumalla muiden seuraan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65816B4-C718-BB4D-9480-39C4CA2C4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2" r="1" b="1"/>
          <a:stretch/>
        </p:blipFill>
        <p:spPr>
          <a:xfrm>
            <a:off x="13041150" y="3061052"/>
            <a:ext cx="10069463" cy="8337296"/>
          </a:xfrm>
          <a:prstGeom prst="rect">
            <a:avLst/>
          </a:prstGeom>
          <a:noFill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FA3021-E750-4212-841A-C6015494C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B7B9C3-C64A-439E-8B24-B474B5ECBE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35637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4B9C4-6311-464A-A6D7-403EFB0F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D971C-30E0-4FA8-87C4-3B6D117959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Lopuksi B käy läpi kaikki viisi näkökulmaa: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alkuperäinen selitys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kolme vaihtoehtoista selitystä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yksi A:n tuottama näkökulma.</a:t>
            </a:r>
          </a:p>
          <a:p>
            <a:endParaRPr lang="fi-FI" dirty="0"/>
          </a:p>
          <a:p>
            <a:r>
              <a:rPr lang="fi-FI" dirty="0"/>
              <a:t>B laittaa näkökulmat järjestykseen sen mukaan, kuinka uskottavana pitää selityksiä.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CEC666-0ED3-47E7-AC68-F7E861E9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E5999E-DB59-4059-9D7D-D13849198E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4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BDFCF-BF49-8809-C4A3-F9AB76AF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Psyykkinen 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B50A01-DE2E-5AFF-86E2-0D9E5A36EC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Asioiden työstämistä mielensisäisesti kutsutaan psyykkiseksi työksi.</a:t>
            </a:r>
          </a:p>
          <a:p>
            <a:r>
              <a:rPr lang="fi-FI" dirty="0"/>
              <a:t>Psyykkistä työtä voi edistää esimerkiksi kirjoittamalla ajatuksistaan. Oman tilanteen vapaa ajattelu on myös yksi tapa tehdä psyykkistä työtä.</a:t>
            </a:r>
          </a:p>
          <a:p>
            <a:endParaRPr lang="fi-FI" dirty="0"/>
          </a:p>
          <a:p>
            <a:r>
              <a:rPr lang="fi-FI" dirty="0"/>
              <a:t>Parhaimmillaan psyykkinen työ yhdistää motivaatiota, kognitiivista toimintaa ja tunteita.</a:t>
            </a:r>
          </a:p>
          <a:p>
            <a:endParaRPr lang="fi-FI" dirty="0"/>
          </a:p>
          <a:p>
            <a:r>
              <a:rPr lang="fi-FI" dirty="0"/>
              <a:t>Fyysisiä ja sosiaalisia säätelykeinoja sekä psyykkistä työtä pidetään tietoisina hallintakeinoina.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3B4BE3-4A05-5BCD-4858-B490C18E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C5DA06-53E0-03B8-6AF4-6347D3BA2D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2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97158F-0825-45A0-9BA4-CB6BFE14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2D3161-D68E-4DB3-A001-4AB9497B36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Millaisia ovat a) fyysiset ja b) sosiaaliset tasapainon ylläpitämisen keinot?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Kuinka seurustelun päättänyt nuori voi tehdä psyykkistä työtä?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</a:t>
            </a:r>
            <a:r>
              <a:rPr lang="fi-FI" dirty="0" err="1"/>
              <a:t>defensseillä</a:t>
            </a:r>
            <a:r>
              <a:rPr lang="fi-FI" dirty="0"/>
              <a:t> tarkoitetaan?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9066BE-510B-44E7-BA54-A538D4575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13B9E0-B70F-498F-9415-E6140556A3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63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80CD8-0755-66FA-F842-E4423822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Defenssit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C08B79-A30C-61C6-1AFC-2CABE18896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Tietoisten keinojen lisäksi ihmiset turvautuvat myös tiedostamattomiin puolustuskeinoihin eli defensseihin.</a:t>
            </a:r>
          </a:p>
          <a:p>
            <a:endParaRPr lang="fi-FI" dirty="0"/>
          </a:p>
          <a:p>
            <a:r>
              <a:rPr lang="fi-FI" dirty="0"/>
              <a:t>Defensseilla ihminen muuntaa todellisuutta siedettävämpään muotoon. Tätä voi tehdä esim. </a:t>
            </a:r>
            <a:r>
              <a:rPr lang="fi-FI"/>
              <a:t>sivuuttamalla asioita (torjunta) tai vähättelemällä itselle tärkeiden asioiden merkitystä (arvonkieltäminen).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4152907-8DFD-3984-ED9E-2020CF989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3636D7-3493-21EC-5AA2-348BAAA19F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5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240</Words>
  <Application>Microsoft Office PowerPoint</Application>
  <PresentationFormat>Mukautettu</PresentationFormat>
  <Paragraphs>51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9. Psyykkinen hyvinvointi on tasapainon ylläpitämistä </vt:lpstr>
      <vt:lpstr>Oivallustehtävä</vt:lpstr>
      <vt:lpstr>Tietoiset selviytymiskeinot ylläpitävät psyykkistä tasapainoa</vt:lpstr>
      <vt:lpstr>Psyykkinen tasapaino</vt:lpstr>
      <vt:lpstr>Yhteenveto</vt:lpstr>
      <vt:lpstr>Psyykkinen työ</vt:lpstr>
      <vt:lpstr>Palauta mieleen</vt:lpstr>
      <vt:lpstr>Defenssit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Elsa Kuittinen</cp:lastModifiedBy>
  <cp:revision>18</cp:revision>
  <cp:lastPrinted>2017-11-30T08:45:33Z</cp:lastPrinted>
  <dcterms:created xsi:type="dcterms:W3CDTF">2020-05-05T09:10:38Z</dcterms:created>
  <dcterms:modified xsi:type="dcterms:W3CDTF">2024-01-16T09:03:48Z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