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71" d="100"/>
          <a:sy n="71" d="100"/>
        </p:scale>
        <p:origin x="5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027DD-00F0-4CE6-938E-7D820A37C2C3}" type="datetimeFigureOut">
              <a:rPr lang="fi-FI" smtClean="0"/>
              <a:t>6.5.2020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95FA-30D4-486B-8796-023491C27C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507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027DD-00F0-4CE6-938E-7D820A37C2C3}" type="datetimeFigureOut">
              <a:rPr lang="fi-FI" smtClean="0"/>
              <a:t>6.5.2020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95FA-30D4-486B-8796-023491C27C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0868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027DD-00F0-4CE6-938E-7D820A37C2C3}" type="datetimeFigureOut">
              <a:rPr lang="fi-FI" smtClean="0"/>
              <a:t>6.5.2020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95FA-30D4-486B-8796-023491C27C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5785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027DD-00F0-4CE6-938E-7D820A37C2C3}" type="datetimeFigureOut">
              <a:rPr lang="fi-FI" smtClean="0"/>
              <a:t>6.5.2020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95FA-30D4-486B-8796-023491C27C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0682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027DD-00F0-4CE6-938E-7D820A37C2C3}" type="datetimeFigureOut">
              <a:rPr lang="fi-FI" smtClean="0"/>
              <a:t>6.5.2020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95FA-30D4-486B-8796-023491C27C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9435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027DD-00F0-4CE6-938E-7D820A37C2C3}" type="datetimeFigureOut">
              <a:rPr lang="fi-FI" smtClean="0"/>
              <a:t>6.5.2020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95FA-30D4-486B-8796-023491C27C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0832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027DD-00F0-4CE6-938E-7D820A37C2C3}" type="datetimeFigureOut">
              <a:rPr lang="fi-FI" smtClean="0"/>
              <a:t>6.5.2020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95FA-30D4-486B-8796-023491C27C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5415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027DD-00F0-4CE6-938E-7D820A37C2C3}" type="datetimeFigureOut">
              <a:rPr lang="fi-FI" smtClean="0"/>
              <a:t>6.5.2020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95FA-30D4-486B-8796-023491C27C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4797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027DD-00F0-4CE6-938E-7D820A37C2C3}" type="datetimeFigureOut">
              <a:rPr lang="fi-FI" smtClean="0"/>
              <a:t>6.5.2020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95FA-30D4-486B-8796-023491C27C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0580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027DD-00F0-4CE6-938E-7D820A37C2C3}" type="datetimeFigureOut">
              <a:rPr lang="fi-FI" smtClean="0"/>
              <a:t>6.5.2020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95FA-30D4-486B-8796-023491C27C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0733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027DD-00F0-4CE6-938E-7D820A37C2C3}" type="datetimeFigureOut">
              <a:rPr lang="fi-FI" smtClean="0"/>
              <a:t>6.5.2020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95FA-30D4-486B-8796-023491C27C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1523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027DD-00F0-4CE6-938E-7D820A37C2C3}" type="datetimeFigureOut">
              <a:rPr lang="fi-FI" smtClean="0"/>
              <a:t>6.5.2020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B195FA-30D4-486B-8796-023491C27C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7312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u="sng" dirty="0" smtClean="0"/>
              <a:t>Immanuel </a:t>
            </a:r>
            <a:r>
              <a:rPr lang="fi-FI" b="1" u="sng" dirty="0"/>
              <a:t>K</a:t>
            </a:r>
            <a:r>
              <a:rPr lang="fi-FI" b="1" u="sng" dirty="0" smtClean="0"/>
              <a:t>ant rationalismin ja empirismin </a:t>
            </a:r>
            <a:br>
              <a:rPr lang="fi-FI" b="1" u="sng" dirty="0" smtClean="0"/>
            </a:br>
            <a:r>
              <a:rPr lang="fi-FI" b="1" dirty="0"/>
              <a:t> </a:t>
            </a:r>
            <a:r>
              <a:rPr lang="fi-FI" b="1" dirty="0" smtClean="0"/>
              <a:t>                      </a:t>
            </a:r>
            <a:r>
              <a:rPr lang="fi-FI" b="1" u="sng" dirty="0" smtClean="0"/>
              <a:t>yhdistäjänä s. 95-97</a:t>
            </a:r>
            <a:endParaRPr lang="fi-FI" b="1" u="sng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95108" y="1825625"/>
            <a:ext cx="5801784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273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 fontScale="92500" lnSpcReduction="10000"/>
          </a:bodyPr>
          <a:lstStyle/>
          <a:p>
            <a:r>
              <a:rPr lang="fi-FI" dirty="0" smtClean="0"/>
              <a:t>Immanuel Kant oli 1700-luvun valistusfilosofi, joka yhdisti empirismin ja rationalismin</a:t>
            </a:r>
          </a:p>
          <a:p>
            <a:r>
              <a:rPr lang="fi-FI" dirty="0" smtClean="0"/>
              <a:t>Kant mietti paljon David Humen ajatusta siitä, että kun biljardikeppi osuu palloon, emme havaitse syy-seuraussuhdetta. Hän totesi, että emme havaitse syy-seuraus-suhdetta, mutta tuntuisi oudolta ajatella, ettei sellaista olisi. Hän päätyi siihen, että mielemme liittää peräkkäisiin tapahtumiin syy-seuraussuhteen. Kausaliteetti ei siis ole todellisuudessa, vaan järjen rakenteissa!</a:t>
            </a:r>
          </a:p>
          <a:p>
            <a:r>
              <a:rPr lang="fi-FI" dirty="0" smtClean="0"/>
              <a:t>Kant ajatteli, että meillä on koko ajan päässämme eräänlaiset järjen silmälasit, joiden varassa näemme maailman. Järkemme rakenteet saavat aikaan sen, että havaitsemme syy-seuraussuhteita, näemme asioiden asettuvan johonkin kolmiulotteiseen tilaan ja tapahtumat ja asiat sijoittuvat ajallisesti johonkin järjestykseen ja havaitsemme peräkkäisyyksiä</a:t>
            </a:r>
          </a:p>
          <a:p>
            <a:r>
              <a:rPr lang="fi-FI" dirty="0" smtClean="0"/>
              <a:t>Havainto siis muodostuu empiirisestä tiedosta ja mielemme rakenteista, joiden lävitse havaintotieto suodattuu tajuntaamme</a:t>
            </a:r>
          </a:p>
          <a:p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32829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3200"/>
            <a:ext cx="10515600" cy="5973763"/>
          </a:xfrm>
        </p:spPr>
        <p:txBody>
          <a:bodyPr/>
          <a:lstStyle/>
          <a:p>
            <a:r>
              <a:rPr lang="fi-FI" dirty="0" smtClean="0"/>
              <a:t>Koska mielemme rakenteet suodattavat havaintomme, emme koskaan voi tavoittaa maailmaa sellaisena, kuin se on, vaan sellaisena kuin me sen näemme</a:t>
            </a:r>
          </a:p>
          <a:p>
            <a:r>
              <a:rPr lang="fi-FI" dirty="0" smtClean="0"/>
              <a:t>Maailma kuitenkin Kantin mielestä on olemassa sellaisena, kuin on meistä huolimatta</a:t>
            </a:r>
          </a:p>
          <a:p>
            <a:r>
              <a:rPr lang="fi-FI" dirty="0" smtClean="0"/>
              <a:t>Saamme tietoa ympäröivästä maailmasta (empirismi), mutta se tapahtuu aina järjen ennakkoehtojen rajoissa (rationalismi)</a:t>
            </a:r>
          </a:p>
          <a:p>
            <a:r>
              <a:rPr lang="fi-FI" dirty="0" smtClean="0"/>
              <a:t>”Käsitteet ilman havaintoja ovat tyhjiä, havainnot ilman käsitteitä ovat sokeita.”</a:t>
            </a:r>
          </a:p>
          <a:p>
            <a:r>
              <a:rPr lang="fi-FI" dirty="0" smtClean="0"/>
              <a:t>Kantin vallankumouksellisen keksinnön pohjalta on syntynyt esimerkiksi nykyaikainen kognitiivinen psykologia. Sen mukaan emme näe maailmaa sellaisena, kuin se ”oikeasti” on, vaan sellaisena, joksi mielemme sen rakentaa.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14482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229</Words>
  <Application>Microsoft Office PowerPoint</Application>
  <PresentationFormat>Widescreen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Immanuel Kant rationalismin ja empirismin                         yhdistäjänä s. 95-97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Immanuel Kant rationalismin ja empirismin                         yhdistäjänä s. 95-97</dc:title>
  <dc:creator>Minna</dc:creator>
  <cp:lastModifiedBy>Minna</cp:lastModifiedBy>
  <cp:revision>10</cp:revision>
  <dcterms:created xsi:type="dcterms:W3CDTF">2020-03-31T07:15:02Z</dcterms:created>
  <dcterms:modified xsi:type="dcterms:W3CDTF">2020-05-06T06:01:16Z</dcterms:modified>
</cp:coreProperties>
</file>