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31"/>
  </p:notesMasterIdLst>
  <p:sldIdLst>
    <p:sldId id="256" r:id="rId5"/>
    <p:sldId id="298" r:id="rId6"/>
    <p:sldId id="328" r:id="rId7"/>
    <p:sldId id="315" r:id="rId8"/>
    <p:sldId id="324" r:id="rId9"/>
    <p:sldId id="285" r:id="rId10"/>
    <p:sldId id="292" r:id="rId11"/>
    <p:sldId id="301" r:id="rId12"/>
    <p:sldId id="270" r:id="rId13"/>
    <p:sldId id="278" r:id="rId14"/>
    <p:sldId id="271" r:id="rId15"/>
    <p:sldId id="276" r:id="rId16"/>
    <p:sldId id="281" r:id="rId17"/>
    <p:sldId id="291" r:id="rId18"/>
    <p:sldId id="268" r:id="rId19"/>
    <p:sldId id="302" r:id="rId20"/>
    <p:sldId id="352" r:id="rId21"/>
    <p:sldId id="350" r:id="rId22"/>
    <p:sldId id="274" r:id="rId23"/>
    <p:sldId id="259" r:id="rId24"/>
    <p:sldId id="287" r:id="rId25"/>
    <p:sldId id="288" r:id="rId26"/>
    <p:sldId id="295" r:id="rId27"/>
    <p:sldId id="280" r:id="rId28"/>
    <p:sldId id="329" r:id="rId29"/>
    <p:sldId id="260" r:id="rId30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6ED"/>
    <a:srgbClr val="2CD5C4"/>
    <a:srgbClr val="E6BEDD"/>
    <a:srgbClr val="CEFF8C"/>
    <a:srgbClr val="275D38"/>
    <a:srgbClr val="5A71DF"/>
    <a:srgbClr val="FDAA63"/>
    <a:srgbClr val="250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CEAD9C-1BAE-42EE-A1C1-19B2A3FFD536}" v="2334" dt="2024-05-14T08:47:53.7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rikka Reija" userId="cc8bbc06-4cc5-4b0f-bc6c-97aade9b11c7" providerId="ADAL" clId="{A9CEAD9C-1BAE-42EE-A1C1-19B2A3FFD536}"/>
    <pc:docChg chg="undo redo custSel addSld delSld modSld sldOrd">
      <pc:chgData name="Airikka Reija" userId="cc8bbc06-4cc5-4b0f-bc6c-97aade9b11c7" providerId="ADAL" clId="{A9CEAD9C-1BAE-42EE-A1C1-19B2A3FFD536}" dt="2024-05-14T08:49:12.566" v="3078" actId="20577"/>
      <pc:docMkLst>
        <pc:docMk/>
      </pc:docMkLst>
      <pc:sldChg chg="modSp mod">
        <pc:chgData name="Airikka Reija" userId="cc8bbc06-4cc5-4b0f-bc6c-97aade9b11c7" providerId="ADAL" clId="{A9CEAD9C-1BAE-42EE-A1C1-19B2A3FFD536}" dt="2024-05-14T08:11:18.151" v="137" actId="20577"/>
        <pc:sldMkLst>
          <pc:docMk/>
          <pc:sldMk cId="1080370792" sldId="256"/>
        </pc:sldMkLst>
        <pc:spChg chg="mod">
          <ac:chgData name="Airikka Reija" userId="cc8bbc06-4cc5-4b0f-bc6c-97aade9b11c7" providerId="ADAL" clId="{A9CEAD9C-1BAE-42EE-A1C1-19B2A3FFD536}" dt="2024-05-14T08:11:18.151" v="137" actId="20577"/>
          <ac:spMkLst>
            <pc:docMk/>
            <pc:sldMk cId="1080370792" sldId="256"/>
            <ac:spMk id="2" creationId="{362BDD54-5083-261E-9F50-603A8253E296}"/>
          </ac:spMkLst>
        </pc:spChg>
        <pc:spChg chg="mod">
          <ac:chgData name="Airikka Reija" userId="cc8bbc06-4cc5-4b0f-bc6c-97aade9b11c7" providerId="ADAL" clId="{A9CEAD9C-1BAE-42EE-A1C1-19B2A3FFD536}" dt="2024-05-14T08:10:57.995" v="117" actId="1076"/>
          <ac:spMkLst>
            <pc:docMk/>
            <pc:sldMk cId="1080370792" sldId="256"/>
            <ac:spMk id="3" creationId="{5161E466-9943-C582-38F7-FB59CE94C455}"/>
          </ac:spMkLst>
        </pc:spChg>
        <pc:picChg chg="mod">
          <ac:chgData name="Airikka Reija" userId="cc8bbc06-4cc5-4b0f-bc6c-97aade9b11c7" providerId="ADAL" clId="{A9CEAD9C-1BAE-42EE-A1C1-19B2A3FFD536}" dt="2024-05-14T08:11:01.200" v="118" actId="14100"/>
          <ac:picMkLst>
            <pc:docMk/>
            <pc:sldMk cId="1080370792" sldId="256"/>
            <ac:picMk id="9" creationId="{E2285E86-1DB2-7A49-4F25-BDBBDCFB6D50}"/>
          </ac:picMkLst>
        </pc:picChg>
      </pc:sldChg>
      <pc:sldChg chg="del">
        <pc:chgData name="Airikka Reija" userId="cc8bbc06-4cc5-4b0f-bc6c-97aade9b11c7" providerId="ADAL" clId="{A9CEAD9C-1BAE-42EE-A1C1-19B2A3FFD536}" dt="2024-05-14T08:33:03.798" v="2423" actId="2696"/>
        <pc:sldMkLst>
          <pc:docMk/>
          <pc:sldMk cId="223227949" sldId="258"/>
        </pc:sldMkLst>
      </pc:sldChg>
      <pc:sldChg chg="modSp modAnim">
        <pc:chgData name="Airikka Reija" userId="cc8bbc06-4cc5-4b0f-bc6c-97aade9b11c7" providerId="ADAL" clId="{A9CEAD9C-1BAE-42EE-A1C1-19B2A3FFD536}" dt="2024-05-14T08:32:05.736" v="2414" actId="20577"/>
        <pc:sldMkLst>
          <pc:docMk/>
          <pc:sldMk cId="908499252" sldId="259"/>
        </pc:sldMkLst>
        <pc:spChg chg="mod">
          <ac:chgData name="Airikka Reija" userId="cc8bbc06-4cc5-4b0f-bc6c-97aade9b11c7" providerId="ADAL" clId="{A9CEAD9C-1BAE-42EE-A1C1-19B2A3FFD536}" dt="2024-05-14T08:32:05.736" v="2414" actId="20577"/>
          <ac:spMkLst>
            <pc:docMk/>
            <pc:sldMk cId="908499252" sldId="259"/>
            <ac:spMk id="3" creationId="{5179E5A0-7531-C4D2-15B5-8F197296AC50}"/>
          </ac:spMkLst>
        </pc:spChg>
      </pc:sldChg>
      <pc:sldChg chg="modSp mod ord setBg">
        <pc:chgData name="Airikka Reija" userId="cc8bbc06-4cc5-4b0f-bc6c-97aade9b11c7" providerId="ADAL" clId="{A9CEAD9C-1BAE-42EE-A1C1-19B2A3FFD536}" dt="2024-05-14T08:47:53.729" v="2966"/>
        <pc:sldMkLst>
          <pc:docMk/>
          <pc:sldMk cId="1033656465" sldId="260"/>
        </pc:sldMkLst>
        <pc:spChg chg="mod">
          <ac:chgData name="Airikka Reija" userId="cc8bbc06-4cc5-4b0f-bc6c-97aade9b11c7" providerId="ADAL" clId="{A9CEAD9C-1BAE-42EE-A1C1-19B2A3FFD536}" dt="2024-05-14T08:31:52.701" v="2394" actId="1076"/>
          <ac:spMkLst>
            <pc:docMk/>
            <pc:sldMk cId="1033656465" sldId="260"/>
            <ac:spMk id="10" creationId="{3ED59F71-B004-73EE-9BBE-F175D850CC0F}"/>
          </ac:spMkLst>
        </pc:spChg>
        <pc:picChg chg="mod">
          <ac:chgData name="Airikka Reija" userId="cc8bbc06-4cc5-4b0f-bc6c-97aade9b11c7" providerId="ADAL" clId="{A9CEAD9C-1BAE-42EE-A1C1-19B2A3FFD536}" dt="2024-05-14T08:31:54.928" v="2395" actId="14100"/>
          <ac:picMkLst>
            <pc:docMk/>
            <pc:sldMk cId="1033656465" sldId="260"/>
            <ac:picMk id="20" creationId="{B304FEFD-F1CE-F494-9E4A-B16CDFF5A091}"/>
          </ac:picMkLst>
        </pc:picChg>
      </pc:sldChg>
      <pc:sldChg chg="del">
        <pc:chgData name="Airikka Reija" userId="cc8bbc06-4cc5-4b0f-bc6c-97aade9b11c7" providerId="ADAL" clId="{A9CEAD9C-1BAE-42EE-A1C1-19B2A3FFD536}" dt="2024-05-14T08:19:05.158" v="804" actId="2696"/>
        <pc:sldMkLst>
          <pc:docMk/>
          <pc:sldMk cId="4292063983" sldId="265"/>
        </pc:sldMkLst>
      </pc:sldChg>
      <pc:sldChg chg="del">
        <pc:chgData name="Airikka Reija" userId="cc8bbc06-4cc5-4b0f-bc6c-97aade9b11c7" providerId="ADAL" clId="{A9CEAD9C-1BAE-42EE-A1C1-19B2A3FFD536}" dt="2024-05-14T08:08:52.095" v="3" actId="2696"/>
        <pc:sldMkLst>
          <pc:docMk/>
          <pc:sldMk cId="2018568136" sldId="267"/>
        </pc:sldMkLst>
      </pc:sldChg>
      <pc:sldChg chg="modSp mod modAnim">
        <pc:chgData name="Airikka Reija" userId="cc8bbc06-4cc5-4b0f-bc6c-97aade9b11c7" providerId="ADAL" clId="{A9CEAD9C-1BAE-42EE-A1C1-19B2A3FFD536}" dt="2024-05-14T08:30:15.736" v="2140" actId="113"/>
        <pc:sldMkLst>
          <pc:docMk/>
          <pc:sldMk cId="3066688992" sldId="268"/>
        </pc:sldMkLst>
        <pc:spChg chg="mod">
          <ac:chgData name="Airikka Reija" userId="cc8bbc06-4cc5-4b0f-bc6c-97aade9b11c7" providerId="ADAL" clId="{A9CEAD9C-1BAE-42EE-A1C1-19B2A3FFD536}" dt="2024-05-14T08:30:15.736" v="2140" actId="113"/>
          <ac:spMkLst>
            <pc:docMk/>
            <pc:sldMk cId="3066688992" sldId="268"/>
            <ac:spMk id="3" creationId="{783E0F9F-00C4-55C6-0BFC-31E1AE090D20}"/>
          </ac:spMkLst>
        </pc:spChg>
      </pc:sldChg>
      <pc:sldChg chg="modSp mod">
        <pc:chgData name="Airikka Reija" userId="cc8bbc06-4cc5-4b0f-bc6c-97aade9b11c7" providerId="ADAL" clId="{A9CEAD9C-1BAE-42EE-A1C1-19B2A3FFD536}" dt="2024-05-14T08:19:21.307" v="844" actId="20577"/>
        <pc:sldMkLst>
          <pc:docMk/>
          <pc:sldMk cId="4289680807" sldId="271"/>
        </pc:sldMkLst>
        <pc:spChg chg="mod">
          <ac:chgData name="Airikka Reija" userId="cc8bbc06-4cc5-4b0f-bc6c-97aade9b11c7" providerId="ADAL" clId="{A9CEAD9C-1BAE-42EE-A1C1-19B2A3FFD536}" dt="2024-05-14T08:19:21.307" v="844" actId="20577"/>
          <ac:spMkLst>
            <pc:docMk/>
            <pc:sldMk cId="4289680807" sldId="271"/>
            <ac:spMk id="2" creationId="{AEBC2FA1-880F-1A68-A53A-6E730A46C07E}"/>
          </ac:spMkLst>
        </pc:spChg>
      </pc:sldChg>
      <pc:sldChg chg="del">
        <pc:chgData name="Airikka Reija" userId="cc8bbc06-4cc5-4b0f-bc6c-97aade9b11c7" providerId="ADAL" clId="{A9CEAD9C-1BAE-42EE-A1C1-19B2A3FFD536}" dt="2024-05-14T08:32:25.768" v="2416" actId="2696"/>
        <pc:sldMkLst>
          <pc:docMk/>
          <pc:sldMk cId="497776671" sldId="272"/>
        </pc:sldMkLst>
      </pc:sldChg>
      <pc:sldChg chg="modSp mod ord modAnim">
        <pc:chgData name="Airikka Reija" userId="cc8bbc06-4cc5-4b0f-bc6c-97aade9b11c7" providerId="ADAL" clId="{A9CEAD9C-1BAE-42EE-A1C1-19B2A3FFD536}" dt="2024-05-14T08:46:50.213" v="2959" actId="20577"/>
        <pc:sldMkLst>
          <pc:docMk/>
          <pc:sldMk cId="148822816" sldId="274"/>
        </pc:sldMkLst>
        <pc:spChg chg="mod">
          <ac:chgData name="Airikka Reija" userId="cc8bbc06-4cc5-4b0f-bc6c-97aade9b11c7" providerId="ADAL" clId="{A9CEAD9C-1BAE-42EE-A1C1-19B2A3FFD536}" dt="2024-05-14T08:46:50.213" v="2959" actId="20577"/>
          <ac:spMkLst>
            <pc:docMk/>
            <pc:sldMk cId="148822816" sldId="274"/>
            <ac:spMk id="3" creationId="{667A729A-16C9-77E0-A5AD-9580D5177234}"/>
          </ac:spMkLst>
        </pc:spChg>
      </pc:sldChg>
      <pc:sldChg chg="delSp modSp mod delAnim modAnim">
        <pc:chgData name="Airikka Reija" userId="cc8bbc06-4cc5-4b0f-bc6c-97aade9b11c7" providerId="ADAL" clId="{A9CEAD9C-1BAE-42EE-A1C1-19B2A3FFD536}" dt="2024-05-14T08:20:13.261" v="986" actId="1076"/>
        <pc:sldMkLst>
          <pc:docMk/>
          <pc:sldMk cId="2712752513" sldId="276"/>
        </pc:sldMkLst>
        <pc:spChg chg="mod">
          <ac:chgData name="Airikka Reija" userId="cc8bbc06-4cc5-4b0f-bc6c-97aade9b11c7" providerId="ADAL" clId="{A9CEAD9C-1BAE-42EE-A1C1-19B2A3FFD536}" dt="2024-05-14T08:20:13.261" v="986" actId="1076"/>
          <ac:spMkLst>
            <pc:docMk/>
            <pc:sldMk cId="2712752513" sldId="276"/>
            <ac:spMk id="16" creationId="{B8B5E0CD-E11B-0895-FC9A-E2BE1537C74F}"/>
          </ac:spMkLst>
        </pc:spChg>
        <pc:spChg chg="del mod">
          <ac:chgData name="Airikka Reija" userId="cc8bbc06-4cc5-4b0f-bc6c-97aade9b11c7" providerId="ADAL" clId="{A9CEAD9C-1BAE-42EE-A1C1-19B2A3FFD536}" dt="2024-05-14T08:20:06.304" v="983" actId="478"/>
          <ac:spMkLst>
            <pc:docMk/>
            <pc:sldMk cId="2712752513" sldId="276"/>
            <ac:spMk id="18" creationId="{0C70D799-3431-0A77-B0C4-0841699B28E1}"/>
          </ac:spMkLst>
        </pc:spChg>
        <pc:grpChg chg="del">
          <ac:chgData name="Airikka Reija" userId="cc8bbc06-4cc5-4b0f-bc6c-97aade9b11c7" providerId="ADAL" clId="{A9CEAD9C-1BAE-42EE-A1C1-19B2A3FFD536}" dt="2024-05-14T08:20:04.495" v="981" actId="478"/>
          <ac:grpSpMkLst>
            <pc:docMk/>
            <pc:sldMk cId="2712752513" sldId="276"/>
            <ac:grpSpMk id="26" creationId="{59697716-8B54-5BAB-461A-21E8AB9FFA43}"/>
          </ac:grpSpMkLst>
        </pc:grpChg>
        <pc:picChg chg="mod">
          <ac:chgData name="Airikka Reija" userId="cc8bbc06-4cc5-4b0f-bc6c-97aade9b11c7" providerId="ADAL" clId="{A9CEAD9C-1BAE-42EE-A1C1-19B2A3FFD536}" dt="2024-05-14T08:20:09.990" v="985" actId="1076"/>
          <ac:picMkLst>
            <pc:docMk/>
            <pc:sldMk cId="2712752513" sldId="276"/>
            <ac:picMk id="12" creationId="{647CBD0F-3EE9-20A2-902F-55E10D8B796D}"/>
          </ac:picMkLst>
        </pc:picChg>
        <pc:picChg chg="mod">
          <ac:chgData name="Airikka Reija" userId="cc8bbc06-4cc5-4b0f-bc6c-97aade9b11c7" providerId="ADAL" clId="{A9CEAD9C-1BAE-42EE-A1C1-19B2A3FFD536}" dt="2024-05-14T08:20:08.470" v="984" actId="1076"/>
          <ac:picMkLst>
            <pc:docMk/>
            <pc:sldMk cId="2712752513" sldId="276"/>
            <ac:picMk id="14" creationId="{E6F60891-4D11-A6E6-10F0-0CDB6ED83560}"/>
          </ac:picMkLst>
        </pc:picChg>
      </pc:sldChg>
      <pc:sldChg chg="delSp modSp mod delAnim modAnim">
        <pc:chgData name="Airikka Reija" userId="cc8bbc06-4cc5-4b0f-bc6c-97aade9b11c7" providerId="ADAL" clId="{A9CEAD9C-1BAE-42EE-A1C1-19B2A3FFD536}" dt="2024-05-14T08:18:54.773" v="803" actId="20577"/>
        <pc:sldMkLst>
          <pc:docMk/>
          <pc:sldMk cId="3460554917" sldId="278"/>
        </pc:sldMkLst>
        <pc:spChg chg="del">
          <ac:chgData name="Airikka Reija" userId="cc8bbc06-4cc5-4b0f-bc6c-97aade9b11c7" providerId="ADAL" clId="{A9CEAD9C-1BAE-42EE-A1C1-19B2A3FFD536}" dt="2024-05-14T08:16:47.088" v="580" actId="478"/>
          <ac:spMkLst>
            <pc:docMk/>
            <pc:sldMk cId="3460554917" sldId="278"/>
            <ac:spMk id="24" creationId="{7AADA5C7-8988-51ED-71C2-961258F2D279}"/>
          </ac:spMkLst>
        </pc:spChg>
        <pc:spChg chg="mod">
          <ac:chgData name="Airikka Reija" userId="cc8bbc06-4cc5-4b0f-bc6c-97aade9b11c7" providerId="ADAL" clId="{A9CEAD9C-1BAE-42EE-A1C1-19B2A3FFD536}" dt="2024-05-14T08:18:54.773" v="803" actId="20577"/>
          <ac:spMkLst>
            <pc:docMk/>
            <pc:sldMk cId="3460554917" sldId="278"/>
            <ac:spMk id="26" creationId="{CE1A6E11-6510-B6C2-7083-4913C0F2A81B}"/>
          </ac:spMkLst>
        </pc:spChg>
        <pc:spChg chg="del mod">
          <ac:chgData name="Airikka Reija" userId="cc8bbc06-4cc5-4b0f-bc6c-97aade9b11c7" providerId="ADAL" clId="{A9CEAD9C-1BAE-42EE-A1C1-19B2A3FFD536}" dt="2024-05-14T08:16:47.103" v="582"/>
          <ac:spMkLst>
            <pc:docMk/>
            <pc:sldMk cId="3460554917" sldId="278"/>
            <ac:spMk id="30" creationId="{B6338AFF-752A-E565-B6DA-96AA27744B67}"/>
          </ac:spMkLst>
        </pc:spChg>
        <pc:spChg chg="del">
          <ac:chgData name="Airikka Reija" userId="cc8bbc06-4cc5-4b0f-bc6c-97aade9b11c7" providerId="ADAL" clId="{A9CEAD9C-1BAE-42EE-A1C1-19B2A3FFD536}" dt="2024-05-14T08:16:49.967" v="583" actId="478"/>
          <ac:spMkLst>
            <pc:docMk/>
            <pc:sldMk cId="3460554917" sldId="278"/>
            <ac:spMk id="31" creationId="{8FF8C130-7AE2-8B8E-9FBB-E012F2807E27}"/>
          </ac:spMkLst>
        </pc:spChg>
        <pc:picChg chg="del mod">
          <ac:chgData name="Airikka Reija" userId="cc8bbc06-4cc5-4b0f-bc6c-97aade9b11c7" providerId="ADAL" clId="{A9CEAD9C-1BAE-42EE-A1C1-19B2A3FFD536}" dt="2024-05-14T08:16:51.786" v="584" actId="478"/>
          <ac:picMkLst>
            <pc:docMk/>
            <pc:sldMk cId="3460554917" sldId="278"/>
            <ac:picMk id="10" creationId="{B01E85DF-C959-DFE9-D1D8-E7F062C345EE}"/>
          </ac:picMkLst>
        </pc:picChg>
        <pc:picChg chg="del">
          <ac:chgData name="Airikka Reija" userId="cc8bbc06-4cc5-4b0f-bc6c-97aade9b11c7" providerId="ADAL" clId="{A9CEAD9C-1BAE-42EE-A1C1-19B2A3FFD536}" dt="2024-05-14T08:13:54.768" v="211" actId="478"/>
          <ac:picMkLst>
            <pc:docMk/>
            <pc:sldMk cId="3460554917" sldId="278"/>
            <ac:picMk id="12" creationId="{8DACC7B5-6CB1-997F-6EC2-F127B1737EA4}"/>
          </ac:picMkLst>
        </pc:picChg>
        <pc:cxnChg chg="del">
          <ac:chgData name="Airikka Reija" userId="cc8bbc06-4cc5-4b0f-bc6c-97aade9b11c7" providerId="ADAL" clId="{A9CEAD9C-1BAE-42EE-A1C1-19B2A3FFD536}" dt="2024-05-14T08:13:49.837" v="206" actId="478"/>
          <ac:cxnSpMkLst>
            <pc:docMk/>
            <pc:sldMk cId="3460554917" sldId="278"/>
            <ac:cxnSpMk id="14" creationId="{E595E24F-A65F-CA74-4888-9956E2AD2D1A}"/>
          </ac:cxnSpMkLst>
        </pc:cxnChg>
        <pc:cxnChg chg="del">
          <ac:chgData name="Airikka Reija" userId="cc8bbc06-4cc5-4b0f-bc6c-97aade9b11c7" providerId="ADAL" clId="{A9CEAD9C-1BAE-42EE-A1C1-19B2A3FFD536}" dt="2024-05-14T08:13:50.777" v="207" actId="478"/>
          <ac:cxnSpMkLst>
            <pc:docMk/>
            <pc:sldMk cId="3460554917" sldId="278"/>
            <ac:cxnSpMk id="16" creationId="{E72C8C88-FD6A-DA02-F8EE-4C809669743A}"/>
          </ac:cxnSpMkLst>
        </pc:cxnChg>
        <pc:cxnChg chg="del">
          <ac:chgData name="Airikka Reija" userId="cc8bbc06-4cc5-4b0f-bc6c-97aade9b11c7" providerId="ADAL" clId="{A9CEAD9C-1BAE-42EE-A1C1-19B2A3FFD536}" dt="2024-05-14T08:13:52.505" v="209" actId="478"/>
          <ac:cxnSpMkLst>
            <pc:docMk/>
            <pc:sldMk cId="3460554917" sldId="278"/>
            <ac:cxnSpMk id="18" creationId="{D4C6319B-E172-74C6-A4ED-9B3450486FD2}"/>
          </ac:cxnSpMkLst>
        </pc:cxnChg>
        <pc:cxnChg chg="del">
          <ac:chgData name="Airikka Reija" userId="cc8bbc06-4cc5-4b0f-bc6c-97aade9b11c7" providerId="ADAL" clId="{A9CEAD9C-1BAE-42EE-A1C1-19B2A3FFD536}" dt="2024-05-14T08:13:53.400" v="210" actId="478"/>
          <ac:cxnSpMkLst>
            <pc:docMk/>
            <pc:sldMk cId="3460554917" sldId="278"/>
            <ac:cxnSpMk id="23" creationId="{B57631B6-26CE-C1EE-ED7A-80E581CCAA68}"/>
          </ac:cxnSpMkLst>
        </pc:cxnChg>
        <pc:cxnChg chg="del">
          <ac:chgData name="Airikka Reija" userId="cc8bbc06-4cc5-4b0f-bc6c-97aade9b11c7" providerId="ADAL" clId="{A9CEAD9C-1BAE-42EE-A1C1-19B2A3FFD536}" dt="2024-05-14T08:13:51.410" v="208" actId="478"/>
          <ac:cxnSpMkLst>
            <pc:docMk/>
            <pc:sldMk cId="3460554917" sldId="278"/>
            <ac:cxnSpMk id="28" creationId="{05324B79-C2F3-1D7D-BE94-D74EAE52DCB6}"/>
          </ac:cxnSpMkLst>
        </pc:cxnChg>
        <pc:cxnChg chg="del">
          <ac:chgData name="Airikka Reija" userId="cc8bbc06-4cc5-4b0f-bc6c-97aade9b11c7" providerId="ADAL" clId="{A9CEAD9C-1BAE-42EE-A1C1-19B2A3FFD536}" dt="2024-05-14T08:16:54.020" v="585" actId="478"/>
          <ac:cxnSpMkLst>
            <pc:docMk/>
            <pc:sldMk cId="3460554917" sldId="278"/>
            <ac:cxnSpMk id="33" creationId="{A3394777-D2E2-26C2-E6D3-B19D5BC17B5F}"/>
          </ac:cxnSpMkLst>
        </pc:cxnChg>
      </pc:sldChg>
      <pc:sldChg chg="addSp modSp mod">
        <pc:chgData name="Airikka Reija" userId="cc8bbc06-4cc5-4b0f-bc6c-97aade9b11c7" providerId="ADAL" clId="{A9CEAD9C-1BAE-42EE-A1C1-19B2A3FFD536}" dt="2024-05-14T08:22:04.352" v="1185" actId="20577"/>
        <pc:sldMkLst>
          <pc:docMk/>
          <pc:sldMk cId="1454268455" sldId="281"/>
        </pc:sldMkLst>
        <pc:spChg chg="mod">
          <ac:chgData name="Airikka Reija" userId="cc8bbc06-4cc5-4b0f-bc6c-97aade9b11c7" providerId="ADAL" clId="{A9CEAD9C-1BAE-42EE-A1C1-19B2A3FFD536}" dt="2024-05-14T08:20:32.515" v="988" actId="1076"/>
          <ac:spMkLst>
            <pc:docMk/>
            <pc:sldMk cId="1454268455" sldId="281"/>
            <ac:spMk id="4" creationId="{F8A73ADD-6177-C39E-9BC7-9B1918314C3F}"/>
          </ac:spMkLst>
        </pc:spChg>
        <pc:spChg chg="add mod">
          <ac:chgData name="Airikka Reija" userId="cc8bbc06-4cc5-4b0f-bc6c-97aade9b11c7" providerId="ADAL" clId="{A9CEAD9C-1BAE-42EE-A1C1-19B2A3FFD536}" dt="2024-05-14T08:22:04.352" v="1185" actId="20577"/>
          <ac:spMkLst>
            <pc:docMk/>
            <pc:sldMk cId="1454268455" sldId="281"/>
            <ac:spMk id="6" creationId="{B804BCCE-70EA-1A9E-F761-40619D0C8544}"/>
          </ac:spMkLst>
        </pc:spChg>
        <pc:grpChg chg="mod">
          <ac:chgData name="Airikka Reija" userId="cc8bbc06-4cc5-4b0f-bc6c-97aade9b11c7" providerId="ADAL" clId="{A9CEAD9C-1BAE-42EE-A1C1-19B2A3FFD536}" dt="2024-05-14T08:21:24.461" v="1123" actId="1076"/>
          <ac:grpSpMkLst>
            <pc:docMk/>
            <pc:sldMk cId="1454268455" sldId="281"/>
            <ac:grpSpMk id="11" creationId="{14648551-F900-84C2-A272-931AA30E01D5}"/>
          </ac:grpSpMkLst>
        </pc:grpChg>
      </pc:sldChg>
      <pc:sldChg chg="modSp mod">
        <pc:chgData name="Airikka Reija" userId="cc8bbc06-4cc5-4b0f-bc6c-97aade9b11c7" providerId="ADAL" clId="{A9CEAD9C-1BAE-42EE-A1C1-19B2A3FFD536}" dt="2024-05-14T08:32:13.254" v="2415" actId="20577"/>
        <pc:sldMkLst>
          <pc:docMk/>
          <pc:sldMk cId="2076255778" sldId="287"/>
        </pc:sldMkLst>
        <pc:spChg chg="mod">
          <ac:chgData name="Airikka Reija" userId="cc8bbc06-4cc5-4b0f-bc6c-97aade9b11c7" providerId="ADAL" clId="{A9CEAD9C-1BAE-42EE-A1C1-19B2A3FFD536}" dt="2024-05-14T08:32:13.254" v="2415" actId="20577"/>
          <ac:spMkLst>
            <pc:docMk/>
            <pc:sldMk cId="2076255778" sldId="287"/>
            <ac:spMk id="2" creationId="{9D5AFBB1-8675-2FEC-E57B-501349701C57}"/>
          </ac:spMkLst>
        </pc:spChg>
      </pc:sldChg>
      <pc:sldChg chg="delSp modSp mod">
        <pc:chgData name="Airikka Reija" userId="cc8bbc06-4cc5-4b0f-bc6c-97aade9b11c7" providerId="ADAL" clId="{A9CEAD9C-1BAE-42EE-A1C1-19B2A3FFD536}" dt="2024-05-14T08:42:44.192" v="2685" actId="20577"/>
        <pc:sldMkLst>
          <pc:docMk/>
          <pc:sldMk cId="3325202969" sldId="288"/>
        </pc:sldMkLst>
        <pc:spChg chg="mod">
          <ac:chgData name="Airikka Reija" userId="cc8bbc06-4cc5-4b0f-bc6c-97aade9b11c7" providerId="ADAL" clId="{A9CEAD9C-1BAE-42EE-A1C1-19B2A3FFD536}" dt="2024-05-14T08:42:44.192" v="2685" actId="20577"/>
          <ac:spMkLst>
            <pc:docMk/>
            <pc:sldMk cId="3325202969" sldId="288"/>
            <ac:spMk id="3" creationId="{667A729A-16C9-77E0-A5AD-9580D5177234}"/>
          </ac:spMkLst>
        </pc:spChg>
        <pc:picChg chg="del">
          <ac:chgData name="Airikka Reija" userId="cc8bbc06-4cc5-4b0f-bc6c-97aade9b11c7" providerId="ADAL" clId="{A9CEAD9C-1BAE-42EE-A1C1-19B2A3FFD536}" dt="2024-05-14T08:41:26.615" v="2632" actId="478"/>
          <ac:picMkLst>
            <pc:docMk/>
            <pc:sldMk cId="3325202969" sldId="288"/>
            <ac:picMk id="9" creationId="{9ABFF919-153F-7D25-D480-6C437AFFF810}"/>
          </ac:picMkLst>
        </pc:picChg>
        <pc:picChg chg="del">
          <ac:chgData name="Airikka Reija" userId="cc8bbc06-4cc5-4b0f-bc6c-97aade9b11c7" providerId="ADAL" clId="{A9CEAD9C-1BAE-42EE-A1C1-19B2A3FFD536}" dt="2024-05-14T08:41:17.541" v="2618" actId="478"/>
          <ac:picMkLst>
            <pc:docMk/>
            <pc:sldMk cId="3325202969" sldId="288"/>
            <ac:picMk id="11" creationId="{2EDA8346-E575-952B-5329-0E0398F314C6}"/>
          </ac:picMkLst>
        </pc:picChg>
      </pc:sldChg>
      <pc:sldChg chg="del">
        <pc:chgData name="Airikka Reija" userId="cc8bbc06-4cc5-4b0f-bc6c-97aade9b11c7" providerId="ADAL" clId="{A9CEAD9C-1BAE-42EE-A1C1-19B2A3FFD536}" dt="2024-05-14T08:08:45.933" v="0" actId="2696"/>
        <pc:sldMkLst>
          <pc:docMk/>
          <pc:sldMk cId="1174948086" sldId="290"/>
        </pc:sldMkLst>
      </pc:sldChg>
      <pc:sldChg chg="delSp mod">
        <pc:chgData name="Airikka Reija" userId="cc8bbc06-4cc5-4b0f-bc6c-97aade9b11c7" providerId="ADAL" clId="{A9CEAD9C-1BAE-42EE-A1C1-19B2A3FFD536}" dt="2024-05-14T08:22:18.535" v="1186" actId="478"/>
        <pc:sldMkLst>
          <pc:docMk/>
          <pc:sldMk cId="1743495129" sldId="291"/>
        </pc:sldMkLst>
        <pc:spChg chg="del">
          <ac:chgData name="Airikka Reija" userId="cc8bbc06-4cc5-4b0f-bc6c-97aade9b11c7" providerId="ADAL" clId="{A9CEAD9C-1BAE-42EE-A1C1-19B2A3FFD536}" dt="2024-05-14T08:22:18.535" v="1186" actId="478"/>
          <ac:spMkLst>
            <pc:docMk/>
            <pc:sldMk cId="1743495129" sldId="291"/>
            <ac:spMk id="8" creationId="{0027EA9B-D6F2-0D14-FC18-86FB6F291606}"/>
          </ac:spMkLst>
        </pc:spChg>
      </pc:sldChg>
      <pc:sldChg chg="modSp mod">
        <pc:chgData name="Airikka Reija" userId="cc8bbc06-4cc5-4b0f-bc6c-97aade9b11c7" providerId="ADAL" clId="{A9CEAD9C-1BAE-42EE-A1C1-19B2A3FFD536}" dt="2024-05-14T08:12:49.764" v="202" actId="113"/>
        <pc:sldMkLst>
          <pc:docMk/>
          <pc:sldMk cId="2173268586" sldId="292"/>
        </pc:sldMkLst>
        <pc:spChg chg="mod">
          <ac:chgData name="Airikka Reija" userId="cc8bbc06-4cc5-4b0f-bc6c-97aade9b11c7" providerId="ADAL" clId="{A9CEAD9C-1BAE-42EE-A1C1-19B2A3FFD536}" dt="2024-05-14T08:12:40.884" v="201" actId="1076"/>
          <ac:spMkLst>
            <pc:docMk/>
            <pc:sldMk cId="2173268586" sldId="292"/>
            <ac:spMk id="8" creationId="{CCEABE0E-4E49-CDBD-AD3F-E1D90E9E2CCE}"/>
          </ac:spMkLst>
        </pc:spChg>
        <pc:spChg chg="mod">
          <ac:chgData name="Airikka Reija" userId="cc8bbc06-4cc5-4b0f-bc6c-97aade9b11c7" providerId="ADAL" clId="{A9CEAD9C-1BAE-42EE-A1C1-19B2A3FFD536}" dt="2024-05-14T08:12:49.764" v="202" actId="113"/>
          <ac:spMkLst>
            <pc:docMk/>
            <pc:sldMk cId="2173268586" sldId="292"/>
            <ac:spMk id="10" creationId="{3ED59F71-B004-73EE-9BBE-F175D850CC0F}"/>
          </ac:spMkLst>
        </pc:spChg>
      </pc:sldChg>
      <pc:sldChg chg="modSp mod">
        <pc:chgData name="Airikka Reija" userId="cc8bbc06-4cc5-4b0f-bc6c-97aade9b11c7" providerId="ADAL" clId="{A9CEAD9C-1BAE-42EE-A1C1-19B2A3FFD536}" dt="2024-05-14T08:42:55.574" v="2686" actId="20577"/>
        <pc:sldMkLst>
          <pc:docMk/>
          <pc:sldMk cId="296264059" sldId="295"/>
        </pc:sldMkLst>
        <pc:spChg chg="mod">
          <ac:chgData name="Airikka Reija" userId="cc8bbc06-4cc5-4b0f-bc6c-97aade9b11c7" providerId="ADAL" clId="{A9CEAD9C-1BAE-42EE-A1C1-19B2A3FFD536}" dt="2024-05-14T08:42:55.574" v="2686" actId="20577"/>
          <ac:spMkLst>
            <pc:docMk/>
            <pc:sldMk cId="296264059" sldId="295"/>
            <ac:spMk id="3" creationId="{667A729A-16C9-77E0-A5AD-9580D5177234}"/>
          </ac:spMkLst>
        </pc:spChg>
      </pc:sldChg>
      <pc:sldChg chg="ord">
        <pc:chgData name="Airikka Reija" userId="cc8bbc06-4cc5-4b0f-bc6c-97aade9b11c7" providerId="ADAL" clId="{A9CEAD9C-1BAE-42EE-A1C1-19B2A3FFD536}" dt="2024-05-14T08:11:24.379" v="139"/>
        <pc:sldMkLst>
          <pc:docMk/>
          <pc:sldMk cId="2238302025" sldId="298"/>
        </pc:sldMkLst>
      </pc:sldChg>
      <pc:sldChg chg="del">
        <pc:chgData name="Airikka Reija" userId="cc8bbc06-4cc5-4b0f-bc6c-97aade9b11c7" providerId="ADAL" clId="{A9CEAD9C-1BAE-42EE-A1C1-19B2A3FFD536}" dt="2024-05-14T08:09:01.090" v="5" actId="2696"/>
        <pc:sldMkLst>
          <pc:docMk/>
          <pc:sldMk cId="1045505714" sldId="300"/>
        </pc:sldMkLst>
      </pc:sldChg>
      <pc:sldChg chg="modSp modAnim">
        <pc:chgData name="Airikka Reija" userId="cc8bbc06-4cc5-4b0f-bc6c-97aade9b11c7" providerId="ADAL" clId="{A9CEAD9C-1BAE-42EE-A1C1-19B2A3FFD536}" dt="2024-05-14T08:31:40.102" v="2391" actId="20577"/>
        <pc:sldMkLst>
          <pc:docMk/>
          <pc:sldMk cId="772537465" sldId="302"/>
        </pc:sldMkLst>
        <pc:spChg chg="mod">
          <ac:chgData name="Airikka Reija" userId="cc8bbc06-4cc5-4b0f-bc6c-97aade9b11c7" providerId="ADAL" clId="{A9CEAD9C-1BAE-42EE-A1C1-19B2A3FFD536}" dt="2024-05-14T08:31:40.102" v="2391" actId="20577"/>
          <ac:spMkLst>
            <pc:docMk/>
            <pc:sldMk cId="772537465" sldId="302"/>
            <ac:spMk id="10" creationId="{3ED59F71-B004-73EE-9BBE-F175D850CC0F}"/>
          </ac:spMkLst>
        </pc:spChg>
      </pc:sldChg>
      <pc:sldChg chg="del">
        <pc:chgData name="Airikka Reija" userId="cc8bbc06-4cc5-4b0f-bc6c-97aade9b11c7" providerId="ADAL" clId="{A9CEAD9C-1BAE-42EE-A1C1-19B2A3FFD536}" dt="2024-05-14T08:32:35.573" v="2417" actId="2696"/>
        <pc:sldMkLst>
          <pc:docMk/>
          <pc:sldMk cId="2095825187" sldId="303"/>
        </pc:sldMkLst>
      </pc:sldChg>
      <pc:sldChg chg="del">
        <pc:chgData name="Airikka Reija" userId="cc8bbc06-4cc5-4b0f-bc6c-97aade9b11c7" providerId="ADAL" clId="{A9CEAD9C-1BAE-42EE-A1C1-19B2A3FFD536}" dt="2024-05-14T08:32:47.952" v="2419" actId="2696"/>
        <pc:sldMkLst>
          <pc:docMk/>
          <pc:sldMk cId="798027634" sldId="305"/>
        </pc:sldMkLst>
      </pc:sldChg>
      <pc:sldChg chg="del">
        <pc:chgData name="Airikka Reija" userId="cc8bbc06-4cc5-4b0f-bc6c-97aade9b11c7" providerId="ADAL" clId="{A9CEAD9C-1BAE-42EE-A1C1-19B2A3FFD536}" dt="2024-05-14T08:32:54.087" v="2421" actId="2696"/>
        <pc:sldMkLst>
          <pc:docMk/>
          <pc:sldMk cId="565365491" sldId="308"/>
        </pc:sldMkLst>
      </pc:sldChg>
      <pc:sldChg chg="del">
        <pc:chgData name="Airikka Reija" userId="cc8bbc06-4cc5-4b0f-bc6c-97aade9b11c7" providerId="ADAL" clId="{A9CEAD9C-1BAE-42EE-A1C1-19B2A3FFD536}" dt="2024-05-14T08:32:51.247" v="2420" actId="2696"/>
        <pc:sldMkLst>
          <pc:docMk/>
          <pc:sldMk cId="2830578505" sldId="313"/>
        </pc:sldMkLst>
      </pc:sldChg>
      <pc:sldChg chg="ord">
        <pc:chgData name="Airikka Reija" userId="cc8bbc06-4cc5-4b0f-bc6c-97aade9b11c7" providerId="ADAL" clId="{A9CEAD9C-1BAE-42EE-A1C1-19B2A3FFD536}" dt="2024-05-14T08:11:28.636" v="143"/>
        <pc:sldMkLst>
          <pc:docMk/>
          <pc:sldMk cId="1264232344" sldId="315"/>
        </pc:sldMkLst>
      </pc:sldChg>
      <pc:sldChg chg="del">
        <pc:chgData name="Airikka Reija" userId="cc8bbc06-4cc5-4b0f-bc6c-97aade9b11c7" providerId="ADAL" clId="{A9CEAD9C-1BAE-42EE-A1C1-19B2A3FFD536}" dt="2024-05-14T08:32:39.256" v="2418" actId="2696"/>
        <pc:sldMkLst>
          <pc:docMk/>
          <pc:sldMk cId="2392531919" sldId="316"/>
        </pc:sldMkLst>
      </pc:sldChg>
      <pc:sldChg chg="del">
        <pc:chgData name="Airikka Reija" userId="cc8bbc06-4cc5-4b0f-bc6c-97aade9b11c7" providerId="ADAL" clId="{A9CEAD9C-1BAE-42EE-A1C1-19B2A3FFD536}" dt="2024-05-14T08:20:26.117" v="987" actId="2696"/>
        <pc:sldMkLst>
          <pc:docMk/>
          <pc:sldMk cId="1728849031" sldId="318"/>
        </pc:sldMkLst>
      </pc:sldChg>
      <pc:sldChg chg="del">
        <pc:chgData name="Airikka Reija" userId="cc8bbc06-4cc5-4b0f-bc6c-97aade9b11c7" providerId="ADAL" clId="{A9CEAD9C-1BAE-42EE-A1C1-19B2A3FFD536}" dt="2024-05-14T08:08:54.111" v="4" actId="2696"/>
        <pc:sldMkLst>
          <pc:docMk/>
          <pc:sldMk cId="283600" sldId="321"/>
        </pc:sldMkLst>
      </pc:sldChg>
      <pc:sldChg chg="del">
        <pc:chgData name="Airikka Reija" userId="cc8bbc06-4cc5-4b0f-bc6c-97aade9b11c7" providerId="ADAL" clId="{A9CEAD9C-1BAE-42EE-A1C1-19B2A3FFD536}" dt="2024-05-14T08:08:47.891" v="1" actId="2696"/>
        <pc:sldMkLst>
          <pc:docMk/>
          <pc:sldMk cId="1534988698" sldId="322"/>
        </pc:sldMkLst>
      </pc:sldChg>
      <pc:sldChg chg="del">
        <pc:chgData name="Airikka Reija" userId="cc8bbc06-4cc5-4b0f-bc6c-97aade9b11c7" providerId="ADAL" clId="{A9CEAD9C-1BAE-42EE-A1C1-19B2A3FFD536}" dt="2024-05-14T08:08:49.814" v="2" actId="2696"/>
        <pc:sldMkLst>
          <pc:docMk/>
          <pc:sldMk cId="3547454738" sldId="323"/>
        </pc:sldMkLst>
      </pc:sldChg>
      <pc:sldChg chg="addSp modSp mod ord">
        <pc:chgData name="Airikka Reija" userId="cc8bbc06-4cc5-4b0f-bc6c-97aade9b11c7" providerId="ADAL" clId="{A9CEAD9C-1BAE-42EE-A1C1-19B2A3FFD536}" dt="2024-05-14T08:49:12.566" v="3078" actId="20577"/>
        <pc:sldMkLst>
          <pc:docMk/>
          <pc:sldMk cId="433028071" sldId="324"/>
        </pc:sldMkLst>
        <pc:spChg chg="add mod">
          <ac:chgData name="Airikka Reija" userId="cc8bbc06-4cc5-4b0f-bc6c-97aade9b11c7" providerId="ADAL" clId="{A9CEAD9C-1BAE-42EE-A1C1-19B2A3FFD536}" dt="2024-05-14T08:49:12.566" v="3078" actId="20577"/>
          <ac:spMkLst>
            <pc:docMk/>
            <pc:sldMk cId="433028071" sldId="324"/>
            <ac:spMk id="4" creationId="{5AC0E84F-A400-0CBD-4877-B66E27F3D29F}"/>
          </ac:spMkLst>
        </pc:spChg>
        <pc:spChg chg="mod">
          <ac:chgData name="Airikka Reija" userId="cc8bbc06-4cc5-4b0f-bc6c-97aade9b11c7" providerId="ADAL" clId="{A9CEAD9C-1BAE-42EE-A1C1-19B2A3FFD536}" dt="2024-05-14T08:11:46.530" v="146" actId="1076"/>
          <ac:spMkLst>
            <pc:docMk/>
            <pc:sldMk cId="433028071" sldId="324"/>
            <ac:spMk id="12" creationId="{26774AE7-93C2-211E-60EE-55ED5AA24FEA}"/>
          </ac:spMkLst>
        </pc:spChg>
      </pc:sldChg>
      <pc:sldChg chg="del">
        <pc:chgData name="Airikka Reija" userId="cc8bbc06-4cc5-4b0f-bc6c-97aade9b11c7" providerId="ADAL" clId="{A9CEAD9C-1BAE-42EE-A1C1-19B2A3FFD536}" dt="2024-05-14T08:32:56.702" v="2422" actId="2696"/>
        <pc:sldMkLst>
          <pc:docMk/>
          <pc:sldMk cId="161867790" sldId="325"/>
        </pc:sldMkLst>
      </pc:sldChg>
      <pc:sldChg chg="del">
        <pc:chgData name="Airikka Reija" userId="cc8bbc06-4cc5-4b0f-bc6c-97aade9b11c7" providerId="ADAL" clId="{A9CEAD9C-1BAE-42EE-A1C1-19B2A3FFD536}" dt="2024-05-14T08:33:06.680" v="2424" actId="2696"/>
        <pc:sldMkLst>
          <pc:docMk/>
          <pc:sldMk cId="2996074419" sldId="326"/>
        </pc:sldMkLst>
      </pc:sldChg>
      <pc:sldChg chg="ord">
        <pc:chgData name="Airikka Reija" userId="cc8bbc06-4cc5-4b0f-bc6c-97aade9b11c7" providerId="ADAL" clId="{A9CEAD9C-1BAE-42EE-A1C1-19B2A3FFD536}" dt="2024-05-14T08:11:26.062" v="141"/>
        <pc:sldMkLst>
          <pc:docMk/>
          <pc:sldMk cId="911972921" sldId="328"/>
        </pc:sldMkLst>
      </pc:sldChg>
      <pc:sldChg chg="modSp mod">
        <pc:chgData name="Airikka Reija" userId="cc8bbc06-4cc5-4b0f-bc6c-97aade9b11c7" providerId="ADAL" clId="{A9CEAD9C-1BAE-42EE-A1C1-19B2A3FFD536}" dt="2024-05-14T08:48:40.561" v="3075" actId="20577"/>
        <pc:sldMkLst>
          <pc:docMk/>
          <pc:sldMk cId="2434339065" sldId="329"/>
        </pc:sldMkLst>
        <pc:spChg chg="mod">
          <ac:chgData name="Airikka Reija" userId="cc8bbc06-4cc5-4b0f-bc6c-97aade9b11c7" providerId="ADAL" clId="{A9CEAD9C-1BAE-42EE-A1C1-19B2A3FFD536}" dt="2024-05-14T08:48:40.561" v="3075" actId="20577"/>
          <ac:spMkLst>
            <pc:docMk/>
            <pc:sldMk cId="2434339065" sldId="329"/>
            <ac:spMk id="10" creationId="{8263851D-70FC-9848-04D0-A96BB5A4F2E4}"/>
          </ac:spMkLst>
        </pc:spChg>
      </pc:sldChg>
      <pc:sldChg chg="add ord setBg">
        <pc:chgData name="Airikka Reija" userId="cc8bbc06-4cc5-4b0f-bc6c-97aade9b11c7" providerId="ADAL" clId="{A9CEAD9C-1BAE-42EE-A1C1-19B2A3FFD536}" dt="2024-05-14T08:43:42.345" v="2692"/>
        <pc:sldMkLst>
          <pc:docMk/>
          <pc:sldMk cId="3263125848" sldId="350"/>
        </pc:sldMkLst>
      </pc:sldChg>
      <pc:sldChg chg="addSp delSp modSp new del mod">
        <pc:chgData name="Airikka Reija" userId="cc8bbc06-4cc5-4b0f-bc6c-97aade9b11c7" providerId="ADAL" clId="{A9CEAD9C-1BAE-42EE-A1C1-19B2A3FFD536}" dt="2024-05-14T08:41:09.104" v="2617" actId="2696"/>
        <pc:sldMkLst>
          <pc:docMk/>
          <pc:sldMk cId="1029038529" sldId="351"/>
        </pc:sldMkLst>
        <pc:spChg chg="add del">
          <ac:chgData name="Airikka Reija" userId="cc8bbc06-4cc5-4b0f-bc6c-97aade9b11c7" providerId="ADAL" clId="{A9CEAD9C-1BAE-42EE-A1C1-19B2A3FFD536}" dt="2024-05-14T08:36:41.152" v="2527"/>
          <ac:spMkLst>
            <pc:docMk/>
            <pc:sldMk cId="1029038529" sldId="351"/>
            <ac:spMk id="6" creationId="{5E5C2A30-B974-AD45-6283-B0C22D626D40}"/>
          </ac:spMkLst>
        </pc:spChg>
        <pc:spChg chg="add del">
          <ac:chgData name="Airikka Reija" userId="cc8bbc06-4cc5-4b0f-bc6c-97aade9b11c7" providerId="ADAL" clId="{A9CEAD9C-1BAE-42EE-A1C1-19B2A3FFD536}" dt="2024-05-14T08:37:11.018" v="2533"/>
          <ac:spMkLst>
            <pc:docMk/>
            <pc:sldMk cId="1029038529" sldId="351"/>
            <ac:spMk id="7" creationId="{73583847-E61C-0378-16F9-78AC0C9D5837}"/>
          </ac:spMkLst>
        </pc:spChg>
        <pc:picChg chg="add del mod">
          <ac:chgData name="Airikka Reija" userId="cc8bbc06-4cc5-4b0f-bc6c-97aade9b11c7" providerId="ADAL" clId="{A9CEAD9C-1BAE-42EE-A1C1-19B2A3FFD536}" dt="2024-05-14T08:37:13.192" v="2537" actId="478"/>
          <ac:picMkLst>
            <pc:docMk/>
            <pc:sldMk cId="1029038529" sldId="351"/>
            <ac:picMk id="5" creationId="{1BF0A11E-49FD-B4FD-D034-2445F393C8A9}"/>
          </ac:picMkLst>
        </pc:picChg>
        <pc:picChg chg="add del">
          <ac:chgData name="Airikka Reija" userId="cc8bbc06-4cc5-4b0f-bc6c-97aade9b11c7" providerId="ADAL" clId="{A9CEAD9C-1BAE-42EE-A1C1-19B2A3FFD536}" dt="2024-05-14T08:36:41.152" v="2527"/>
          <ac:picMkLst>
            <pc:docMk/>
            <pc:sldMk cId="1029038529" sldId="351"/>
            <ac:picMk id="1026" creationId="{D20E78B2-7AC8-CEF1-8CE9-B482883E38E5}"/>
          </ac:picMkLst>
        </pc:picChg>
        <pc:picChg chg="add del mod">
          <ac:chgData name="Airikka Reija" userId="cc8bbc06-4cc5-4b0f-bc6c-97aade9b11c7" providerId="ADAL" clId="{A9CEAD9C-1BAE-42EE-A1C1-19B2A3FFD536}" dt="2024-05-14T08:37:11.018" v="2533"/>
          <ac:picMkLst>
            <pc:docMk/>
            <pc:sldMk cId="1029038529" sldId="351"/>
            <ac:picMk id="1028" creationId="{E31051D9-77B3-688B-8249-1ED92C02196B}"/>
          </ac:picMkLst>
        </pc:picChg>
      </pc:sldChg>
      <pc:sldChg chg="addSp delSp modSp new mod setBg">
        <pc:chgData name="Airikka Reija" userId="cc8bbc06-4cc5-4b0f-bc6c-97aade9b11c7" providerId="ADAL" clId="{A9CEAD9C-1BAE-42EE-A1C1-19B2A3FFD536}" dt="2024-05-14T08:41:02.889" v="2616" actId="1076"/>
        <pc:sldMkLst>
          <pc:docMk/>
          <pc:sldMk cId="2124383647" sldId="352"/>
        </pc:sldMkLst>
        <pc:spChg chg="mod">
          <ac:chgData name="Airikka Reija" userId="cc8bbc06-4cc5-4b0f-bc6c-97aade9b11c7" providerId="ADAL" clId="{A9CEAD9C-1BAE-42EE-A1C1-19B2A3FFD536}" dt="2024-05-14T08:37:48.517" v="2572" actId="1076"/>
          <ac:spMkLst>
            <pc:docMk/>
            <pc:sldMk cId="2124383647" sldId="352"/>
            <ac:spMk id="2" creationId="{79101EF5-C46B-3A1E-BB4F-28544130EE57}"/>
          </ac:spMkLst>
        </pc:spChg>
        <pc:spChg chg="mod">
          <ac:chgData name="Airikka Reija" userId="cc8bbc06-4cc5-4b0f-bc6c-97aade9b11c7" providerId="ADAL" clId="{A9CEAD9C-1BAE-42EE-A1C1-19B2A3FFD536}" dt="2024-05-14T08:40:17.963" v="2612" actId="14100"/>
          <ac:spMkLst>
            <pc:docMk/>
            <pc:sldMk cId="2124383647" sldId="352"/>
            <ac:spMk id="3" creationId="{CD06524F-745B-016E-BBF3-AC7558C666BD}"/>
          </ac:spMkLst>
        </pc:spChg>
        <pc:spChg chg="add mod">
          <ac:chgData name="Airikka Reija" userId="cc8bbc06-4cc5-4b0f-bc6c-97aade9b11c7" providerId="ADAL" clId="{A9CEAD9C-1BAE-42EE-A1C1-19B2A3FFD536}" dt="2024-05-14T08:39:04.195" v="2591" actId="1076"/>
          <ac:spMkLst>
            <pc:docMk/>
            <pc:sldMk cId="2124383647" sldId="352"/>
            <ac:spMk id="7" creationId="{810E9BF4-9FEE-BC84-E2A8-49287EB3C971}"/>
          </ac:spMkLst>
        </pc:spChg>
        <pc:picChg chg="add mod">
          <ac:chgData name="Airikka Reija" userId="cc8bbc06-4cc5-4b0f-bc6c-97aade9b11c7" providerId="ADAL" clId="{A9CEAD9C-1BAE-42EE-A1C1-19B2A3FFD536}" dt="2024-05-14T08:41:02.889" v="2616" actId="1076"/>
          <ac:picMkLst>
            <pc:docMk/>
            <pc:sldMk cId="2124383647" sldId="352"/>
            <ac:picMk id="9" creationId="{0C2F4C4E-4EDF-376E-879C-7C96CCCAC8EC}"/>
          </ac:picMkLst>
        </pc:picChg>
        <pc:picChg chg="add del mod">
          <ac:chgData name="Airikka Reija" userId="cc8bbc06-4cc5-4b0f-bc6c-97aade9b11c7" providerId="ADAL" clId="{A9CEAD9C-1BAE-42EE-A1C1-19B2A3FFD536}" dt="2024-05-14T08:40:06.754" v="2607"/>
          <ac:picMkLst>
            <pc:docMk/>
            <pc:sldMk cId="2124383647" sldId="352"/>
            <ac:picMk id="2050" creationId="{5EA2E34F-A3E8-AE57-3478-FB8752358FB6}"/>
          </ac:picMkLst>
        </pc:picChg>
        <pc:picChg chg="add del mod">
          <ac:chgData name="Airikka Reija" userId="cc8bbc06-4cc5-4b0f-bc6c-97aade9b11c7" providerId="ADAL" clId="{A9CEAD9C-1BAE-42EE-A1C1-19B2A3FFD536}" dt="2024-05-14T08:40:18.427" v="2613"/>
          <ac:picMkLst>
            <pc:docMk/>
            <pc:sldMk cId="2124383647" sldId="352"/>
            <ac:picMk id="2052" creationId="{C125DE24-B811-5C88-B343-F201311E50AD}"/>
          </ac:picMkLst>
        </pc:picChg>
      </pc:sldChg>
      <pc:sldMasterChg chg="delSldLayout">
        <pc:chgData name="Airikka Reija" userId="cc8bbc06-4cc5-4b0f-bc6c-97aade9b11c7" providerId="ADAL" clId="{A9CEAD9C-1BAE-42EE-A1C1-19B2A3FFD536}" dt="2024-05-14T08:08:54.111" v="4" actId="2696"/>
        <pc:sldMasterMkLst>
          <pc:docMk/>
          <pc:sldMasterMk cId="0" sldId="2147483658"/>
        </pc:sldMasterMkLst>
        <pc:sldLayoutChg chg="del">
          <pc:chgData name="Airikka Reija" userId="cc8bbc06-4cc5-4b0f-bc6c-97aade9b11c7" providerId="ADAL" clId="{A9CEAD9C-1BAE-42EE-A1C1-19B2A3FFD536}" dt="2024-05-14T08:08:54.111" v="4" actId="2696"/>
          <pc:sldLayoutMkLst>
            <pc:docMk/>
            <pc:sldMasterMk cId="0" sldId="2147483658"/>
            <pc:sldLayoutMk cId="1121239735" sldId="214748373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AC9B7B-DDAE-406B-BF4B-491DDF37D6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45572C-CE63-4BAD-9E63-7FFFAAA49B1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DC7CED-1651-4B1A-9ACD-ADF8250895F8}" type="datetimeFigureOut">
              <a:rPr lang="LID4096"/>
              <a:pPr>
                <a:defRPr/>
              </a:pPr>
              <a:t>05/14/2024</a:t>
            </a:fld>
            <a:endParaRPr lang="en-FI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10187EA-1822-4747-8430-3F3F5CA664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FI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14C723B-D4FB-4D9C-9ED0-C7023AC3C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A6964-1F39-4C47-8509-95CAEBA78D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C379C4-DCDD-4603-80E3-A25B27DE9C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2414BD-74DF-41FF-B8F8-E9EB737F9C3E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Näkökulmana, 15 vuotta S2-opetusta amiskassa</a:t>
            </a:r>
          </a:p>
          <a:p>
            <a:r>
              <a:rPr lang="fi-FI"/>
              <a:t>Vaatimukset 2. asteella: päättötodistus, lukutaito, hyvät vuorovaikutustaidot, ammattisanaston oppimista ei vaadita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414BD-74DF-41FF-B8F8-E9EB737F9C3E}" type="slidenum">
              <a:rPr lang="en-FI" smtClean="0"/>
              <a:pPr>
                <a:defRPr/>
              </a:pPr>
              <a:t>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40888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Näkökulmana, 15 vuotta S2-opetusta amiskassa</a:t>
            </a:r>
          </a:p>
          <a:p>
            <a:r>
              <a:rPr lang="fi-FI"/>
              <a:t>Vaatimukset 2. asteella: päättötodistus, lukutaito, hyvät vuorovaikutustaidot, ammattisanaston oppimista ei vaadita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414BD-74DF-41FF-B8F8-E9EB737F9C3E}" type="slidenum">
              <a:rPr lang="en-FI" smtClean="0"/>
              <a:pPr>
                <a:defRPr/>
              </a:pPr>
              <a:t>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14747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Näkökulmana, 15 vuotta S2-opetusta amiskassa</a:t>
            </a:r>
          </a:p>
          <a:p>
            <a:r>
              <a:rPr lang="fi-FI"/>
              <a:t>Vaatimukset 2. asteella: päättötodistus, lukutaito, hyvät vuorovaikutustaidot, ammattisanaston oppimista ei vaadita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414BD-74DF-41FF-B8F8-E9EB737F9C3E}" type="slidenum">
              <a:rPr lang="en-FI" smtClean="0"/>
              <a:pPr>
                <a:defRPr/>
              </a:pPr>
              <a:t>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23397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414BD-74DF-41FF-B8F8-E9EB737F9C3E}" type="slidenum">
              <a:rPr lang="en-FI" smtClean="0"/>
              <a:pPr>
                <a:defRPr/>
              </a:pPr>
              <a:t>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83572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B2-kielitaidon saavuttaminen vie helposti 5 vuotta!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414BD-74DF-41FF-B8F8-E9EB737F9C3E}" type="slidenum">
              <a:rPr lang="en-FI" smtClean="0"/>
              <a:pPr>
                <a:defRPr/>
              </a:pPr>
              <a:t>16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98500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Ei haittaa, vaikkeivat he ymmärrä kaikkea.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414BD-74DF-41FF-B8F8-E9EB737F9C3E}" type="slidenum">
              <a:rPr lang="en-FI" smtClean="0"/>
              <a:pPr>
                <a:defRPr/>
              </a:pPr>
              <a:t>21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43957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B2-kielitaidon saavuttaminen vie helposti 5 vuotta!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2414BD-74DF-41FF-B8F8-E9EB737F9C3E}" type="slidenum">
              <a:rPr lang="en-FI" smtClean="0"/>
              <a:pPr>
                <a:defRPr/>
              </a:pPr>
              <a:t>26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97922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1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22AC848F-83E1-4EB9-A806-75981CC2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542925"/>
            <a:ext cx="11001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273" y="1901986"/>
            <a:ext cx="3474682" cy="1790700"/>
          </a:xfrm>
        </p:spPr>
        <p:txBody>
          <a:bodyPr lIns="0" tIns="0" rIns="0" bIns="0"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5273" y="3908809"/>
            <a:ext cx="3474682" cy="835134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4730160-3F9A-8967-35E0-5ED1A36E2B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19955" y="0"/>
            <a:ext cx="5142481" cy="5150065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687670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687670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57999"/>
              <a:gd name="connsiteX1" fmla="*/ 3401652 w 6847900"/>
              <a:gd name="connsiteY1" fmla="*/ 0 h 6857999"/>
              <a:gd name="connsiteX2" fmla="*/ 3560351 w 6847900"/>
              <a:gd name="connsiteY2" fmla="*/ 36449 h 6857999"/>
              <a:gd name="connsiteX3" fmla="*/ 6842399 w 6847900"/>
              <a:gd name="connsiteY3" fmla="*/ 3934039 h 6857999"/>
              <a:gd name="connsiteX4" fmla="*/ 3280742 w 6847900"/>
              <a:gd name="connsiteY4" fmla="*/ 5548737 h 6857999"/>
              <a:gd name="connsiteX5" fmla="*/ 3366617 w 6847900"/>
              <a:gd name="connsiteY5" fmla="*/ 6829227 h 6857999"/>
              <a:gd name="connsiteX6" fmla="*/ 1800359 w 6847900"/>
              <a:gd name="connsiteY6" fmla="*/ 5977176 h 6857999"/>
              <a:gd name="connsiteX7" fmla="*/ 85925 w 6847900"/>
              <a:gd name="connsiteY7" fmla="*/ 2734164 h 6857999"/>
              <a:gd name="connsiteX8" fmla="*/ 3312643 w 6847900"/>
              <a:gd name="connsiteY8" fmla="*/ 2936208 h 6857999"/>
              <a:gd name="connsiteX9" fmla="*/ 2844879 w 6847900"/>
              <a:gd name="connsiteY9" fmla="*/ 23075 h 6857999"/>
              <a:gd name="connsiteX10" fmla="*/ 2970804 w 6847900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47900" h="6857999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lnTo>
                  <a:pt x="297080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0849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382CE382-7B45-4DA8-B731-150F99A03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3175" y="0"/>
            <a:ext cx="68532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1131282"/>
            <a:ext cx="5517696" cy="1579261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725" y="2710544"/>
            <a:ext cx="5517696" cy="120657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C53E1B7-728E-4933-904A-602AF035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A78A9-2B7F-4E7F-9EA9-9F5BE9EFD846}" type="datetime1">
              <a:rPr lang="fi-FI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ED1414-6141-4091-A201-8374817647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00C50-4252-4E8F-B293-4939E8FEA39C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B84E64B6-243D-48E4-B7A9-2CAF509F9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2476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23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E7620D8-F17E-42E3-BB20-7DE41EDBB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0" y="0"/>
            <a:ext cx="59848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Kuopion kaupungin logo, jossa sana Kuopio kirjoitettu mustilla kirjaimilla.">
            <a:extLst>
              <a:ext uri="{FF2B5EF4-FFF2-40B4-BE49-F238E27FC236}">
                <a16:creationId xmlns:a16="http://schemas.microsoft.com/office/drawing/2014/main" id="{4C274CA5-8C66-4F4E-87A1-16649B2B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66675"/>
            <a:ext cx="474663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1131282"/>
            <a:ext cx="5517696" cy="1579261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725" y="2710544"/>
            <a:ext cx="5517696" cy="120657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728A59-EC27-459C-BCBD-9E7C7317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63CA-FF99-4226-A902-8E878CF81E64}" type="datetime1">
              <a:rPr lang="fi-FI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F4A469-BC7B-4206-ADEF-9A958693FA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8E44A-4CE9-4F12-90F6-EC8900B6EC7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75B07525-96C3-4A01-A8F0-5993033B0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2476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406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43" y="633045"/>
            <a:ext cx="8332907" cy="86685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249" y="1724792"/>
            <a:ext cx="4062671" cy="300680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9080" y="1717482"/>
            <a:ext cx="4062671" cy="301411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3A1D63-AE04-47BD-846F-022E2EAF5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D7449-7B70-424F-BB12-ECDEECB2575F}" type="datetime1">
              <a:rPr lang="fi-FI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9D331-C927-4CF0-943F-1D92AB7E95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3E046-7A19-4297-963E-C456BE8DE2CF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24860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CD0E04-21A2-BFCB-EF6C-1C9E68CF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633600"/>
            <a:ext cx="8326800" cy="8676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3EB9684-18C3-9FCA-22F1-885E263F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0670-9479-49D9-88C4-C2DC2BEB86F0}" type="datetimeFigureOut">
              <a:rPr lang="fi-FI" smtClean="0"/>
              <a:t>14.5.2024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D3A2876-EF26-D9AE-96FC-21A9CB3A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D91C-03E7-42EC-B8BC-099D830350ED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DA02C4C-7622-3680-68C8-0A27879A8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842" y="1717482"/>
            <a:ext cx="4062672" cy="407697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D995967-D1A0-65C6-D7EA-B222D7BA3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8842" y="2125179"/>
            <a:ext cx="4062672" cy="260947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8B90BF6-9CF0-778D-7A8E-F88CD0F75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72485" y="1717482"/>
            <a:ext cx="4062672" cy="407697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E4DF316-8E5B-7E3F-418B-A1B6A4252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72485" y="2125179"/>
            <a:ext cx="4062672" cy="260947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09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42" y="633045"/>
            <a:ext cx="8326315" cy="82764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6A0D5E3-E095-459C-8805-D93356257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0E750-680A-46E3-AFEC-711FD955F6E0}" type="datetime1">
              <a:rPr lang="fi-FI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1DE9F-A41D-412A-A434-BCA50B17A4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7F9F8-9552-47BF-BD3E-9F47416AEF94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63854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31FE40E-68E9-452D-8B62-CC4878442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8F5B3-268F-4F41-9E57-7813E9AC1915}" type="datetime1">
              <a:rPr lang="fi-FI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5F16818-5CF8-4313-B34D-D47530B7F5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DC092-64FD-425A-BFAF-344846BB863F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77805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36" y="633042"/>
            <a:ext cx="3163583" cy="910007"/>
          </a:xfrm>
        </p:spPr>
        <p:txBody>
          <a:bodyPr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5436" y="1543049"/>
            <a:ext cx="3163583" cy="31916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633042"/>
            <a:ext cx="4841173" cy="410161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3CFB2E-B286-479E-BEE2-415297B72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4226-6224-4CAE-ADA2-1F4FFE4929F3}" type="datetime1">
              <a:rPr lang="fi-FI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4477C-8669-408C-A008-A67E2D9899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D5031-A456-4645-8F02-BEC4C77D4C37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823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981" y="631600"/>
            <a:ext cx="3163583" cy="910007"/>
          </a:xfrm>
        </p:spPr>
        <p:txBody>
          <a:bodyPr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5436" y="631600"/>
            <a:ext cx="4841173" cy="410161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4981" y="1541607"/>
            <a:ext cx="3163583" cy="319160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2A9548-85B8-4481-BAAA-C161481C1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3114-3384-44EF-9079-8E5DE152758C}" type="datetime1">
              <a:rPr lang="fi-FI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F8DE-3E6C-4BEA-B1F7-F047BBE907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D0AA9-869D-4514-833E-5887A8E989B2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67772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Kuopion kaupungin logo, jossa sana Kuopio kirjoitettu mustilla kirjaimilla.">
            <a:extLst>
              <a:ext uri="{FF2B5EF4-FFF2-40B4-BE49-F238E27FC236}">
                <a16:creationId xmlns:a16="http://schemas.microsoft.com/office/drawing/2014/main" id="{C9147DC9-BBAA-4A99-8E62-F047B8988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42925"/>
            <a:ext cx="127635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34" y="2240196"/>
            <a:ext cx="4053927" cy="827643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15436" y="3159579"/>
            <a:ext cx="4053927" cy="95060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415435" y="4201921"/>
            <a:ext cx="4053927" cy="62347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EF2BB-D71D-EE89-0DA6-B655E524C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4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36" y="633045"/>
            <a:ext cx="8313127" cy="86685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436" y="1717482"/>
            <a:ext cx="8313127" cy="31079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8B19DB3-4B7C-41BA-AE3B-EBE093D9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6F401-8C23-4AD3-94D9-ECD1B46D1969}" type="datetime1">
              <a:rPr lang="fi-FI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F2BEA8-23B5-4DD2-A9DB-98C4332E5A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EFACB-7DA3-4681-A2B7-96892D92524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27C7211-012D-4ED4-87B6-E2B0E265D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2476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id="{F7F611E0-53BB-499D-A0D3-471654033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5459413" y="-7938"/>
            <a:ext cx="3684587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92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2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B353599C-B435-4A7D-8E5A-290F7539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542925"/>
            <a:ext cx="11001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273" y="1901986"/>
            <a:ext cx="3474682" cy="1790700"/>
          </a:xfrm>
        </p:spPr>
        <p:txBody>
          <a:bodyPr lIns="0" tIns="0" rIns="0" bIns="0"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5273" y="3908809"/>
            <a:ext cx="3474682" cy="835134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92842" y="1"/>
            <a:ext cx="5151158" cy="51434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223419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3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D00E06DD-EC62-49E5-B635-19434DB04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542925"/>
            <a:ext cx="11001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273" y="1901986"/>
            <a:ext cx="3474682" cy="1790700"/>
          </a:xfrm>
        </p:spPr>
        <p:txBody>
          <a:bodyPr lIns="0" tIns="0" rIns="0" bIns="0"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5273" y="3908809"/>
            <a:ext cx="3474682" cy="835134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007353" y="0"/>
            <a:ext cx="5128917" cy="51435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4 w 6848864"/>
              <a:gd name="connsiteY4" fmla="*/ 3429020 h 6858000"/>
              <a:gd name="connsiteX5" fmla="*/ 6848863 w 6848864"/>
              <a:gd name="connsiteY5" fmla="*/ 0 h 6858000"/>
              <a:gd name="connsiteX6" fmla="*/ 6848864 w 6848864"/>
              <a:gd name="connsiteY6" fmla="*/ 0 h 6858000"/>
              <a:gd name="connsiteX7" fmla="*/ 6848864 w 6848864"/>
              <a:gd name="connsiteY7" fmla="*/ 3428980 h 6858000"/>
              <a:gd name="connsiteX8" fmla="*/ 6848863 w 6848864"/>
              <a:gd name="connsiteY8" fmla="*/ 3428960 h 6858000"/>
              <a:gd name="connsiteX9" fmla="*/ 6848863 w 6848864"/>
              <a:gd name="connsiteY9" fmla="*/ 0 h 6858000"/>
              <a:gd name="connsiteX10" fmla="*/ 1996588 w 6848864"/>
              <a:gd name="connsiteY10" fmla="*/ 0 h 6858000"/>
              <a:gd name="connsiteX11" fmla="*/ 3952612 w 6848864"/>
              <a:gd name="connsiteY11" fmla="*/ 1594205 h 6858000"/>
              <a:gd name="connsiteX12" fmla="*/ 3960306 w 6848864"/>
              <a:gd name="connsiteY12" fmla="*/ 1644622 h 6858000"/>
              <a:gd name="connsiteX13" fmla="*/ 4075116 w 6848864"/>
              <a:gd name="connsiteY13" fmla="*/ 1589315 h 6858000"/>
              <a:gd name="connsiteX14" fmla="*/ 4852278 w 6848864"/>
              <a:gd name="connsiteY14" fmla="*/ 1432413 h 6858000"/>
              <a:gd name="connsiteX15" fmla="*/ 6838557 w 6848864"/>
              <a:gd name="connsiteY15" fmla="*/ 3224861 h 6858000"/>
              <a:gd name="connsiteX16" fmla="*/ 6848863 w 6848864"/>
              <a:gd name="connsiteY16" fmla="*/ 3428960 h 6858000"/>
              <a:gd name="connsiteX17" fmla="*/ 6848863 w 6848864"/>
              <a:gd name="connsiteY17" fmla="*/ 3429040 h 6858000"/>
              <a:gd name="connsiteX18" fmla="*/ 6838557 w 6848864"/>
              <a:gd name="connsiteY18" fmla="*/ 3633140 h 6858000"/>
              <a:gd name="connsiteX19" fmla="*/ 4852278 w 6848864"/>
              <a:gd name="connsiteY19" fmla="*/ 5425587 h 6858000"/>
              <a:gd name="connsiteX20" fmla="*/ 4008570 w 6848864"/>
              <a:gd name="connsiteY20" fmla="*/ 5239088 h 6858000"/>
              <a:gd name="connsiteX21" fmla="*/ 3960218 w 6848864"/>
              <a:gd name="connsiteY21" fmla="*/ 5213955 h 6858000"/>
              <a:gd name="connsiteX22" fmla="*/ 3952612 w 6848864"/>
              <a:gd name="connsiteY22" fmla="*/ 5263795 h 6858000"/>
              <a:gd name="connsiteX23" fmla="*/ 1996588 w 6848864"/>
              <a:gd name="connsiteY23" fmla="*/ 6858000 h 6858000"/>
              <a:gd name="connsiteX24" fmla="*/ 1 w 6848864"/>
              <a:gd name="connsiteY24" fmla="*/ 4861413 h 6858000"/>
              <a:gd name="connsiteX25" fmla="*/ 584788 w 6848864"/>
              <a:gd name="connsiteY25" fmla="*/ 3449613 h 6858000"/>
              <a:gd name="connsiteX26" fmla="*/ 607468 w 6848864"/>
              <a:gd name="connsiteY26" fmla="*/ 3429000 h 6858000"/>
              <a:gd name="connsiteX27" fmla="*/ 584788 w 6848864"/>
              <a:gd name="connsiteY27" fmla="*/ 3408388 h 6858000"/>
              <a:gd name="connsiteX28" fmla="*/ 1 w 6848864"/>
              <a:gd name="connsiteY28" fmla="*/ 1996587 h 6858000"/>
              <a:gd name="connsiteX29" fmla="*/ 1996588 w 6848864"/>
              <a:gd name="connsiteY29" fmla="*/ 0 h 6858000"/>
              <a:gd name="connsiteX30" fmla="*/ 0 w 6848864"/>
              <a:gd name="connsiteY30" fmla="*/ 6858000 h 6858000"/>
              <a:gd name="connsiteX31" fmla="*/ 1 w 6848864"/>
              <a:gd name="connsiteY31" fmla="*/ 0 h 6858000"/>
              <a:gd name="connsiteX32" fmla="*/ 1 w 6848864"/>
              <a:gd name="connsiteY32" fmla="*/ 1996587 h 6858000"/>
              <a:gd name="connsiteX33" fmla="*/ 1 w 6848864"/>
              <a:gd name="connsiteY33" fmla="*/ 4861413 h 6858000"/>
              <a:gd name="connsiteX34" fmla="*/ 1 w 6848864"/>
              <a:gd name="connsiteY34" fmla="*/ 6858000 h 6858000"/>
              <a:gd name="connsiteX35" fmla="*/ 0 w 6848864"/>
              <a:gd name="connsiteY35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6858000 h 6858000"/>
              <a:gd name="connsiteX31" fmla="*/ 0 w 6848863"/>
              <a:gd name="connsiteY31" fmla="*/ 0 h 6858000"/>
              <a:gd name="connsiteX32" fmla="*/ 0 w 6848863"/>
              <a:gd name="connsiteY32" fmla="*/ 1996587 h 6858000"/>
              <a:gd name="connsiteX33" fmla="*/ 0 w 6848863"/>
              <a:gd name="connsiteY33" fmla="*/ 4861413 h 6858000"/>
              <a:gd name="connsiteX34" fmla="*/ 0 w 6848863"/>
              <a:gd name="connsiteY34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6858000 h 6858000"/>
              <a:gd name="connsiteX31" fmla="*/ 0 w 6848863"/>
              <a:gd name="connsiteY31" fmla="*/ 1996587 h 6858000"/>
              <a:gd name="connsiteX32" fmla="*/ 0 w 6848863"/>
              <a:gd name="connsiteY32" fmla="*/ 4861413 h 6858000"/>
              <a:gd name="connsiteX33" fmla="*/ 0 w 6848863"/>
              <a:gd name="connsiteY33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4861413 h 6858000"/>
              <a:gd name="connsiteX31" fmla="*/ 0 w 6848863"/>
              <a:gd name="connsiteY31" fmla="*/ 1996587 h 6858000"/>
              <a:gd name="connsiteX32" fmla="*/ 0 w 6848863"/>
              <a:gd name="connsiteY32" fmla="*/ 4861413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38556 w 6848863"/>
              <a:gd name="connsiteY17" fmla="*/ 3633140 h 6858000"/>
              <a:gd name="connsiteX18" fmla="*/ 4852277 w 6848863"/>
              <a:gd name="connsiteY18" fmla="*/ 5425587 h 6858000"/>
              <a:gd name="connsiteX19" fmla="*/ 4008569 w 6848863"/>
              <a:gd name="connsiteY19" fmla="*/ 5239088 h 6858000"/>
              <a:gd name="connsiteX20" fmla="*/ 3960217 w 6848863"/>
              <a:gd name="connsiteY20" fmla="*/ 5213955 h 6858000"/>
              <a:gd name="connsiteX21" fmla="*/ 3952611 w 6848863"/>
              <a:gd name="connsiteY21" fmla="*/ 5263795 h 6858000"/>
              <a:gd name="connsiteX22" fmla="*/ 1996587 w 6848863"/>
              <a:gd name="connsiteY22" fmla="*/ 6858000 h 6858000"/>
              <a:gd name="connsiteX23" fmla="*/ 0 w 6848863"/>
              <a:gd name="connsiteY23" fmla="*/ 4861413 h 6858000"/>
              <a:gd name="connsiteX24" fmla="*/ 584787 w 6848863"/>
              <a:gd name="connsiteY24" fmla="*/ 3449613 h 6858000"/>
              <a:gd name="connsiteX25" fmla="*/ 607467 w 6848863"/>
              <a:gd name="connsiteY25" fmla="*/ 3429000 h 6858000"/>
              <a:gd name="connsiteX26" fmla="*/ 584787 w 6848863"/>
              <a:gd name="connsiteY26" fmla="*/ 3408388 h 6858000"/>
              <a:gd name="connsiteX27" fmla="*/ 0 w 6848863"/>
              <a:gd name="connsiteY27" fmla="*/ 1996587 h 6858000"/>
              <a:gd name="connsiteX28" fmla="*/ 1996587 w 6848863"/>
              <a:gd name="connsiteY28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38556 w 6848863"/>
              <a:gd name="connsiteY16" fmla="*/ 3633140 h 6858000"/>
              <a:gd name="connsiteX17" fmla="*/ 4852277 w 6848863"/>
              <a:gd name="connsiteY17" fmla="*/ 5425587 h 6858000"/>
              <a:gd name="connsiteX18" fmla="*/ 4008569 w 6848863"/>
              <a:gd name="connsiteY18" fmla="*/ 5239088 h 6858000"/>
              <a:gd name="connsiteX19" fmla="*/ 3960217 w 6848863"/>
              <a:gd name="connsiteY19" fmla="*/ 5213955 h 6858000"/>
              <a:gd name="connsiteX20" fmla="*/ 3952611 w 6848863"/>
              <a:gd name="connsiteY20" fmla="*/ 5263795 h 6858000"/>
              <a:gd name="connsiteX21" fmla="*/ 1996587 w 6848863"/>
              <a:gd name="connsiteY21" fmla="*/ 6858000 h 6858000"/>
              <a:gd name="connsiteX22" fmla="*/ 0 w 6848863"/>
              <a:gd name="connsiteY22" fmla="*/ 4861413 h 6858000"/>
              <a:gd name="connsiteX23" fmla="*/ 584787 w 6848863"/>
              <a:gd name="connsiteY23" fmla="*/ 3449613 h 6858000"/>
              <a:gd name="connsiteX24" fmla="*/ 607467 w 6848863"/>
              <a:gd name="connsiteY24" fmla="*/ 3429000 h 6858000"/>
              <a:gd name="connsiteX25" fmla="*/ 584787 w 6848863"/>
              <a:gd name="connsiteY25" fmla="*/ 3408388 h 6858000"/>
              <a:gd name="connsiteX26" fmla="*/ 0 w 6848863"/>
              <a:gd name="connsiteY26" fmla="*/ 1996587 h 6858000"/>
              <a:gd name="connsiteX27" fmla="*/ 1996587 w 6848863"/>
              <a:gd name="connsiteY27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0 h 6858000"/>
              <a:gd name="connsiteX9" fmla="*/ 1996587 w 6848863"/>
              <a:gd name="connsiteY9" fmla="*/ 0 h 6858000"/>
              <a:gd name="connsiteX10" fmla="*/ 3952611 w 6848863"/>
              <a:gd name="connsiteY10" fmla="*/ 1594205 h 6858000"/>
              <a:gd name="connsiteX11" fmla="*/ 3960305 w 6848863"/>
              <a:gd name="connsiteY11" fmla="*/ 1644622 h 6858000"/>
              <a:gd name="connsiteX12" fmla="*/ 4075115 w 6848863"/>
              <a:gd name="connsiteY12" fmla="*/ 1589315 h 6858000"/>
              <a:gd name="connsiteX13" fmla="*/ 4852277 w 6848863"/>
              <a:gd name="connsiteY13" fmla="*/ 1432413 h 6858000"/>
              <a:gd name="connsiteX14" fmla="*/ 6838556 w 6848863"/>
              <a:gd name="connsiteY14" fmla="*/ 3224861 h 6858000"/>
              <a:gd name="connsiteX15" fmla="*/ 6838556 w 6848863"/>
              <a:gd name="connsiteY15" fmla="*/ 3633140 h 6858000"/>
              <a:gd name="connsiteX16" fmla="*/ 4852277 w 6848863"/>
              <a:gd name="connsiteY16" fmla="*/ 5425587 h 6858000"/>
              <a:gd name="connsiteX17" fmla="*/ 4008569 w 6848863"/>
              <a:gd name="connsiteY17" fmla="*/ 5239088 h 6858000"/>
              <a:gd name="connsiteX18" fmla="*/ 3960217 w 6848863"/>
              <a:gd name="connsiteY18" fmla="*/ 5213955 h 6858000"/>
              <a:gd name="connsiteX19" fmla="*/ 3952611 w 6848863"/>
              <a:gd name="connsiteY19" fmla="*/ 5263795 h 6858000"/>
              <a:gd name="connsiteX20" fmla="*/ 1996587 w 6848863"/>
              <a:gd name="connsiteY20" fmla="*/ 6858000 h 6858000"/>
              <a:gd name="connsiteX21" fmla="*/ 0 w 6848863"/>
              <a:gd name="connsiteY21" fmla="*/ 4861413 h 6858000"/>
              <a:gd name="connsiteX22" fmla="*/ 584787 w 6848863"/>
              <a:gd name="connsiteY22" fmla="*/ 3449613 h 6858000"/>
              <a:gd name="connsiteX23" fmla="*/ 607467 w 6848863"/>
              <a:gd name="connsiteY23" fmla="*/ 3429000 h 6858000"/>
              <a:gd name="connsiteX24" fmla="*/ 584787 w 6848863"/>
              <a:gd name="connsiteY24" fmla="*/ 3408388 h 6858000"/>
              <a:gd name="connsiteX25" fmla="*/ 0 w 6848863"/>
              <a:gd name="connsiteY25" fmla="*/ 1996587 h 6858000"/>
              <a:gd name="connsiteX26" fmla="*/ 1996587 w 6848863"/>
              <a:gd name="connsiteY26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3 w 6848863"/>
              <a:gd name="connsiteY5" fmla="*/ 342898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1996587 w 6848863"/>
              <a:gd name="connsiteY8" fmla="*/ 0 h 6858000"/>
              <a:gd name="connsiteX9" fmla="*/ 3952611 w 6848863"/>
              <a:gd name="connsiteY9" fmla="*/ 1594205 h 6858000"/>
              <a:gd name="connsiteX10" fmla="*/ 3960305 w 6848863"/>
              <a:gd name="connsiteY10" fmla="*/ 1644622 h 6858000"/>
              <a:gd name="connsiteX11" fmla="*/ 4075115 w 6848863"/>
              <a:gd name="connsiteY11" fmla="*/ 1589315 h 6858000"/>
              <a:gd name="connsiteX12" fmla="*/ 4852277 w 6848863"/>
              <a:gd name="connsiteY12" fmla="*/ 1432413 h 6858000"/>
              <a:gd name="connsiteX13" fmla="*/ 6838556 w 6848863"/>
              <a:gd name="connsiteY13" fmla="*/ 3224861 h 6858000"/>
              <a:gd name="connsiteX14" fmla="*/ 6838556 w 6848863"/>
              <a:gd name="connsiteY14" fmla="*/ 3633140 h 6858000"/>
              <a:gd name="connsiteX15" fmla="*/ 4852277 w 6848863"/>
              <a:gd name="connsiteY15" fmla="*/ 5425587 h 6858000"/>
              <a:gd name="connsiteX16" fmla="*/ 4008569 w 6848863"/>
              <a:gd name="connsiteY16" fmla="*/ 5239088 h 6858000"/>
              <a:gd name="connsiteX17" fmla="*/ 3960217 w 6848863"/>
              <a:gd name="connsiteY17" fmla="*/ 5213955 h 6858000"/>
              <a:gd name="connsiteX18" fmla="*/ 3952611 w 6848863"/>
              <a:gd name="connsiteY18" fmla="*/ 5263795 h 6858000"/>
              <a:gd name="connsiteX19" fmla="*/ 1996587 w 6848863"/>
              <a:gd name="connsiteY19" fmla="*/ 6858000 h 6858000"/>
              <a:gd name="connsiteX20" fmla="*/ 0 w 6848863"/>
              <a:gd name="connsiteY20" fmla="*/ 4861413 h 6858000"/>
              <a:gd name="connsiteX21" fmla="*/ 584787 w 6848863"/>
              <a:gd name="connsiteY21" fmla="*/ 3449613 h 6858000"/>
              <a:gd name="connsiteX22" fmla="*/ 607467 w 6848863"/>
              <a:gd name="connsiteY22" fmla="*/ 3429000 h 6858000"/>
              <a:gd name="connsiteX23" fmla="*/ 584787 w 6848863"/>
              <a:gd name="connsiteY23" fmla="*/ 3408388 h 6858000"/>
              <a:gd name="connsiteX24" fmla="*/ 0 w 6848863"/>
              <a:gd name="connsiteY24" fmla="*/ 1996587 h 6858000"/>
              <a:gd name="connsiteX25" fmla="*/ 1996587 w 6848863"/>
              <a:gd name="connsiteY25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1996587 w 6848863"/>
              <a:gd name="connsiteY5" fmla="*/ 0 h 6858000"/>
              <a:gd name="connsiteX6" fmla="*/ 3952611 w 6848863"/>
              <a:gd name="connsiteY6" fmla="*/ 1594205 h 6858000"/>
              <a:gd name="connsiteX7" fmla="*/ 3960305 w 6848863"/>
              <a:gd name="connsiteY7" fmla="*/ 1644622 h 6858000"/>
              <a:gd name="connsiteX8" fmla="*/ 4075115 w 6848863"/>
              <a:gd name="connsiteY8" fmla="*/ 1589315 h 6858000"/>
              <a:gd name="connsiteX9" fmla="*/ 4852277 w 6848863"/>
              <a:gd name="connsiteY9" fmla="*/ 1432413 h 6858000"/>
              <a:gd name="connsiteX10" fmla="*/ 6838556 w 6848863"/>
              <a:gd name="connsiteY10" fmla="*/ 3224861 h 6858000"/>
              <a:gd name="connsiteX11" fmla="*/ 6838556 w 6848863"/>
              <a:gd name="connsiteY11" fmla="*/ 3633140 h 6858000"/>
              <a:gd name="connsiteX12" fmla="*/ 4852277 w 6848863"/>
              <a:gd name="connsiteY12" fmla="*/ 5425587 h 6858000"/>
              <a:gd name="connsiteX13" fmla="*/ 4008569 w 6848863"/>
              <a:gd name="connsiteY13" fmla="*/ 5239088 h 6858000"/>
              <a:gd name="connsiteX14" fmla="*/ 3960217 w 6848863"/>
              <a:gd name="connsiteY14" fmla="*/ 5213955 h 6858000"/>
              <a:gd name="connsiteX15" fmla="*/ 3952611 w 6848863"/>
              <a:gd name="connsiteY15" fmla="*/ 5263795 h 6858000"/>
              <a:gd name="connsiteX16" fmla="*/ 1996587 w 6848863"/>
              <a:gd name="connsiteY16" fmla="*/ 6858000 h 6858000"/>
              <a:gd name="connsiteX17" fmla="*/ 0 w 6848863"/>
              <a:gd name="connsiteY17" fmla="*/ 4861413 h 6858000"/>
              <a:gd name="connsiteX18" fmla="*/ 584787 w 6848863"/>
              <a:gd name="connsiteY18" fmla="*/ 3449613 h 6858000"/>
              <a:gd name="connsiteX19" fmla="*/ 607467 w 6848863"/>
              <a:gd name="connsiteY19" fmla="*/ 3429000 h 6858000"/>
              <a:gd name="connsiteX20" fmla="*/ 584787 w 6848863"/>
              <a:gd name="connsiteY20" fmla="*/ 3408388 h 6858000"/>
              <a:gd name="connsiteX21" fmla="*/ 0 w 6848863"/>
              <a:gd name="connsiteY21" fmla="*/ 1996587 h 6858000"/>
              <a:gd name="connsiteX22" fmla="*/ 1996587 w 6848863"/>
              <a:gd name="connsiteY22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3429040 h 6858000"/>
              <a:gd name="connsiteX3" fmla="*/ 6848863 w 6848863"/>
              <a:gd name="connsiteY3" fmla="*/ 3429020 h 6858000"/>
              <a:gd name="connsiteX4" fmla="*/ 1996587 w 6848863"/>
              <a:gd name="connsiteY4" fmla="*/ 0 h 6858000"/>
              <a:gd name="connsiteX5" fmla="*/ 3952611 w 6848863"/>
              <a:gd name="connsiteY5" fmla="*/ 1594205 h 6858000"/>
              <a:gd name="connsiteX6" fmla="*/ 3960305 w 6848863"/>
              <a:gd name="connsiteY6" fmla="*/ 1644622 h 6858000"/>
              <a:gd name="connsiteX7" fmla="*/ 4075115 w 6848863"/>
              <a:gd name="connsiteY7" fmla="*/ 1589315 h 6858000"/>
              <a:gd name="connsiteX8" fmla="*/ 4852277 w 6848863"/>
              <a:gd name="connsiteY8" fmla="*/ 1432413 h 6858000"/>
              <a:gd name="connsiteX9" fmla="*/ 6838556 w 6848863"/>
              <a:gd name="connsiteY9" fmla="*/ 3224861 h 6858000"/>
              <a:gd name="connsiteX10" fmla="*/ 6838556 w 6848863"/>
              <a:gd name="connsiteY10" fmla="*/ 3633140 h 6858000"/>
              <a:gd name="connsiteX11" fmla="*/ 4852277 w 6848863"/>
              <a:gd name="connsiteY11" fmla="*/ 5425587 h 6858000"/>
              <a:gd name="connsiteX12" fmla="*/ 4008569 w 6848863"/>
              <a:gd name="connsiteY12" fmla="*/ 5239088 h 6858000"/>
              <a:gd name="connsiteX13" fmla="*/ 3960217 w 6848863"/>
              <a:gd name="connsiteY13" fmla="*/ 5213955 h 6858000"/>
              <a:gd name="connsiteX14" fmla="*/ 3952611 w 6848863"/>
              <a:gd name="connsiteY14" fmla="*/ 5263795 h 6858000"/>
              <a:gd name="connsiteX15" fmla="*/ 1996587 w 6848863"/>
              <a:gd name="connsiteY15" fmla="*/ 6858000 h 6858000"/>
              <a:gd name="connsiteX16" fmla="*/ 0 w 6848863"/>
              <a:gd name="connsiteY16" fmla="*/ 4861413 h 6858000"/>
              <a:gd name="connsiteX17" fmla="*/ 584787 w 6848863"/>
              <a:gd name="connsiteY17" fmla="*/ 3449613 h 6858000"/>
              <a:gd name="connsiteX18" fmla="*/ 607467 w 6848863"/>
              <a:gd name="connsiteY18" fmla="*/ 3429000 h 6858000"/>
              <a:gd name="connsiteX19" fmla="*/ 584787 w 6848863"/>
              <a:gd name="connsiteY19" fmla="*/ 3408388 h 6858000"/>
              <a:gd name="connsiteX20" fmla="*/ 0 w 6848863"/>
              <a:gd name="connsiteY20" fmla="*/ 1996587 h 6858000"/>
              <a:gd name="connsiteX21" fmla="*/ 1996587 w 6848863"/>
              <a:gd name="connsiteY21" fmla="*/ 0 h 6858000"/>
              <a:gd name="connsiteX0" fmla="*/ 6848863 w 6848863"/>
              <a:gd name="connsiteY0" fmla="*/ 3429020 h 6858000"/>
              <a:gd name="connsiteX1" fmla="*/ 6848862 w 6848863"/>
              <a:gd name="connsiteY1" fmla="*/ 3429040 h 6858000"/>
              <a:gd name="connsiteX2" fmla="*/ 6848863 w 6848863"/>
              <a:gd name="connsiteY2" fmla="*/ 3429020 h 6858000"/>
              <a:gd name="connsiteX3" fmla="*/ 1996587 w 6848863"/>
              <a:gd name="connsiteY3" fmla="*/ 0 h 6858000"/>
              <a:gd name="connsiteX4" fmla="*/ 3952611 w 6848863"/>
              <a:gd name="connsiteY4" fmla="*/ 1594205 h 6858000"/>
              <a:gd name="connsiteX5" fmla="*/ 3960305 w 6848863"/>
              <a:gd name="connsiteY5" fmla="*/ 1644622 h 6858000"/>
              <a:gd name="connsiteX6" fmla="*/ 4075115 w 6848863"/>
              <a:gd name="connsiteY6" fmla="*/ 1589315 h 6858000"/>
              <a:gd name="connsiteX7" fmla="*/ 4852277 w 6848863"/>
              <a:gd name="connsiteY7" fmla="*/ 1432413 h 6858000"/>
              <a:gd name="connsiteX8" fmla="*/ 6838556 w 6848863"/>
              <a:gd name="connsiteY8" fmla="*/ 3224861 h 6858000"/>
              <a:gd name="connsiteX9" fmla="*/ 6838556 w 6848863"/>
              <a:gd name="connsiteY9" fmla="*/ 3633140 h 6858000"/>
              <a:gd name="connsiteX10" fmla="*/ 4852277 w 6848863"/>
              <a:gd name="connsiteY10" fmla="*/ 5425587 h 6858000"/>
              <a:gd name="connsiteX11" fmla="*/ 4008569 w 6848863"/>
              <a:gd name="connsiteY11" fmla="*/ 5239088 h 6858000"/>
              <a:gd name="connsiteX12" fmla="*/ 3960217 w 6848863"/>
              <a:gd name="connsiteY12" fmla="*/ 5213955 h 6858000"/>
              <a:gd name="connsiteX13" fmla="*/ 3952611 w 6848863"/>
              <a:gd name="connsiteY13" fmla="*/ 5263795 h 6858000"/>
              <a:gd name="connsiteX14" fmla="*/ 1996587 w 6848863"/>
              <a:gd name="connsiteY14" fmla="*/ 6858000 h 6858000"/>
              <a:gd name="connsiteX15" fmla="*/ 0 w 6848863"/>
              <a:gd name="connsiteY15" fmla="*/ 4861413 h 6858000"/>
              <a:gd name="connsiteX16" fmla="*/ 584787 w 6848863"/>
              <a:gd name="connsiteY16" fmla="*/ 3449613 h 6858000"/>
              <a:gd name="connsiteX17" fmla="*/ 607467 w 6848863"/>
              <a:gd name="connsiteY17" fmla="*/ 3429000 h 6858000"/>
              <a:gd name="connsiteX18" fmla="*/ 584787 w 6848863"/>
              <a:gd name="connsiteY18" fmla="*/ 3408388 h 6858000"/>
              <a:gd name="connsiteX19" fmla="*/ 0 w 6848863"/>
              <a:gd name="connsiteY19" fmla="*/ 1996587 h 6858000"/>
              <a:gd name="connsiteX20" fmla="*/ 1996587 w 6848863"/>
              <a:gd name="connsiteY20" fmla="*/ 0 h 6858000"/>
              <a:gd name="connsiteX0" fmla="*/ 1996587 w 6838556"/>
              <a:gd name="connsiteY0" fmla="*/ 0 h 6858000"/>
              <a:gd name="connsiteX1" fmla="*/ 3952611 w 6838556"/>
              <a:gd name="connsiteY1" fmla="*/ 1594205 h 6858000"/>
              <a:gd name="connsiteX2" fmla="*/ 3960305 w 6838556"/>
              <a:gd name="connsiteY2" fmla="*/ 1644622 h 6858000"/>
              <a:gd name="connsiteX3" fmla="*/ 4075115 w 6838556"/>
              <a:gd name="connsiteY3" fmla="*/ 1589315 h 6858000"/>
              <a:gd name="connsiteX4" fmla="*/ 4852277 w 6838556"/>
              <a:gd name="connsiteY4" fmla="*/ 1432413 h 6858000"/>
              <a:gd name="connsiteX5" fmla="*/ 6838556 w 6838556"/>
              <a:gd name="connsiteY5" fmla="*/ 3224861 h 6858000"/>
              <a:gd name="connsiteX6" fmla="*/ 6838556 w 6838556"/>
              <a:gd name="connsiteY6" fmla="*/ 3633140 h 6858000"/>
              <a:gd name="connsiteX7" fmla="*/ 4852277 w 6838556"/>
              <a:gd name="connsiteY7" fmla="*/ 5425587 h 6858000"/>
              <a:gd name="connsiteX8" fmla="*/ 4008569 w 6838556"/>
              <a:gd name="connsiteY8" fmla="*/ 5239088 h 6858000"/>
              <a:gd name="connsiteX9" fmla="*/ 3960217 w 6838556"/>
              <a:gd name="connsiteY9" fmla="*/ 5213955 h 6858000"/>
              <a:gd name="connsiteX10" fmla="*/ 3952611 w 6838556"/>
              <a:gd name="connsiteY10" fmla="*/ 5263795 h 6858000"/>
              <a:gd name="connsiteX11" fmla="*/ 1996587 w 6838556"/>
              <a:gd name="connsiteY11" fmla="*/ 6858000 h 6858000"/>
              <a:gd name="connsiteX12" fmla="*/ 0 w 6838556"/>
              <a:gd name="connsiteY12" fmla="*/ 4861413 h 6858000"/>
              <a:gd name="connsiteX13" fmla="*/ 584787 w 6838556"/>
              <a:gd name="connsiteY13" fmla="*/ 3449613 h 6858000"/>
              <a:gd name="connsiteX14" fmla="*/ 607467 w 6838556"/>
              <a:gd name="connsiteY14" fmla="*/ 3429000 h 6858000"/>
              <a:gd name="connsiteX15" fmla="*/ 584787 w 6838556"/>
              <a:gd name="connsiteY15" fmla="*/ 3408388 h 6858000"/>
              <a:gd name="connsiteX16" fmla="*/ 0 w 6838556"/>
              <a:gd name="connsiteY16" fmla="*/ 1996587 h 6858000"/>
              <a:gd name="connsiteX17" fmla="*/ 1996587 w 6838556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38556" h="6858000">
                <a:moveTo>
                  <a:pt x="1996587" y="0"/>
                </a:moveTo>
                <a:cubicBezTo>
                  <a:pt x="2961437" y="0"/>
                  <a:pt x="3766436" y="684394"/>
                  <a:pt x="3952611" y="1594205"/>
                </a:cubicBezTo>
                <a:lnTo>
                  <a:pt x="3960305" y="1644622"/>
                </a:lnTo>
                <a:lnTo>
                  <a:pt x="4075115" y="1589315"/>
                </a:lnTo>
                <a:cubicBezTo>
                  <a:pt x="4313983" y="1488282"/>
                  <a:pt x="4576606" y="1432413"/>
                  <a:pt x="4852277" y="1432413"/>
                </a:cubicBezTo>
                <a:cubicBezTo>
                  <a:pt x="5886044" y="1432413"/>
                  <a:pt x="6736311" y="2218069"/>
                  <a:pt x="6838556" y="3224861"/>
                </a:cubicBezTo>
                <a:lnTo>
                  <a:pt x="6838556" y="3633140"/>
                </a:lnTo>
                <a:cubicBezTo>
                  <a:pt x="6736311" y="4639931"/>
                  <a:pt x="5886044" y="5425587"/>
                  <a:pt x="4852277" y="5425587"/>
                </a:cubicBezTo>
                <a:cubicBezTo>
                  <a:pt x="4550762" y="5425587"/>
                  <a:pt x="4264857" y="5358752"/>
                  <a:pt x="4008569" y="5239088"/>
                </a:cubicBezTo>
                <a:lnTo>
                  <a:pt x="3960217" y="5213955"/>
                </a:lnTo>
                <a:lnTo>
                  <a:pt x="3952611" y="5263795"/>
                </a:lnTo>
                <a:cubicBezTo>
                  <a:pt x="3766436" y="6173607"/>
                  <a:pt x="2961437" y="6858000"/>
                  <a:pt x="1996587" y="6858000"/>
                </a:cubicBezTo>
                <a:cubicBezTo>
                  <a:pt x="893902" y="6858000"/>
                  <a:pt x="0" y="5964098"/>
                  <a:pt x="0" y="4861413"/>
                </a:cubicBezTo>
                <a:cubicBezTo>
                  <a:pt x="0" y="4310071"/>
                  <a:pt x="223476" y="3810924"/>
                  <a:pt x="584787" y="3449613"/>
                </a:cubicBezTo>
                <a:lnTo>
                  <a:pt x="607467" y="3429000"/>
                </a:lnTo>
                <a:lnTo>
                  <a:pt x="584787" y="3408388"/>
                </a:lnTo>
                <a:cubicBezTo>
                  <a:pt x="223476" y="3047076"/>
                  <a:pt x="0" y="2547930"/>
                  <a:pt x="0" y="1996587"/>
                </a:cubicBezTo>
                <a:cubicBezTo>
                  <a:pt x="0" y="893902"/>
                  <a:pt x="893902" y="0"/>
                  <a:pt x="1996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353006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36" y="633045"/>
            <a:ext cx="8313127" cy="86685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436" y="1717482"/>
            <a:ext cx="8313127" cy="31079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DD4EF-0A3B-47E8-A8C7-5D060099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2C0E8-5D39-479D-A6BC-57F37751B110}" type="datetime1">
              <a:rPr lang="fi-FI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19F144-D2E0-44B0-BD69-1DCE65FE0F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86B5D-05A7-4890-B703-51CFEA938082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29408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36" y="633045"/>
            <a:ext cx="8313127" cy="866838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436" y="1717482"/>
            <a:ext cx="8313127" cy="31079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08BFCE-F35D-462D-8501-1ECFEAD6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34381-3241-4222-8154-9DD294AD6166}" type="datetime1">
              <a:rPr lang="fi-FI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EC1036-530D-419C-832B-827CC3A463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31565-C39C-49BD-B97B-04AAB21E4AB3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E8204B39-6CE6-4C5A-BCAF-80498835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2476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8">
            <a:extLst>
              <a:ext uri="{FF2B5EF4-FFF2-40B4-BE49-F238E27FC236}">
                <a16:creationId xmlns:a16="http://schemas.microsoft.com/office/drawing/2014/main" id="{939935E8-2949-4BA8-9379-1374EFE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5392738" y="-4763"/>
            <a:ext cx="3751262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48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37" y="633045"/>
            <a:ext cx="5518003" cy="866838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437" y="1717482"/>
            <a:ext cx="4156564" cy="31079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4892730" y="633045"/>
            <a:ext cx="4248187" cy="4510455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5CCDF2B-EDF3-4BC3-8CB2-80EFC43008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9710E-6538-427C-A732-441F9B73C442}" type="datetime1">
              <a:rPr lang="fi-FI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EB8D6D-5CA6-4FB7-952B-D8E0041C9A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EC0E9-BBCA-4ECA-9CA2-8F21151B26B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9F790661-90EC-4E54-91F5-E04AFC4929CE}"/>
              </a:ext>
            </a:extLst>
          </p:cNvPr>
          <p:cNvCxnSpPr>
            <a:cxnSpLocks/>
          </p:cNvCxnSpPr>
          <p:nvPr/>
        </p:nvCxnSpPr>
        <p:spPr>
          <a:xfrm flipV="1">
            <a:off x="8161338" y="61913"/>
            <a:ext cx="0" cy="12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BB31A3A8-0482-4701-BA7A-FF758533B570}"/>
              </a:ext>
            </a:extLst>
          </p:cNvPr>
          <p:cNvCxnSpPr>
            <a:cxnSpLocks/>
          </p:cNvCxnSpPr>
          <p:nvPr/>
        </p:nvCxnSpPr>
        <p:spPr>
          <a:xfrm flipV="1">
            <a:off x="8793163" y="61913"/>
            <a:ext cx="0" cy="12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33F5AC24-81BB-4C41-A191-DD964F8D5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2476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3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080" y="628840"/>
            <a:ext cx="4156563" cy="866838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14"/>
          </p:nvPr>
        </p:nvSpPr>
        <p:spPr>
          <a:xfrm>
            <a:off x="0" y="637224"/>
            <a:ext cx="4278650" cy="4506276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rgbClr val="2CD5C4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080" y="1713277"/>
            <a:ext cx="4156563" cy="31079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6B7B9AB-E864-4912-9D58-CB46BEA3F5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A5E25-00A7-4D13-A3FA-49976EE7168C}" type="datetime1">
              <a:rPr lang="fi-FI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0D9343-0154-413E-9157-6F08485DC9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FEC46-C7C3-47FD-92F7-DFBE39335ED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846900A3-D3DC-406D-AD34-A142E6B2D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161338" y="61913"/>
            <a:ext cx="0" cy="12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353C3685-5939-4705-B532-6EE2E620D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793163" y="61913"/>
            <a:ext cx="0" cy="12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FC61C85C-5DEF-4203-9FFC-687D69D9F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2476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14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37" y="633045"/>
            <a:ext cx="4620616" cy="866838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437" y="1717482"/>
            <a:ext cx="4156564" cy="31079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5211763" y="633413"/>
            <a:ext cx="3929062" cy="4510087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02FFFA5-180E-4204-B4AC-780CC81C5A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30F7-600A-4AF6-A8FB-F19151A90ED3}" type="datetime1">
              <a:rPr lang="fi-FI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31D949-E36F-4AC0-96BD-2A97138ACB8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A93E7-8440-41A7-A0AF-FA2D1CCF379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5B76B97E-CC21-4897-BD52-C3B10686E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161338" y="61913"/>
            <a:ext cx="0" cy="12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ED68EA9E-9719-404C-A67E-FF84E3708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793163" y="61913"/>
            <a:ext cx="0" cy="12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B8CA7490-7AAB-4A47-9D17-D754E97BD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2476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80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uopion kaupungin logo, jossa sana Kuopio kirjoitettu valkoisilla) kirjaimilla.">
            <a:extLst>
              <a:ext uri="{FF2B5EF4-FFF2-40B4-BE49-F238E27FC236}">
                <a16:creationId xmlns:a16="http://schemas.microsoft.com/office/drawing/2014/main" id="{D62DB703-7A79-4D2D-88C0-7FB42C333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66675"/>
            <a:ext cx="474663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399D760-3290-4944-94A0-F9C9312CB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5925" y="633413"/>
            <a:ext cx="831215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  <a:endParaRPr lang="en-US" altLang="fi-FI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FA3E3A0-E61F-4346-922D-28783355E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562100"/>
            <a:ext cx="831215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  <a:endParaRPr lang="en-US" alt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4A9DC-4E5D-4BC7-9CE8-7F7DE8528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58163" y="0"/>
            <a:ext cx="631825" cy="2460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0185109-0532-44C4-9426-135C48501BA2}" type="datetime1">
              <a:rPr lang="fi-FI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2FC47-2C13-4E90-9B6E-F268FDC7D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3163" y="0"/>
            <a:ext cx="347662" cy="2492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1BF26F4-008B-4A49-A526-A1DA7D7871FD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546E2B-C79B-4C62-B758-6876F161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2476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E046B2-3B7D-4751-AFFC-55C34FADE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793163" y="61913"/>
            <a:ext cx="0" cy="12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0" r:id="rId2"/>
    <p:sldLayoutId id="2147483728" r:id="rId3"/>
    <p:sldLayoutId id="2147483729" r:id="rId4"/>
    <p:sldLayoutId id="214748372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21" r:id="rId12"/>
    <p:sldLayoutId id="2147483738" r:id="rId13"/>
    <p:sldLayoutId id="2147483723" r:id="rId14"/>
    <p:sldLayoutId id="2147483724" r:id="rId15"/>
    <p:sldLayoutId id="2147483725" r:id="rId16"/>
    <p:sldLayoutId id="2147483726" r:id="rId17"/>
    <p:sldLayoutId id="2147483737" r:id="rId18"/>
  </p:sldLayoutIdLst>
  <p:hf hdr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orbel" panose="020B0503020204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orbel" panose="020B0503020204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orbel" panose="020B0503020204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orbel" panose="020B0503020204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orbel" panose="020B0503020204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orbel" panose="020B0503020204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orbel" panose="020B0503020204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171450" indent="-171450" algn="l" defTabSz="685800" rtl="0" eaLnBrk="1" fontAlgn="base" hangingPunct="1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spcBef>
          <a:spcPts val="600"/>
        </a:spcBef>
        <a:spcAft>
          <a:spcPct val="0"/>
        </a:spcAft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spcBef>
          <a:spcPts val="600"/>
        </a:spcBef>
        <a:spcAft>
          <a:spcPct val="0"/>
        </a:spcAft>
        <a:buFont typeface="System Font Regular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selkokeskus.fi/selkokirjallisuus/selkokielinen-oppimateriaali/#Fysiikka%20Ja%20Kemi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eda.net/kuopio/po/oppiaineiden-tavoitteet-sisallot-ja-arvioint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eda.net/kuopio/ml/" TargetMode="External"/><Relationship Id="rId2" Type="http://schemas.openxmlformats.org/officeDocument/2006/relationships/hyperlink" Target="https://widgitonline.com/fi/home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anomapro.fi/bingel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ph.fi/fi/oppimateriaali/matematiikan-sanastoja-eri-kieliin" TargetMode="External"/><Relationship Id="rId3" Type="http://schemas.openxmlformats.org/officeDocument/2006/relationships/hyperlink" Target="https://www.freeed.com/" TargetMode="External"/><Relationship Id="rId7" Type="http://schemas.openxmlformats.org/officeDocument/2006/relationships/hyperlink" Target="https://historiaajasuomea.com/" TargetMode="External"/><Relationship Id="rId2" Type="http://schemas.openxmlformats.org/officeDocument/2006/relationships/hyperlink" Target="https://wordwall.net/fi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ph.fi/fi/oppimateriaali/biologia-historia-maantieto-sanastot-eri-kieliin" TargetMode="External"/><Relationship Id="rId11" Type="http://schemas.openxmlformats.org/officeDocument/2006/relationships/image" Target="../media/image39.png"/><Relationship Id="rId5" Type="http://schemas.openxmlformats.org/officeDocument/2006/relationships/hyperlink" Target="https://blog.edu.turku.fi/monikulttuurinenopetus/linkkeja-5/" TargetMode="External"/><Relationship Id="rId10" Type="http://schemas.openxmlformats.org/officeDocument/2006/relationships/image" Target="../media/image38.jpeg"/><Relationship Id="rId4" Type="http://schemas.openxmlformats.org/officeDocument/2006/relationships/hyperlink" Target="https://quizizz.com/?lng=null" TargetMode="External"/><Relationship Id="rId9" Type="http://schemas.openxmlformats.org/officeDocument/2006/relationships/hyperlink" Target="https://www.kielibuusti.fi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opi.tampere.fi/uploads/sites/9/2022/09/3cc63e0e-kietu_kasikirja_2022.pdf" TargetMode="External"/><Relationship Id="rId13" Type="http://schemas.openxmlformats.org/officeDocument/2006/relationships/hyperlink" Target="file:///C:\Users\reija.airikka\OneDrive%20-%20Kuopion%20kaupunki%20EDU\Materiaalit\Saario,%20v&#195;&#164;it&#195;&#182;s%20Yhtieskuntaopin%20elinymp&#195;&#164;rist&#195;&#182;%20ja%20k&#195;&#164;sitteet.pdf" TargetMode="External"/><Relationship Id="rId3" Type="http://schemas.openxmlformats.org/officeDocument/2006/relationships/hyperlink" Target="https://monikielisenoppijanmatkassa.fi/" TargetMode="External"/><Relationship Id="rId7" Type="http://schemas.openxmlformats.org/officeDocument/2006/relationships/hyperlink" Target="https://www.oph.fi/fi/tilastot-ja-julkaisut/julkaisut/kielitietoinen-opetus-kielitietoinen-koulu" TargetMode="External"/><Relationship Id="rId12" Type="http://schemas.openxmlformats.org/officeDocument/2006/relationships/hyperlink" Target="https://peda.net/jyu/okl/ainepeda/ai/ppp/pskjkpa0/moduuli-x3/moduulin-teht%C3%A4v%C3%A4t/txloh2t/mokooo:file/download/a736a83742d245cf94a9578f48afeb130c67e17d/Mit%C3%A4%20opetan%20kun_09.pdf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sites.utu.fi/minasta-ja-kielesta-kiinni/hanke/kielesta-koppi/" TargetMode="External"/><Relationship Id="rId11" Type="http://schemas.openxmlformats.org/officeDocument/2006/relationships/hyperlink" Target="https://blog.edu.turku.fi/monikulttuurinenopetus/linkkeja-5/" TargetMode="External"/><Relationship Id="rId5" Type="http://schemas.openxmlformats.org/officeDocument/2006/relationships/hyperlink" Target="https://www.oph.fi/fi/oppimateriaali/monilukutaitoa-kielitietoisesti-eri-oppiaineissa-tietoa-ja-tyotapoja" TargetMode="External"/><Relationship Id="rId10" Type="http://schemas.openxmlformats.org/officeDocument/2006/relationships/hyperlink" Target="file:///C:\Users\reija.airikka\OneDrive%20-%20Kuopion%20kaupunki%20EDU\Materiaalit\tampere-opetustoimi-monikielisten-kasikirja-saavutettava.pdf" TargetMode="External"/><Relationship Id="rId4" Type="http://schemas.openxmlformats.org/officeDocument/2006/relationships/hyperlink" Target="https://dived.fi/kieli-ja-kulttuuritietoinen-opetus/" TargetMode="External"/><Relationship Id="rId9" Type="http://schemas.openxmlformats.org/officeDocument/2006/relationships/hyperlink" Target="https://opi.tampere.fi/ilmiomainentampere/kielitietoisuu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oph.fi/sites/default/files/documents/kehittyvan_kielitaidon_asteikko_1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2BDD54-5083-261E-9F50-603A8253E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6376" y="351869"/>
            <a:ext cx="4940833" cy="2021699"/>
          </a:xfrm>
        </p:spPr>
        <p:txBody>
          <a:bodyPr wrap="square" anchor="b">
            <a:normAutofit fontScale="90000"/>
          </a:bodyPr>
          <a:lstStyle/>
          <a:p>
            <a:pPr algn="ctr"/>
            <a:br>
              <a:rPr lang="fi-FI" sz="4000" dirty="0"/>
            </a:br>
            <a:r>
              <a:rPr lang="fi-FI" sz="4000" dirty="0"/>
              <a:t>KIEPPI-hanke 2023-2024: </a:t>
            </a:r>
            <a:br>
              <a:rPr lang="fi-FI" sz="4000" dirty="0"/>
            </a:br>
            <a:r>
              <a:rPr lang="fi-FI" sz="4000" dirty="0"/>
              <a:t>Kielitietoisuus luokkahuoneissa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161E466-9943-C582-38F7-FB59CE94C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145" y="4084699"/>
            <a:ext cx="2904566" cy="706932"/>
          </a:xfrm>
        </p:spPr>
        <p:txBody>
          <a:bodyPr wrap="square" numCol="1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700" dirty="0"/>
              <a:t>Reija Airikka</a:t>
            </a:r>
          </a:p>
          <a:p>
            <a:pPr>
              <a:lnSpc>
                <a:spcPct val="90000"/>
              </a:lnSpc>
            </a:pPr>
            <a:r>
              <a:rPr lang="fi-FI" sz="1700" dirty="0"/>
              <a:t>Konsultoiva S2-opettaja</a:t>
            </a:r>
          </a:p>
        </p:txBody>
      </p:sp>
      <p:pic>
        <p:nvPicPr>
          <p:cNvPr id="9" name="Kuvan paikkamerkki 8" descr="Kuva, joka sisältää kohteen henkilö, kynsi, sormi, käsi&#10;&#10;Kuvaus luotu automaattisesti">
            <a:extLst>
              <a:ext uri="{FF2B5EF4-FFF2-40B4-BE49-F238E27FC236}">
                <a16:creationId xmlns:a16="http://schemas.microsoft.com/office/drawing/2014/main" id="{E2285E86-1DB2-7A49-4F25-BDBBDCFB6D5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6674" r="16676" b="2"/>
          <a:stretch/>
        </p:blipFill>
        <p:spPr>
          <a:xfrm>
            <a:off x="5885971" y="1669029"/>
            <a:ext cx="3118010" cy="3122602"/>
          </a:xfrm>
          <a:noFill/>
        </p:spPr>
      </p:pic>
    </p:spTree>
    <p:extLst>
      <p:ext uri="{BB962C8B-B14F-4D97-AF65-F5344CB8AC3E}">
        <p14:creationId xmlns:p14="http://schemas.microsoft.com/office/powerpoint/2010/main" val="1080370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DBFCC02-BC99-BA04-9160-06327C0F3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551BD13-7EAD-64CA-C56C-037CE68333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CEFACB-7DA3-4681-A2B7-96892D925249}" type="slidenum">
              <a:rPr lang="en-FI" smtClean="0"/>
              <a:pPr>
                <a:defRPr/>
              </a:pPr>
              <a:t>10</a:t>
            </a:fld>
            <a:endParaRPr lang="en-FI"/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CE1A6E11-6510-B6C2-7083-4913C0F2A81B}"/>
              </a:ext>
            </a:extLst>
          </p:cNvPr>
          <p:cNvSpPr txBox="1"/>
          <p:nvPr/>
        </p:nvSpPr>
        <p:spPr>
          <a:xfrm>
            <a:off x="264880" y="371910"/>
            <a:ext cx="82874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Ajatuksia HISTORIAN käsitteiden avaamiseen: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Historian oppikirjoissa tärkeä tieto usein kappaleen alussa.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Tunnin aihe ja tärkeät sanat taululle.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Ohjaa oppilasta löytämään tekstistä tärkeät tiedot tai tehkää se yhdessä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Alleviivaa tai kirjoita sanat vihkoon.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Selitä uudet käsitteet toisin sanoin. </a:t>
            </a:r>
          </a:p>
          <a:p>
            <a:endParaRPr lang="fi-FI" dirty="0"/>
          </a:p>
          <a:p>
            <a:r>
              <a:rPr lang="fi-FI" dirty="0"/>
              <a:t>		</a:t>
            </a:r>
            <a:r>
              <a:rPr lang="fi-FI" i="1" dirty="0"/>
              <a:t>Diktatuuri  ~maata johtaa 1 ihminen tai puolue</a:t>
            </a:r>
          </a:p>
          <a:p>
            <a:r>
              <a:rPr lang="fi-FI" i="1" dirty="0"/>
              <a:t>		Kommunismi ~ valtio omistaa kaiken: asunnot, pellot, kaupat, 					yritykset ja pankit.</a:t>
            </a:r>
          </a:p>
          <a:p>
            <a:endParaRPr lang="fi-FI" i="1" dirty="0"/>
          </a:p>
          <a:p>
            <a:r>
              <a:rPr lang="fi-FI" dirty="0"/>
              <a:t>		</a:t>
            </a:r>
            <a:r>
              <a:rPr lang="fi-FI" dirty="0">
                <a:sym typeface="Wingdings" panose="05000000000000000000" pitchFamily="2" charset="2"/>
              </a:rPr>
              <a:t> SINÄ olet oppiaineen paras asiantuntija, kuinka selität uudet sanat?</a:t>
            </a:r>
          </a:p>
          <a:p>
            <a:endParaRPr lang="fi-FI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ym typeface="Wingdings" panose="05000000000000000000" pitchFamily="2" charset="2"/>
              </a:rPr>
              <a:t>Uusien sanojen kertaaminen, esim. selittämällä sanoja parille tai ryhmälle.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055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BC2FA1-880F-1A68-A53A-6E730A46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11" y="291279"/>
            <a:ext cx="4620616" cy="866838"/>
          </a:xfrm>
        </p:spPr>
        <p:txBody>
          <a:bodyPr/>
          <a:lstStyle/>
          <a:p>
            <a:r>
              <a:rPr lang="fi-FI" dirty="0"/>
              <a:t>Varmista ja kertaa 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07E32D2-9074-CEDA-58C9-7812FF2667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26FED19-F010-2BB6-3870-E613CC71656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29D91C-03E7-42EC-B8BC-099D830350ED}" type="slidenum">
              <a:rPr lang="fi-FI" smtClean="0"/>
              <a:t>11</a:t>
            </a:fld>
            <a:endParaRPr lang="fi-FI"/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3ED59F71-B004-73EE-9BBE-F175D850C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847" y="1241736"/>
            <a:ext cx="8545153" cy="3769741"/>
          </a:xfrm>
        </p:spPr>
        <p:txBody>
          <a:bodyPr numCol="1"/>
          <a:lstStyle/>
          <a:p>
            <a:pPr marL="0" indent="0">
              <a:spcAft>
                <a:spcPts val="800"/>
              </a:spcAft>
              <a:buNone/>
            </a:pPr>
            <a:r>
              <a:rPr lang="fi-FI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Varmista lopuksi, että aihe on ymmärretty oikein: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fi-FI" sz="20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i-FI" sz="1600" i="1" strike="sngStrike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Ymmärsitkö?</a:t>
            </a:r>
            <a:r>
              <a:rPr lang="fi-FI" sz="16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fi-FI" sz="16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Kysy tarkentavia kysymyksiä.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fi-FI" sz="16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Esim. selitä parille tai opettajalle, Alias (taulun sanoilla)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fi-FI" sz="16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i-FI" sz="16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Tarkkaile: miltä oppilaiden eleet, ilmeet ja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fi-FI" sz="16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muistiinpanot näyttävät </a:t>
            </a:r>
            <a:endParaRPr lang="fi-FI" sz="16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fi-FI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Kertaa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fi-FI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fi-FI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i-FI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600" b="1"/>
              <a:t>Millaista sanastoa ja kuvia seinille? </a:t>
            </a:r>
          </a:p>
          <a:p>
            <a:pPr marL="0" indent="0">
              <a:spcAft>
                <a:spcPts val="800"/>
              </a:spcAft>
              <a:buNone/>
            </a:pPr>
            <a:endParaRPr lang="fi-FI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/>
          </a:p>
        </p:txBody>
      </p:sp>
      <p:pic>
        <p:nvPicPr>
          <p:cNvPr id="15" name="Kuva 14" descr="Kuva, joka sisältää kohteen teksti, animaatio&#10;&#10;Kuvaus luotu automaattisesti">
            <a:extLst>
              <a:ext uri="{FF2B5EF4-FFF2-40B4-BE49-F238E27FC236}">
                <a16:creationId xmlns:a16="http://schemas.microsoft.com/office/drawing/2014/main" id="{08F534C2-8A03-20A8-C9B1-67CCD85F7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516" y="459613"/>
            <a:ext cx="2918484" cy="469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8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DEBE2B3-EFFE-5891-D082-5B6B83AA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690C5A6-2333-9565-D098-94B4269070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AC86B5D-05A7-4890-B703-51CFEA938082}" type="slidenum">
              <a:rPr lang="en-FI" smtClean="0"/>
              <a:pPr>
                <a:defRPr/>
              </a:pPr>
              <a:t>12</a:t>
            </a:fld>
            <a:endParaRPr lang="en-FI"/>
          </a:p>
        </p:txBody>
      </p:sp>
      <p:pic>
        <p:nvPicPr>
          <p:cNvPr id="12" name="Sisällön paikkamerkki 11" descr="Kuva, joka sisältää kohteen teksti, Fontti, Tulostaminen, kirja&#10;&#10;Kuvaus luotu automaattisesti">
            <a:extLst>
              <a:ext uri="{FF2B5EF4-FFF2-40B4-BE49-F238E27FC236}">
                <a16:creationId xmlns:a16="http://schemas.microsoft.com/office/drawing/2014/main" id="{647CBD0F-3EE9-20A2-902F-55E10D8B7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3984" y="638629"/>
            <a:ext cx="2487972" cy="3628529"/>
          </a:xfrm>
        </p:spPr>
      </p:pic>
      <p:pic>
        <p:nvPicPr>
          <p:cNvPr id="14" name="Kuva 13" descr="Kuva, joka sisältää kohteen teksti, Fontti, juliste, logo&#10;&#10;Kuvaus luotu automaattisesti">
            <a:extLst>
              <a:ext uri="{FF2B5EF4-FFF2-40B4-BE49-F238E27FC236}">
                <a16:creationId xmlns:a16="http://schemas.microsoft.com/office/drawing/2014/main" id="{E6F60891-4D11-A6E6-10F0-0CDB6ED83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18" y="638629"/>
            <a:ext cx="2690553" cy="3691391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AD82A827-377F-A98E-B821-FFE0131310C2}"/>
              </a:ext>
            </a:extLst>
          </p:cNvPr>
          <p:cNvSpPr txBox="1"/>
          <p:nvPr/>
        </p:nvSpPr>
        <p:spPr>
          <a:xfrm>
            <a:off x="558067" y="-45426"/>
            <a:ext cx="3399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Lähteet: </a:t>
            </a:r>
            <a:r>
              <a:rPr lang="fi-FI" err="1"/>
              <a:t>twinkel</a:t>
            </a:r>
            <a:r>
              <a:rPr lang="fi-FI"/>
              <a:t>, </a:t>
            </a:r>
            <a:r>
              <a:rPr lang="fi-FI" err="1"/>
              <a:t>freed</a:t>
            </a:r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B8B5E0CD-E11B-0895-FC9A-E2BE1537C74F}"/>
              </a:ext>
            </a:extLst>
          </p:cNvPr>
          <p:cNvSpPr txBox="1"/>
          <p:nvPr/>
        </p:nvSpPr>
        <p:spPr>
          <a:xfrm>
            <a:off x="6076889" y="776941"/>
            <a:ext cx="3063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r>
              <a:rPr lang="fi-FI" dirty="0"/>
              <a:t>Kuvatukea luokan seinille.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27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yhmä 10">
            <a:extLst>
              <a:ext uri="{FF2B5EF4-FFF2-40B4-BE49-F238E27FC236}">
                <a16:creationId xmlns:a16="http://schemas.microsoft.com/office/drawing/2014/main" id="{14648551-F900-84C2-A272-931AA30E01D5}"/>
              </a:ext>
            </a:extLst>
          </p:cNvPr>
          <p:cNvGrpSpPr/>
          <p:nvPr/>
        </p:nvGrpSpPr>
        <p:grpSpPr>
          <a:xfrm>
            <a:off x="435428" y="969606"/>
            <a:ext cx="6818301" cy="3983281"/>
            <a:chOff x="435427" y="365882"/>
            <a:chExt cx="6446853" cy="3761618"/>
          </a:xfrm>
        </p:grpSpPr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50F6B0A5-0A19-C9ED-0170-03E96243B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427" y="365882"/>
              <a:ext cx="6446853" cy="3761618"/>
            </a:xfrm>
            <a:prstGeom prst="rect">
              <a:avLst/>
            </a:prstGeom>
          </p:spPr>
        </p:pic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83C23D5D-7DE1-74C0-F087-17203534AEA0}"/>
                </a:ext>
              </a:extLst>
            </p:cNvPr>
            <p:cNvSpPr txBox="1"/>
            <p:nvPr/>
          </p:nvSpPr>
          <p:spPr>
            <a:xfrm>
              <a:off x="2261720" y="687614"/>
              <a:ext cx="3311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/>
                <a:t>esim. mansikka, vadelma</a:t>
              </a:r>
            </a:p>
          </p:txBody>
        </p:sp>
        <p:sp>
          <p:nvSpPr>
            <p:cNvPr id="9" name="Tekstiruutu 8">
              <a:extLst>
                <a:ext uri="{FF2B5EF4-FFF2-40B4-BE49-F238E27FC236}">
                  <a16:creationId xmlns:a16="http://schemas.microsoft.com/office/drawing/2014/main" id="{F2EC8AFD-9C18-8592-603B-C2F62017750E}"/>
                </a:ext>
              </a:extLst>
            </p:cNvPr>
            <p:cNvSpPr txBox="1"/>
            <p:nvPr/>
          </p:nvSpPr>
          <p:spPr>
            <a:xfrm>
              <a:off x="2395976" y="1385936"/>
              <a:ext cx="1785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z-Cyrl-AZ"/>
                <a:t>лес</a:t>
              </a:r>
              <a:endParaRPr lang="fi-FI"/>
            </a:p>
          </p:txBody>
        </p:sp>
        <p:sp>
          <p:nvSpPr>
            <p:cNvPr id="10" name="Tekstiruutu 9">
              <a:extLst>
                <a:ext uri="{FF2B5EF4-FFF2-40B4-BE49-F238E27FC236}">
                  <a16:creationId xmlns:a16="http://schemas.microsoft.com/office/drawing/2014/main" id="{60B21DE1-9759-9B25-9B64-7CEC7F300C5A}"/>
                </a:ext>
              </a:extLst>
            </p:cNvPr>
            <p:cNvSpPr txBox="1"/>
            <p:nvPr/>
          </p:nvSpPr>
          <p:spPr>
            <a:xfrm>
              <a:off x="2261719" y="1056946"/>
              <a:ext cx="4497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/>
                <a:t>Kasvaa metsässä, esim.  mustikka</a:t>
              </a:r>
            </a:p>
          </p:txBody>
        </p:sp>
      </p:grp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830D808-33A5-0C0C-344C-9386A5DBC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8F5B3-268F-4F41-9E57-7813E9AC1915}" type="datetime1">
              <a:rPr lang="fi-FI" smtClean="0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15EFE2F-A080-2D76-DE27-94CF339084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3DC092-64FD-425A-BFAF-344846BB863F}" type="slidenum">
              <a:rPr lang="en-FI" smtClean="0"/>
              <a:pPr>
                <a:defRPr/>
              </a:pPr>
              <a:t>13</a:t>
            </a:fld>
            <a:endParaRPr lang="en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F4478D8-8CE9-E5B6-4B52-0BB8984441AB}"/>
              </a:ext>
            </a:extLst>
          </p:cNvPr>
          <p:cNvSpPr txBox="1"/>
          <p:nvPr/>
        </p:nvSpPr>
        <p:spPr>
          <a:xfrm rot="869167">
            <a:off x="4243674" y="2255029"/>
            <a:ext cx="2393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rgbClr val="00B0F0"/>
                </a:solidFill>
              </a:rPr>
              <a:t>Esimerkki suomeksi, </a:t>
            </a:r>
          </a:p>
          <a:p>
            <a:r>
              <a:rPr lang="fi-FI">
                <a:solidFill>
                  <a:srgbClr val="00B0F0"/>
                </a:solidFill>
              </a:rPr>
              <a:t>selitys suomeksi tai käännös omalle äidinkielelle.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8A73ADD-6177-C39E-9BC7-9B1918314C3F}"/>
              </a:ext>
            </a:extLst>
          </p:cNvPr>
          <p:cNvSpPr txBox="1"/>
          <p:nvPr/>
        </p:nvSpPr>
        <p:spPr>
          <a:xfrm>
            <a:off x="7699401" y="4429667"/>
            <a:ext cx="136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Lähde: Rajalan koulun opet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804BCCE-70EA-1A9E-F761-40619D0C8544}"/>
              </a:ext>
            </a:extLst>
          </p:cNvPr>
          <p:cNvSpPr txBox="1"/>
          <p:nvPr/>
        </p:nvSpPr>
        <p:spPr>
          <a:xfrm>
            <a:off x="499462" y="280547"/>
            <a:ext cx="6818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Anna oppilaille valmis sanalista tai poimikaa tärkeät sanat vihkoon.</a:t>
            </a:r>
          </a:p>
          <a:p>
            <a:r>
              <a:rPr lang="fi-FI" dirty="0">
                <a:sym typeface="Wingdings" panose="05000000000000000000" pitchFamily="2" charset="2"/>
              </a:rPr>
              <a:t> </a:t>
            </a:r>
            <a:r>
              <a:rPr lang="fi-FI" dirty="0"/>
              <a:t>Hyödyttää myös tukea tarvitsevia oppilaita!</a:t>
            </a:r>
          </a:p>
        </p:txBody>
      </p:sp>
    </p:spTree>
    <p:extLst>
      <p:ext uri="{BB962C8B-B14F-4D97-AF65-F5344CB8AC3E}">
        <p14:creationId xmlns:p14="http://schemas.microsoft.com/office/powerpoint/2010/main" val="145426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BC2FA1-880F-1A68-A53A-6E730A46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10" y="291279"/>
            <a:ext cx="6826989" cy="866838"/>
          </a:xfrm>
        </p:spPr>
        <p:txBody>
          <a:bodyPr/>
          <a:lstStyle/>
          <a:p>
            <a:r>
              <a:rPr lang="fi-FI" dirty="0"/>
              <a:t>VUOROVAIKUTUS: 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07E32D2-9074-CEDA-58C9-7812FF2667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26FED19-F010-2BB6-3870-E613CC71656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i-FI"/>
              <a:t>5</a:t>
            </a:r>
          </a:p>
        </p:txBody>
      </p:sp>
      <p:pic>
        <p:nvPicPr>
          <p:cNvPr id="20" name="Kuvan paikkamerkki 19">
            <a:extLst>
              <a:ext uri="{FF2B5EF4-FFF2-40B4-BE49-F238E27FC236}">
                <a16:creationId xmlns:a16="http://schemas.microsoft.com/office/drawing/2014/main" id="{B304FEFD-F1CE-F494-9E4A-B16CDFF5A0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441" r="6441"/>
          <a:stretch/>
        </p:blipFill>
        <p:spPr>
          <a:xfrm>
            <a:off x="6954050" y="2638252"/>
            <a:ext cx="2186775" cy="2510152"/>
          </a:xfrm>
        </p:spPr>
      </p:pic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3ED59F71-B004-73EE-9BBE-F175D850C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41" y="985284"/>
            <a:ext cx="8545153" cy="3949573"/>
          </a:xfrm>
        </p:spPr>
        <p:txBody>
          <a:bodyPr numCol="1"/>
          <a:lstStyle/>
          <a:p>
            <a:pPr marL="0" indent="0">
              <a:spcAft>
                <a:spcPts val="800"/>
              </a:spcAft>
              <a:buNone/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Miten saat oppilaat puhumaan mahdollisimman paljon?</a:t>
            </a:r>
          </a:p>
          <a:p>
            <a:pPr lvl="2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Valmiita lauseen alkuja</a:t>
            </a:r>
          </a:p>
          <a:p>
            <a:pPr lvl="2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Apusanoja</a:t>
            </a:r>
          </a:p>
          <a:p>
            <a:pPr lvl="2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Apukysymyksiä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Pitkää luentoa on kuormittavaa kuunnella </a:t>
            </a:r>
          </a:p>
          <a:p>
            <a:pPr marL="0" indent="0">
              <a:buNone/>
            </a:pPr>
            <a:r>
              <a:rPr lang="fi-FI" sz="2000" dirty="0"/>
              <a:t>	</a:t>
            </a:r>
            <a:r>
              <a:rPr lang="fi-FI" sz="2000" dirty="0">
                <a:sym typeface="Wingdings" panose="05000000000000000000" pitchFamily="2" charset="2"/>
              </a:rPr>
              <a:t> APUSANAT TAULULLE!</a:t>
            </a:r>
            <a:r>
              <a:rPr lang="fi-FI" sz="2000" dirty="0"/>
              <a:t>	</a:t>
            </a:r>
          </a:p>
          <a:p>
            <a:pPr marL="0" indent="0">
              <a:buNone/>
            </a:pPr>
            <a:r>
              <a:rPr lang="fi-FI" sz="2000" dirty="0">
                <a:sym typeface="Wingdings" panose="05000000000000000000" pitchFamily="2" charset="2"/>
              </a:rPr>
              <a:t>	 </a:t>
            </a:r>
            <a:r>
              <a:rPr lang="fi-FI" sz="1800" dirty="0"/>
              <a:t>Keskustele ja kysele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Toiminnallisuus ja kaikki aistit käyttöön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Hälyisä ympäristö </a:t>
            </a:r>
            <a:r>
              <a:rPr lang="fi-FI" sz="2000" dirty="0">
                <a:sym typeface="Wingdings" panose="05000000000000000000" pitchFamily="2" charset="2"/>
              </a:rPr>
              <a:t> vaikeampi ymmärtää</a:t>
            </a:r>
          </a:p>
          <a:p>
            <a:pPr marL="685800" lvl="2" indent="0">
              <a:spcAft>
                <a:spcPts val="800"/>
              </a:spcAft>
              <a:buNone/>
            </a:pP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C7E852C-9DD8-600B-A12F-280CA04E530A}"/>
              </a:ext>
            </a:extLst>
          </p:cNvPr>
          <p:cNvSpPr txBox="1"/>
          <p:nvPr/>
        </p:nvSpPr>
        <p:spPr>
          <a:xfrm>
            <a:off x="5319823" y="1483377"/>
            <a:ext cx="40899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/>
              <a:t>Millainen on terveellinen aamupala?</a:t>
            </a:r>
          </a:p>
          <a:p>
            <a:r>
              <a:rPr lang="fi-FI" sz="1600" err="1"/>
              <a:t>Mun</a:t>
            </a:r>
            <a:r>
              <a:rPr lang="fi-FI" sz="1600"/>
              <a:t> mielestä…</a:t>
            </a:r>
          </a:p>
          <a:p>
            <a:r>
              <a:rPr lang="fi-FI" sz="1600" err="1"/>
              <a:t>Mä</a:t>
            </a:r>
            <a:r>
              <a:rPr lang="fi-FI" sz="1600"/>
              <a:t> syön aamulla…</a:t>
            </a:r>
          </a:p>
          <a:p>
            <a:r>
              <a:rPr lang="fi-FI" sz="1600"/>
              <a:t>___________ on terveellinen aamupala, koska…. 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CB1465A-67AE-B4E4-2982-B7F80E3BF32B}"/>
              </a:ext>
            </a:extLst>
          </p:cNvPr>
          <p:cNvSpPr txBox="1"/>
          <p:nvPr/>
        </p:nvSpPr>
        <p:spPr>
          <a:xfrm>
            <a:off x="5319823" y="2869545"/>
            <a:ext cx="183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i-FI" sz="1400" dirty="0">
                <a:solidFill>
                  <a:srgbClr val="00B0F0"/>
                </a:solidFill>
              </a:rPr>
              <a:t>Minäpystyvyys!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i-FI" sz="1400" dirty="0">
                <a:solidFill>
                  <a:srgbClr val="00B0F0"/>
                </a:solidFill>
              </a:rPr>
              <a:t>Osallisuus!</a:t>
            </a:r>
          </a:p>
        </p:txBody>
      </p:sp>
    </p:spTree>
    <p:extLst>
      <p:ext uri="{BB962C8B-B14F-4D97-AF65-F5344CB8AC3E}">
        <p14:creationId xmlns:p14="http://schemas.microsoft.com/office/powerpoint/2010/main" val="174349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E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71B151-8633-FF82-434C-0A9A671B9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80" y="219553"/>
            <a:ext cx="8407830" cy="866838"/>
          </a:xfrm>
        </p:spPr>
        <p:txBody>
          <a:bodyPr wrap="square" anchor="t">
            <a:normAutofit/>
          </a:bodyPr>
          <a:lstStyle/>
          <a:p>
            <a:r>
              <a:rPr lang="fi-FI" sz="2800"/>
              <a:t>Miten eri kielet ja kulttuurit näkyvät luokassasi?</a:t>
            </a:r>
            <a:br>
              <a:rPr lang="fi-FI" sz="2800"/>
            </a:br>
            <a:endParaRPr lang="fi-FI" sz="2800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54608716-67C7-DD96-213F-8396045A2B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5544" r="2267" b="3"/>
          <a:stretch/>
        </p:blipFill>
        <p:spPr>
          <a:xfrm>
            <a:off x="17760" y="723272"/>
            <a:ext cx="4211882" cy="4435976"/>
          </a:xfr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3E0F9F-00C4-55C6-0BFC-31E1AE090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564" y="485454"/>
            <a:ext cx="4773523" cy="4562955"/>
          </a:xfrm>
        </p:spPr>
        <p:txBody>
          <a:bodyPr wrap="square" anchor="t">
            <a:normAutofit fontScale="92500" lnSpcReduction="20000"/>
          </a:bodyPr>
          <a:lstStyle/>
          <a:p>
            <a:pPr marL="342900" lvl="1" indent="0">
              <a:lnSpc>
                <a:spcPct val="90000"/>
              </a:lnSpc>
              <a:buNone/>
            </a:pPr>
            <a:endParaRPr lang="fi-FI" sz="1100" dirty="0"/>
          </a:p>
          <a:p>
            <a:pPr marL="0" indent="0">
              <a:lnSpc>
                <a:spcPct val="90000"/>
              </a:lnSpc>
              <a:buNone/>
            </a:pPr>
            <a:r>
              <a:rPr lang="fi-FI" sz="1600" dirty="0"/>
              <a:t>Oppilaan äidinkieli käyttöön YMMÄRTÄMISESSÄ.</a:t>
            </a:r>
          </a:p>
          <a:p>
            <a:pPr marL="0" indent="0">
              <a:lnSpc>
                <a:spcPct val="90000"/>
              </a:lnSpc>
              <a:buNone/>
            </a:pPr>
            <a:endParaRPr lang="fi-FI" sz="1600" dirty="0"/>
          </a:p>
          <a:p>
            <a:pPr marL="0" indent="0">
              <a:lnSpc>
                <a:spcPct val="90000"/>
              </a:lnSpc>
              <a:buNone/>
            </a:pPr>
            <a:r>
              <a:rPr lang="fi-FI" sz="1600" dirty="0"/>
              <a:t>Kääntäjät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à"/>
            </a:pPr>
            <a:r>
              <a:rPr lang="fi-FI" sz="1600" dirty="0">
                <a:sym typeface="Wingdings" panose="05000000000000000000" pitchFamily="2" charset="2"/>
              </a:rPr>
              <a:t> Ope: ohjaa tarvittaessa kääntäjän käyttöön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à"/>
            </a:pPr>
            <a:endParaRPr lang="fi-FI" sz="1600" dirty="0"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à"/>
            </a:pPr>
            <a:r>
              <a:rPr lang="fi-FI" sz="1600" b="1" dirty="0">
                <a:sym typeface="Wingdings" panose="05000000000000000000" pitchFamily="2" charset="2"/>
              </a:rPr>
              <a:t>Harkintaa kääntäjän käyttöön</a:t>
            </a:r>
            <a:r>
              <a:rPr lang="fi-FI" sz="1600" dirty="0">
                <a:sym typeface="Wingdings" panose="05000000000000000000" pitchFamily="2" charset="2"/>
              </a:rPr>
              <a:t>. Milloin se on oikeasti tarpeen oppitunnilla? Esim. yksittäisten sanojen tarkistaminen?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à"/>
            </a:pPr>
            <a:r>
              <a:rPr lang="fi-FI" sz="1600" dirty="0">
                <a:sym typeface="Wingdings" panose="05000000000000000000" pitchFamily="2" charset="2"/>
              </a:rPr>
              <a:t> Varo ”liikakäyttöä” eli joskus oppilas voi turvautua kääntäjään niin paljon, ettei enää edes lue suomalaista tekstiä  Tapahtuuko silloin suomen oppimista?</a:t>
            </a:r>
          </a:p>
          <a:p>
            <a:pPr marL="0" indent="0">
              <a:lnSpc>
                <a:spcPct val="90000"/>
              </a:lnSpc>
              <a:buNone/>
            </a:pPr>
            <a:endParaRPr lang="fi-FI" sz="1600" dirty="0">
              <a:sym typeface="Wingdings" panose="05000000000000000000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600" dirty="0">
                <a:sym typeface="Wingdings" panose="05000000000000000000" pitchFamily="2" charset="2"/>
              </a:rPr>
              <a:t>HUOM! Kaikki monikieliset oppilaat EIVÄT osaa ENGLANTIA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à"/>
            </a:pPr>
            <a:r>
              <a:rPr lang="fi-FI" sz="1600" dirty="0">
                <a:sym typeface="Wingdings" panose="05000000000000000000" pitchFamily="2" charset="2"/>
              </a:rPr>
              <a:t>Käytä englantia opetuksen apuna </a:t>
            </a:r>
            <a:r>
              <a:rPr lang="fi-FI" sz="1600" b="1" dirty="0">
                <a:sym typeface="Wingdings" panose="05000000000000000000" pitchFamily="2" charset="2"/>
              </a:rPr>
              <a:t>harkiten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à"/>
            </a:pPr>
            <a:r>
              <a:rPr lang="fi-FI" sz="1600" dirty="0">
                <a:sym typeface="Wingdings" panose="05000000000000000000" pitchFamily="2" charset="2"/>
              </a:rPr>
              <a:t>Jos oppilas kuulee aina englannin kielisen käännöksen, lähteekö suomen kielen taito kehittymään?</a:t>
            </a:r>
          </a:p>
          <a:p>
            <a:pPr marL="0" indent="0">
              <a:lnSpc>
                <a:spcPct val="90000"/>
              </a:lnSpc>
              <a:buNone/>
            </a:pPr>
            <a:endParaRPr lang="fi-FI" sz="1600" dirty="0">
              <a:sym typeface="Wingdings" panose="05000000000000000000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600" dirty="0">
                <a:sym typeface="Wingdings" panose="05000000000000000000" pitchFamily="2" charset="2"/>
              </a:rPr>
              <a:t>Yhteistyö: toisten oppilaiden apu ja esim. sanojen selitys suomeksi</a:t>
            </a:r>
          </a:p>
          <a:p>
            <a:pPr marL="0" indent="0">
              <a:lnSpc>
                <a:spcPct val="90000"/>
              </a:lnSpc>
              <a:buNone/>
            </a:pPr>
            <a:endParaRPr lang="fi-FI" sz="1600" dirty="0">
              <a:sym typeface="Wingdings" panose="05000000000000000000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endParaRPr lang="fi-FI" sz="1600" dirty="0">
              <a:sym typeface="Wingdings" panose="05000000000000000000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endParaRPr lang="fi-FI" sz="1600" dirty="0"/>
          </a:p>
          <a:p>
            <a:pPr marL="0" indent="0">
              <a:lnSpc>
                <a:spcPct val="90000"/>
              </a:lnSpc>
              <a:buNone/>
            </a:pPr>
            <a:endParaRPr lang="fi-FI" sz="1600" dirty="0"/>
          </a:p>
          <a:p>
            <a:pPr marL="0" indent="0">
              <a:lnSpc>
                <a:spcPct val="90000"/>
              </a:lnSpc>
              <a:buNone/>
            </a:pPr>
            <a:endParaRPr lang="fi-FI" sz="1100" dirty="0"/>
          </a:p>
          <a:p>
            <a:pPr>
              <a:lnSpc>
                <a:spcPct val="90000"/>
              </a:lnSpc>
            </a:pPr>
            <a:endParaRPr lang="fi-FI" sz="1100" dirty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FAA9100A-633A-D89E-5659-4006793C2B8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58163" y="0"/>
            <a:ext cx="631825" cy="246063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9C8A5E25-00A7-4D13-A3FA-49976EE7168C}" type="datetime1">
              <a:rPr lang="fi-FI"/>
              <a:pPr>
                <a:spcAft>
                  <a:spcPts val="600"/>
                </a:spcAft>
                <a:defRPr/>
              </a:pPr>
              <a:t>14.5.2024</a:t>
            </a:fld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5908A1C-4FFD-CE3F-0E56-9C22F366D2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93163" y="0"/>
            <a:ext cx="347662" cy="24923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F3A93E7-8440-41A7-A0AF-FA2D1CCF3799}" type="slidenum">
              <a:rPr lang="en-FI" smtClean="0"/>
              <a:pPr>
                <a:spcAft>
                  <a:spcPts val="600"/>
                </a:spcAft>
                <a:defRPr/>
              </a:pPr>
              <a:t>15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6668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BC2FA1-880F-1A68-A53A-6E730A46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34" y="444243"/>
            <a:ext cx="5962313" cy="866838"/>
          </a:xfrm>
        </p:spPr>
        <p:txBody>
          <a:bodyPr/>
          <a:lstStyle/>
          <a:p>
            <a:r>
              <a:rPr lang="fi-FI"/>
              <a:t>Kodin ja koulun yhteistyö: 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07E32D2-9074-CEDA-58C9-7812FF2667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ACEC2E9-1CF1-492D-B1BB-60817ECF77A8}" type="datetime1">
              <a:rPr lang="fi-FI" smtClean="0"/>
              <a:t>14.5.2024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26FED19-F010-2BB6-3870-E613CC71656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29D91C-03E7-42EC-B8BC-099D830350ED}" type="slidenum">
              <a:rPr lang="fi-FI" smtClean="0"/>
              <a:t>16</a:t>
            </a:fld>
            <a:endParaRPr lang="fi-FI"/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3ED59F71-B004-73EE-9BBE-F175D850C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35" y="1080560"/>
            <a:ext cx="8644041" cy="2023997"/>
          </a:xfrm>
        </p:spPr>
        <p:txBody>
          <a:bodyPr numCol="1"/>
          <a:lstStyle/>
          <a:p>
            <a:pPr>
              <a:spcAft>
                <a:spcPts val="8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Kysy, älä oleta. </a:t>
            </a:r>
          </a:p>
          <a:p>
            <a:pPr>
              <a:spcAft>
                <a:spcPts val="8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Ymmärrys perheen kieli- ja kulttuuritaustasta</a:t>
            </a:r>
          </a:p>
          <a:p>
            <a:pPr lvl="1">
              <a:spcAft>
                <a:spcPts val="800"/>
              </a:spcAft>
            </a:pPr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Esim. onko koulutaustaa</a:t>
            </a:r>
          </a:p>
          <a:p>
            <a:pPr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Kulttuurierot: joskus perheet ajattelevat 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”Koulu hoitaa omat hommansa ja koti hoitaa omat asiat”  opettajien tehtävä on avata suomalaisen koulun roolia</a:t>
            </a:r>
          </a:p>
          <a:p>
            <a:pPr>
              <a:spcAft>
                <a:spcPts val="8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Ammattitulkit </a:t>
            </a:r>
          </a:p>
          <a:p>
            <a:pPr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Koulujärjestelmän avaaminen 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oppilaalle ja huoltajille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Aft>
                <a:spcPts val="8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Viestit kotiin: selkokieli, alleviivataan/tummennetaan tärkeät sanat</a:t>
            </a:r>
          </a:p>
          <a:p>
            <a:pPr>
              <a:spcAft>
                <a:spcPts val="8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Osaavatko huoltajat käyttää Wilmaa?</a:t>
            </a:r>
          </a:p>
          <a:p>
            <a:pPr marL="0" indent="0">
              <a:spcAft>
                <a:spcPts val="800"/>
              </a:spcAft>
              <a:buNone/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Aft>
                <a:spcPts val="800"/>
              </a:spcAft>
            </a:pP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spcAft>
                <a:spcPts val="800"/>
              </a:spcAft>
              <a:buNone/>
            </a:pP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fi-FI" dirty="0"/>
          </a:p>
        </p:txBody>
      </p:sp>
      <p:pic>
        <p:nvPicPr>
          <p:cNvPr id="20" name="Kuvan paikkamerkki 19" descr="Kuva, joka sisältää kohteen teksti, sisä-, vaate, henkilö&#10;&#10;Kuvaus luotu automaattisesti">
            <a:extLst>
              <a:ext uri="{FF2B5EF4-FFF2-40B4-BE49-F238E27FC236}">
                <a16:creationId xmlns:a16="http://schemas.microsoft.com/office/drawing/2014/main" id="{B304FEFD-F1CE-F494-9E4A-B16CDFF5A0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904" r="20904"/>
          <a:stretch>
            <a:fillRect/>
          </a:stretch>
        </p:blipFill>
        <p:spPr>
          <a:xfrm>
            <a:off x="7553405" y="3321335"/>
            <a:ext cx="1587419" cy="1822165"/>
          </a:xfrm>
        </p:spPr>
      </p:pic>
    </p:spTree>
    <p:extLst>
      <p:ext uri="{BB962C8B-B14F-4D97-AF65-F5344CB8AC3E}">
        <p14:creationId xmlns:p14="http://schemas.microsoft.com/office/powerpoint/2010/main" val="77253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101EF5-C46B-3A1E-BB4F-28544130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48" y="318104"/>
            <a:ext cx="8313127" cy="543748"/>
          </a:xfrm>
        </p:spPr>
        <p:txBody>
          <a:bodyPr/>
          <a:lstStyle/>
          <a:p>
            <a:r>
              <a:rPr lang="fi-FI" dirty="0"/>
              <a:t>Kielitietoisuus pähkinänkuoressa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D06524F-745B-016E-BBF3-AC7558C66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48" y="861852"/>
            <a:ext cx="6232167" cy="3963544"/>
          </a:xfrm>
        </p:spPr>
        <p:txBody>
          <a:bodyPr numCol="2"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etsi oppilaan taustatiedot Wilmasta ja juttele oppilaan kanssa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taululle:  </a:t>
            </a:r>
          </a:p>
          <a:p>
            <a:pPr algn="l" rtl="0" fontAlgn="base"/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tunnin ja opetuspuheen avainsanat </a:t>
            </a:r>
          </a:p>
          <a:p>
            <a:pPr algn="l" rtl="0" fontAlgn="base"/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lyhyet ohjeet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seinille: käsitteitä ja opetushokemia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toistot ja kertaaminen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varmista ymmärtäminen </a:t>
            </a:r>
          </a:p>
          <a:p>
            <a:pPr algn="l" rtl="0" fontAlgn="base"/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Tarkentavat kysymykset!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pilko ja jäsennä: apusanat, selitykset, kuvat, piirrokset, videot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tekstitaidot ja lukustrategiat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osaamisen osoittaminen tunnilla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koejärjestelyt. </a:t>
            </a:r>
          </a:p>
          <a:p>
            <a:pPr algn="l" rtl="0" fontAlgn="base"/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fi-FI" sz="1400" b="1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OSALLISUUDEN mahdollistaminen on opettajuutta:</a:t>
            </a:r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rtl="0" fontAlgn="base"/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vuorovaikutuksen rakentaminen,  </a:t>
            </a:r>
          </a:p>
          <a:p>
            <a:pPr algn="l" rtl="0" fontAlgn="base"/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oppimista tukevat aktiviteetit, </a:t>
            </a:r>
          </a:p>
          <a:p>
            <a:pPr algn="l" rtl="0" fontAlgn="base"/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vastavuoroinen toiminta: oppilas, oppilas ja opettaja. </a:t>
            </a:r>
          </a:p>
          <a:p>
            <a:pPr marL="0" indent="0" algn="l" rtl="0" fontAlgn="base">
              <a:buNone/>
            </a:pPr>
            <a:endParaRPr lang="fi-FI" sz="1400" b="0" i="0" dirty="0">
              <a:solidFill>
                <a:srgbClr val="3C2415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rgbClr val="3C2415"/>
                </a:solidFill>
                <a:effectLst/>
                <a:latin typeface="Calibri" panose="020F0502020204030204" pitchFamily="34" charset="0"/>
              </a:rPr>
              <a:t>Eettisyys ja oikeudenmukaisuus opetuksessa</a:t>
            </a:r>
          </a:p>
          <a:p>
            <a:endParaRPr lang="fi-FI" sz="14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7DED9C4-D92C-3CE4-78BF-E0A20BEF9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32C0E8-5D39-479D-A6BC-57F37751B110}" type="datetime1">
              <a:rPr lang="fi-FI" smtClean="0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D9009C2-8BF9-C5B7-54E3-53856D1CF7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AC86B5D-05A7-4890-B703-51CFEA938082}" type="slidenum">
              <a:rPr lang="en-FI" smtClean="0"/>
              <a:pPr>
                <a:defRPr/>
              </a:pPr>
              <a:t>17</a:t>
            </a:fld>
            <a:endParaRPr lang="en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10E9BF4-9FEE-BC84-E2A8-49287EB3C971}"/>
              </a:ext>
            </a:extLst>
          </p:cNvPr>
          <p:cNvSpPr txBox="1"/>
          <p:nvPr/>
        </p:nvSpPr>
        <p:spPr>
          <a:xfrm>
            <a:off x="6548932" y="578079"/>
            <a:ext cx="218418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fi-FI" sz="1800" b="1" i="0" dirty="0">
                <a:solidFill>
                  <a:srgbClr val="2CD5C4"/>
                </a:solidFill>
                <a:effectLst/>
                <a:latin typeface="Calibri" panose="020F0502020204030204" pitchFamily="34" charset="0"/>
              </a:rPr>
              <a:t>OSALLISUUS </a:t>
            </a:r>
            <a:endParaRPr lang="fi-FI" b="1" i="0" dirty="0">
              <a:solidFill>
                <a:srgbClr val="2CD5C4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fi-FI" sz="1800" b="1" i="0" dirty="0">
                <a:solidFill>
                  <a:srgbClr val="2CD5C4"/>
                </a:solidFill>
                <a:effectLst/>
                <a:latin typeface="Calibri" panose="020F0502020204030204" pitchFamily="34" charset="0"/>
              </a:rPr>
              <a:t>HYVINVOINTI </a:t>
            </a:r>
            <a:endParaRPr lang="fi-FI" b="1" i="0" dirty="0">
              <a:solidFill>
                <a:srgbClr val="2CD5C4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fi-FI" sz="1800" b="1" i="0" dirty="0">
                <a:solidFill>
                  <a:srgbClr val="2CD5C4"/>
                </a:solidFill>
                <a:effectLst/>
                <a:latin typeface="Calibri" panose="020F0502020204030204" pitchFamily="34" charset="0"/>
              </a:rPr>
              <a:t>YHTEISTYÖ </a:t>
            </a:r>
            <a:endParaRPr lang="fi-FI" b="1" i="0" dirty="0">
              <a:solidFill>
                <a:srgbClr val="2CD5C4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fi-FI" sz="1800" b="1" i="0" dirty="0">
                <a:solidFill>
                  <a:srgbClr val="2CD5C4"/>
                </a:solidFill>
                <a:effectLst/>
                <a:latin typeface="Calibri" panose="020F0502020204030204" pitchFamily="34" charset="0"/>
              </a:rPr>
              <a:t>AIKAA JA AIKAA </a:t>
            </a:r>
            <a:endParaRPr lang="fi-FI" b="1" i="0" dirty="0">
              <a:solidFill>
                <a:srgbClr val="2CD5C4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fi-FI" sz="1800" b="1" i="0" dirty="0">
                <a:solidFill>
                  <a:srgbClr val="2CD5C4"/>
                </a:solidFill>
                <a:effectLst/>
                <a:latin typeface="Calibri" panose="020F0502020204030204" pitchFamily="34" charset="0"/>
              </a:rPr>
              <a:t> </a:t>
            </a:r>
            <a:endParaRPr lang="fi-FI" b="1" i="0" dirty="0">
              <a:solidFill>
                <a:srgbClr val="2CD5C4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fi-FI" sz="1800" b="1" i="0" dirty="0">
                <a:solidFill>
                  <a:srgbClr val="2CD5C4"/>
                </a:solidFill>
                <a:effectLst/>
                <a:latin typeface="Calibri" panose="020F0502020204030204" pitchFamily="34" charset="0"/>
              </a:rPr>
              <a:t>Kielitaito kehittyy vuoro-vaikutuksessa. </a:t>
            </a:r>
            <a:endParaRPr lang="fi-FI" b="1" i="0" dirty="0">
              <a:solidFill>
                <a:srgbClr val="2CD5C4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fi-FI" sz="1800" b="1" i="0" dirty="0">
                <a:solidFill>
                  <a:srgbClr val="2CD5C4"/>
                </a:solidFill>
                <a:effectLst/>
                <a:latin typeface="Calibri" panose="020F0502020204030204" pitchFamily="34" charset="0"/>
              </a:rPr>
              <a:t> </a:t>
            </a:r>
            <a:endParaRPr lang="fi-FI" b="1" i="0" dirty="0">
              <a:solidFill>
                <a:srgbClr val="2CD5C4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fi-FI" sz="1800" b="1" i="0" dirty="0">
                <a:solidFill>
                  <a:srgbClr val="2CD5C4"/>
                </a:solidFill>
                <a:effectLst/>
                <a:latin typeface="Calibri" panose="020F0502020204030204" pitchFamily="34" charset="0"/>
              </a:rPr>
              <a:t>Kielitietoisuus auttaa kaikkia oppilaita. </a:t>
            </a:r>
            <a:endParaRPr lang="fi-FI" b="1" i="0" dirty="0">
              <a:solidFill>
                <a:srgbClr val="2CD5C4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fi-FI" sz="1800" b="1" i="0" dirty="0">
                <a:solidFill>
                  <a:srgbClr val="2CD5C4"/>
                </a:solidFill>
                <a:effectLst/>
                <a:latin typeface="Calibri" panose="020F0502020204030204" pitchFamily="34" charset="0"/>
              </a:rPr>
              <a:t> </a:t>
            </a:r>
            <a:endParaRPr lang="fi-FI" b="1" i="0" dirty="0">
              <a:solidFill>
                <a:srgbClr val="2CD5C4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fi-FI" sz="1800" b="1" i="0" dirty="0">
                <a:solidFill>
                  <a:srgbClr val="2CD5C4"/>
                </a:solidFill>
                <a:effectLst/>
                <a:latin typeface="Calibri" panose="020F0502020204030204" pitchFamily="34" charset="0"/>
              </a:rPr>
              <a:t>Jokainen opettaja on kielen opettaja.  </a:t>
            </a:r>
            <a:endParaRPr lang="fi-FI" b="1" i="0" dirty="0">
              <a:solidFill>
                <a:srgbClr val="2CD5C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9" name="Kuva 8" descr="Kuva, joka sisältää kohteen kirjoitusväline, lyijykynä, toimistotarvikkeet, Merkitsemisvälineet&#10;&#10;Kuvaus luotu automaattisesti">
            <a:extLst>
              <a:ext uri="{FF2B5EF4-FFF2-40B4-BE49-F238E27FC236}">
                <a16:creationId xmlns:a16="http://schemas.microsoft.com/office/drawing/2014/main" id="{0C2F4C4E-4EDF-376E-879C-7C96CCCAC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730" y="3420979"/>
            <a:ext cx="2246539" cy="149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83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2CA998-26E8-8C84-7A90-D46509F46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76" y="123030"/>
            <a:ext cx="7854811" cy="545481"/>
          </a:xfrm>
        </p:spPr>
        <p:txBody>
          <a:bodyPr/>
          <a:lstStyle/>
          <a:p>
            <a:r>
              <a:rPr lang="fi-FI" dirty="0">
                <a:highlight>
                  <a:srgbClr val="A7C6ED"/>
                </a:highlight>
              </a:rPr>
              <a:t>Oppimisen ja osaamisen osoittaminen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CA9CBEF-90A7-D379-1091-260DC0D4E46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0E0D30F7-600A-4AF6-A8FB-F19151A90ED3}" type="datetime1">
              <a:rPr lang="fi-FI" smtClean="0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68C0EB5-BF12-3EE3-A67C-428D9329B68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0F3A93E7-8440-41A7-A0AF-FA2D1CCF3799}" type="slidenum">
              <a:rPr lang="en-FI" smtClean="0"/>
              <a:pPr>
                <a:defRPr/>
              </a:pPr>
              <a:t>18</a:t>
            </a:fld>
            <a:endParaRPr lang="en-FI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C1FB6991-B190-7C8A-15BF-677EDE2F704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2825" y="668511"/>
            <a:ext cx="75219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highlight>
                  <a:srgbClr val="A7C6ED"/>
                </a:highlight>
              </a:rPr>
              <a:t>Missä asemassa kieli on osaamisen osoittamisessa?</a:t>
            </a:r>
          </a:p>
          <a:p>
            <a:r>
              <a:rPr lang="fi-FI" sz="1400" dirty="0">
                <a:highlight>
                  <a:srgbClr val="E6BEDD"/>
                </a:highlight>
              </a:rPr>
              <a:t>Työskentelyn arviointi painottuu, kun kielitaito ei ole riittävä osaamisen osoittamiseen. </a:t>
            </a:r>
          </a:p>
          <a:p>
            <a:r>
              <a:rPr lang="fi-FI" sz="1400" dirty="0"/>
              <a:t>Projekti, esitelmä, pieni oppimispäiväkirja, toiminnalliset harjoitukset tunnilla… </a:t>
            </a:r>
          </a:p>
          <a:p>
            <a:pPr marL="0" indent="0">
              <a:buNone/>
            </a:pPr>
            <a:r>
              <a:rPr lang="fi-FI" sz="1400" dirty="0"/>
              <a:t>Onko pakko olla koetta? </a:t>
            </a:r>
          </a:p>
          <a:p>
            <a:r>
              <a:rPr lang="fi-FI" sz="1400" dirty="0"/>
              <a:t> Suullinen koe tai suullinen täydentäminen</a:t>
            </a:r>
          </a:p>
          <a:p>
            <a:r>
              <a:rPr lang="fi-FI" sz="1400" dirty="0"/>
              <a:t>Koe pienryhmässä, erillisessä tilassa </a:t>
            </a:r>
            <a:r>
              <a:rPr lang="fi-FI" sz="1400" dirty="0">
                <a:sym typeface="Wingdings" panose="05000000000000000000" pitchFamily="2" charset="2"/>
              </a:rPr>
              <a:t> työrauha, apua tarjolla, ei paineita nopeista oppilaista</a:t>
            </a:r>
            <a:endParaRPr lang="fi-FI" sz="1400" dirty="0"/>
          </a:p>
          <a:p>
            <a:r>
              <a:rPr lang="fi-FI" sz="1400" dirty="0"/>
              <a:t>Monta pientä koetta? Ei yhtä isoa.</a:t>
            </a:r>
          </a:p>
          <a:p>
            <a:r>
              <a:rPr lang="fi-FI" sz="1400" dirty="0"/>
              <a:t>Kirja + muistiinpanot (aineistokoe) tai ns. lunttilappukoe. </a:t>
            </a:r>
          </a:p>
          <a:p>
            <a:r>
              <a:rPr lang="fi-FI" sz="1400" dirty="0"/>
              <a:t>Apuna: </a:t>
            </a:r>
          </a:p>
          <a:p>
            <a:pPr lvl="1"/>
            <a:r>
              <a:rPr lang="fi-FI" sz="1400" dirty="0"/>
              <a:t>Kääntäjä (esim. </a:t>
            </a:r>
            <a:r>
              <a:rPr lang="fi-FI" sz="1400" dirty="0" err="1"/>
              <a:t>DeepL</a:t>
            </a:r>
            <a:r>
              <a:rPr lang="fi-FI" sz="1400" dirty="0"/>
              <a:t>)</a:t>
            </a:r>
          </a:p>
          <a:p>
            <a:pPr lvl="1"/>
            <a:r>
              <a:rPr lang="fi-FI" sz="1400" dirty="0"/>
              <a:t>Kuvahaku</a:t>
            </a:r>
          </a:p>
          <a:p>
            <a:pPr lvl="1"/>
            <a:r>
              <a:rPr lang="fi-FI" sz="1400" dirty="0"/>
              <a:t>Sanalistat, kuva-sanalistat</a:t>
            </a:r>
          </a:p>
          <a:p>
            <a:r>
              <a:rPr lang="fi-FI" sz="1400" dirty="0"/>
              <a:t>Selkeä ja ymmärrettävä kieli kokeissa</a:t>
            </a:r>
          </a:p>
          <a:p>
            <a:r>
              <a:rPr lang="fi-FI" sz="1400" dirty="0"/>
              <a:t>Tutut tehtävätyypit</a:t>
            </a:r>
          </a:p>
          <a:p>
            <a:pPr lvl="1"/>
            <a:r>
              <a:rPr lang="fi-FI" sz="1400" dirty="0"/>
              <a:t>Monivalinnat, yhdistelytehtävät…</a:t>
            </a:r>
          </a:p>
        </p:txBody>
      </p:sp>
      <p:pic>
        <p:nvPicPr>
          <p:cNvPr id="12" name="Kuvan paikkamerkki 11" descr="Kuva, joka sisältää kohteen henkilö, Ihmisen kasvot, kirja, vaate&#10;&#10;Kuvaus luotu automaattisesti">
            <a:extLst>
              <a:ext uri="{FF2B5EF4-FFF2-40B4-BE49-F238E27FC236}">
                <a16:creationId xmlns:a16="http://schemas.microsoft.com/office/drawing/2014/main" id="{0FCAC26C-1BDF-6856-6F85-9B7B68A3EA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6" r="21176"/>
          <a:stretch>
            <a:fillRect/>
          </a:stretch>
        </p:blipFill>
        <p:spPr>
          <a:xfrm>
            <a:off x="6370052" y="2305210"/>
            <a:ext cx="2773948" cy="3184157"/>
          </a:xfr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F65DC9C-271F-57E4-2354-4FD74007F6D6}"/>
              </a:ext>
            </a:extLst>
          </p:cNvPr>
          <p:cNvSpPr txBox="1"/>
          <p:nvPr/>
        </p:nvSpPr>
        <p:spPr>
          <a:xfrm>
            <a:off x="3788216" y="2881625"/>
            <a:ext cx="24896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chemeClr val="accent1">
                    <a:lumMod val="75000"/>
                  </a:schemeClr>
                </a:solidFill>
              </a:rPr>
              <a:t>Kielenoppimisen alussa kokeita kannattaa muokata, näin opettajakin saa enemmän tietoa oppilaan OSAAMISESTA. </a:t>
            </a:r>
            <a:r>
              <a:rPr lang="fi-FI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 </a:t>
            </a:r>
            <a:endParaRPr lang="fi-FI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5AFBB1-8675-2FEC-E57B-50134970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75" y="435111"/>
            <a:ext cx="4156563" cy="866838"/>
          </a:xfrm>
        </p:spPr>
        <p:txBody>
          <a:bodyPr wrap="square" anchor="t">
            <a:normAutofit/>
          </a:bodyPr>
          <a:lstStyle/>
          <a:p>
            <a:r>
              <a:rPr lang="fi-FI" dirty="0"/>
              <a:t>Kokeet: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9CDF92D3-8ECA-30B5-DA20-88C8CDF9CE8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1346" r="25274" b="-3"/>
          <a:stretch/>
        </p:blipFill>
        <p:spPr>
          <a:xfrm>
            <a:off x="0" y="2216258"/>
            <a:ext cx="2779365" cy="2927242"/>
          </a:xfr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7A729A-16C9-77E0-A5AD-9580D5177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365" y="322729"/>
            <a:ext cx="6361460" cy="4820771"/>
          </a:xfrm>
        </p:spPr>
        <p:txBody>
          <a:bodyPr wrap="square" anchor="t">
            <a:normAutofit fontScale="85000" lnSpcReduction="10000"/>
          </a:bodyPr>
          <a:lstStyle/>
          <a:p>
            <a:r>
              <a:rPr lang="fi-FI" dirty="0"/>
              <a:t>Millaisia kokeesi ovat?</a:t>
            </a:r>
          </a:p>
          <a:p>
            <a:pPr lvl="1"/>
            <a:r>
              <a:rPr lang="fi-FI" dirty="0"/>
              <a:t>Ulkomuodon selkeys </a:t>
            </a:r>
          </a:p>
          <a:p>
            <a:pPr lvl="2"/>
            <a:r>
              <a:rPr lang="fi-FI" dirty="0"/>
              <a:t>esim. tehtävä ei jatku seuraavalle sivulle</a:t>
            </a:r>
          </a:p>
          <a:p>
            <a:pPr lvl="1"/>
            <a:r>
              <a:rPr lang="fi-FI" dirty="0"/>
              <a:t>Vastausviivat auttavat kirjoittamaan ja näkemään toivottu vastauksen pituus</a:t>
            </a:r>
          </a:p>
          <a:p>
            <a:pPr lvl="1"/>
            <a:r>
              <a:rPr lang="fi-FI" dirty="0"/>
              <a:t>Kysymysten kieli</a:t>
            </a:r>
          </a:p>
          <a:p>
            <a:pPr lvl="1"/>
            <a:r>
              <a:rPr lang="fi-FI" dirty="0"/>
              <a:t>Selkeämpi koe vie yleensä enemmän tilaa, mutta auttaa kaikkia oppilaita</a:t>
            </a:r>
          </a:p>
          <a:p>
            <a:pPr lvl="1"/>
            <a:r>
              <a:rPr lang="fi-FI" dirty="0"/>
              <a:t>Voiko joku kääntää sanalliset tehtävät oppilaan äidinkielelle?</a:t>
            </a:r>
          </a:p>
          <a:p>
            <a:pPr lvl="1"/>
            <a:r>
              <a:rPr lang="fi-FI" dirty="0"/>
              <a:t>Kirja, muistiinpanot tai avainkäsitteet, kuvatukea tai  muita apusanoja avuksi? </a:t>
            </a:r>
          </a:p>
          <a:p>
            <a:pPr lvl="1"/>
            <a:r>
              <a:rPr lang="fi-FI" dirty="0"/>
              <a:t>Lisäaikaa kokeeseen?</a:t>
            </a:r>
          </a:p>
          <a:p>
            <a:pPr lvl="1"/>
            <a:r>
              <a:rPr lang="fi-FI" dirty="0"/>
              <a:t>Suullinen koe? </a:t>
            </a:r>
          </a:p>
          <a:p>
            <a:pPr marL="342900" lvl="1" indent="0">
              <a:buNone/>
            </a:pPr>
            <a:r>
              <a:rPr lang="fi-FI" dirty="0">
                <a:sym typeface="Wingdings" panose="05000000000000000000" pitchFamily="2" charset="2"/>
              </a:rPr>
              <a:t>	 ohjaaja valvoo muiden oppilaiden koetta, opettaja ottaa suullisen suorituksen vastaan </a:t>
            </a:r>
            <a:endParaRPr lang="fi-FI" dirty="0"/>
          </a:p>
          <a:p>
            <a:pPr lvl="1"/>
            <a:r>
              <a:rPr lang="fi-FI" dirty="0"/>
              <a:t>Muiden kanssa luokassa tai pienemmässä tilassa esim. ohjaajan, S2-open tai erityisopettajan kanssa? </a:t>
            </a:r>
          </a:p>
          <a:p>
            <a:pPr marL="342900" lvl="1" indent="0">
              <a:buNone/>
            </a:pPr>
            <a:endParaRPr lang="fi-FI" dirty="0"/>
          </a:p>
          <a:p>
            <a:r>
              <a:rPr lang="fi-FI" b="1" dirty="0"/>
              <a:t>Voiko oppilas osoittaa osaamistaan </a:t>
            </a:r>
            <a:r>
              <a:rPr lang="fi-FI" b="1" u="sng" dirty="0"/>
              <a:t>ilman koetta</a:t>
            </a:r>
            <a:r>
              <a:rPr lang="fi-FI" b="1" dirty="0"/>
              <a:t>? </a:t>
            </a:r>
          </a:p>
          <a:p>
            <a:r>
              <a:rPr lang="fi-FI" b="1" dirty="0"/>
              <a:t>Arviointi voi olla sanallista päättöarviointiin saakka.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B270DDF-62C4-731A-22B1-FA154941187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58163" y="0"/>
            <a:ext cx="631825" cy="2460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5C08CA2-4265-8721-CDA9-9358D1E63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93163" y="0"/>
            <a:ext cx="347662" cy="24923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40EC0E9-BBCA-4ECA-9CA2-8F21151B26B0}" type="slidenum">
              <a:rPr lang="en-FI" smtClean="0"/>
              <a:pPr>
                <a:spcAft>
                  <a:spcPts val="600"/>
                </a:spcAft>
                <a:defRPr/>
              </a:pPr>
              <a:t>19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882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5161E466-9943-C582-38F7-FB59CE94C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91" y="922792"/>
            <a:ext cx="4708022" cy="3297915"/>
          </a:xfrm>
        </p:spPr>
        <p:txBody>
          <a:bodyPr wrap="square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i-FI" sz="2400" dirty="0">
                <a:solidFill>
                  <a:srgbClr val="00B0F0"/>
                </a:solidFill>
              </a:rPr>
              <a:t>VALMISTAVA OPETUS</a:t>
            </a:r>
          </a:p>
          <a:p>
            <a:pPr algn="ctr">
              <a:lnSpc>
                <a:spcPct val="90000"/>
              </a:lnSpc>
            </a:pPr>
            <a:r>
              <a:rPr lang="fi-FI" sz="2400" dirty="0">
                <a:solidFill>
                  <a:srgbClr val="00B0F0"/>
                </a:solidFill>
              </a:rPr>
              <a:t>ei tee oppilaasta valmista perusopetukseen, </a:t>
            </a:r>
          </a:p>
          <a:p>
            <a:pPr algn="ctr">
              <a:lnSpc>
                <a:spcPct val="90000"/>
              </a:lnSpc>
            </a:pPr>
            <a:r>
              <a:rPr lang="fi-FI" sz="2400" dirty="0">
                <a:solidFill>
                  <a:srgbClr val="00B0F0"/>
                </a:solidFill>
              </a:rPr>
              <a:t>VAAN antaa valmiuksia perusopetusta varten.</a:t>
            </a:r>
          </a:p>
          <a:p>
            <a:pPr algn="r">
              <a:lnSpc>
                <a:spcPct val="90000"/>
              </a:lnSpc>
            </a:pPr>
            <a:r>
              <a:rPr lang="fi-FI" sz="1200" dirty="0">
                <a:solidFill>
                  <a:srgbClr val="00B0F0"/>
                </a:solidFill>
              </a:rPr>
              <a:t>(Lähde: OPH) </a:t>
            </a:r>
          </a:p>
        </p:txBody>
      </p:sp>
      <p:pic>
        <p:nvPicPr>
          <p:cNvPr id="9" name="Kuvan paikkamerkki 8" descr="Kuva, joka sisältää kohteen henkilö, kynsi, sormi, käsi&#10;&#10;Kuvaus luotu automaattisesti">
            <a:extLst>
              <a:ext uri="{FF2B5EF4-FFF2-40B4-BE49-F238E27FC236}">
                <a16:creationId xmlns:a16="http://schemas.microsoft.com/office/drawing/2014/main" id="{E2285E86-1DB2-7A49-4F25-BDBBDCFB6D5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6674" r="16676" b="2"/>
          <a:stretch/>
        </p:blipFill>
        <p:spPr>
          <a:xfrm>
            <a:off x="4902059" y="730101"/>
            <a:ext cx="4160250" cy="4166377"/>
          </a:xfrm>
          <a:noFill/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C9848B81-9399-D5A9-CF41-8E204C79E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50" y="3054145"/>
            <a:ext cx="1887076" cy="1842333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3830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A75012-9BBC-056F-AAF0-AE662B50A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37" y="633045"/>
            <a:ext cx="8374551" cy="665984"/>
          </a:xfrm>
        </p:spPr>
        <p:txBody>
          <a:bodyPr/>
          <a:lstStyle/>
          <a:p>
            <a:r>
              <a:rPr lang="fi-FI"/>
              <a:t>Mistä selkomateriaalia?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79E5A0-7531-C4D2-15B5-8F197296A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127" y="1299886"/>
            <a:ext cx="5774907" cy="3107914"/>
          </a:xfrm>
        </p:spPr>
        <p:txBody>
          <a:bodyPr/>
          <a:lstStyle/>
          <a:p>
            <a:r>
              <a:rPr lang="fi-FI" dirty="0"/>
              <a:t>Oppikirjasarjojen selkoversiot löytyvät digimateriaaleista</a:t>
            </a:r>
          </a:p>
          <a:p>
            <a:r>
              <a:rPr lang="fi-FI" dirty="0"/>
              <a:t>E-kirjat ja S2-kirjat eri oppiaineisiin</a:t>
            </a:r>
          </a:p>
          <a:p>
            <a:pPr marL="0" indent="0">
              <a:buNone/>
            </a:pPr>
            <a:r>
              <a:rPr lang="fi-FI" dirty="0">
                <a:hlinkClick r:id="rId2"/>
              </a:rPr>
              <a:t>Selkokeskus – suomeksi » Selkokieliset oppimateriaalit</a:t>
            </a:r>
            <a:endParaRPr lang="fi-FI" dirty="0"/>
          </a:p>
          <a:p>
            <a:r>
              <a:rPr lang="fi-FI" dirty="0"/>
              <a:t>Yhteistyö aineenopettajan, erityisopettajan tai S2-opettajan kanssa</a:t>
            </a:r>
          </a:p>
          <a:p>
            <a:r>
              <a:rPr lang="fi-FI" dirty="0"/>
              <a:t>Selkokirjat  </a:t>
            </a:r>
          </a:p>
          <a:p>
            <a:r>
              <a:rPr lang="fi-FI" dirty="0"/>
              <a:t>Kirjasto: SELKO-kirja vinkkaukset!</a:t>
            </a:r>
          </a:p>
          <a:p>
            <a:pPr marL="0" indent="0">
              <a:buNone/>
            </a:pPr>
            <a:endParaRPr lang="fi-FI" dirty="0"/>
          </a:p>
          <a:p>
            <a:pPr marL="342900" lvl="1" indent="0">
              <a:buNone/>
            </a:pP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44E05F1-9A06-7814-5031-8AD88F7A97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B59710E-6538-427C-A732-441F9B73C442}" type="datetime1">
              <a:rPr lang="fi-FI" smtClean="0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7329010-312F-BD7C-B86E-E24CE7D8CA9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40EC0E9-BBCA-4ECA-9CA2-8F21151B26B0}" type="slidenum">
              <a:rPr lang="en-FI" smtClean="0"/>
              <a:pPr>
                <a:defRPr/>
              </a:pPr>
              <a:t>20</a:t>
            </a:fld>
            <a:endParaRPr lang="en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CB4DD47-48E0-9EB6-C8EB-73C5DA212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035" y="249238"/>
            <a:ext cx="2257023" cy="260460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C19CEB71-63A3-DDC3-373A-BC8407830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171" y="1321230"/>
            <a:ext cx="1913767" cy="2501039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BB5D281C-31DF-68DE-56E3-3B0B245D2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765" y="3271439"/>
            <a:ext cx="3331462" cy="1788272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FFF8FFCE-7ABB-980C-4239-D3822791A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1007" y="2629307"/>
            <a:ext cx="1902257" cy="25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9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5AFBB1-8675-2FEC-E57B-50134970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75" y="435111"/>
            <a:ext cx="8460227" cy="866838"/>
          </a:xfrm>
        </p:spPr>
        <p:txBody>
          <a:bodyPr wrap="square" anchor="t">
            <a:normAutofit/>
          </a:bodyPr>
          <a:lstStyle/>
          <a:p>
            <a:r>
              <a:rPr lang="fi-FI" dirty="0" err="1"/>
              <a:t>OPS:n</a:t>
            </a:r>
            <a:r>
              <a:rPr lang="fi-FI" dirty="0"/>
              <a:t> mukaiset opintokokonaisuudet 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9CDF92D3-8ECA-30B5-DA20-88C8CDF9CE8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1346" r="25274" b="-3"/>
          <a:stretch/>
        </p:blipFill>
        <p:spPr>
          <a:xfrm>
            <a:off x="7054650" y="2942986"/>
            <a:ext cx="2089350" cy="2200514"/>
          </a:xfr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7A729A-16C9-77E0-A5AD-9580D5177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213" y="1191025"/>
            <a:ext cx="8909612" cy="4263183"/>
          </a:xfrm>
        </p:spPr>
        <p:txBody>
          <a:bodyPr wrap="square" anchor="t">
            <a:normAutofit/>
          </a:bodyPr>
          <a:lstStyle/>
          <a:p>
            <a:pPr marL="342900" lvl="1" indent="0">
              <a:buNone/>
            </a:pPr>
            <a:endParaRPr lang="fi-FI" sz="1800" dirty="0"/>
          </a:p>
          <a:p>
            <a:pPr lvl="2"/>
            <a:r>
              <a:rPr lang="fi-FI" sz="1800" dirty="0">
                <a:hlinkClick r:id="rId4"/>
              </a:rPr>
              <a:t>https://peda.net/kuopio/po/oppiaineiden-tavoitteet-sisallot-ja-arviointi</a:t>
            </a:r>
            <a:endParaRPr lang="fi-FI" sz="1800" dirty="0"/>
          </a:p>
          <a:p>
            <a:pPr marL="685800" lvl="2" indent="0">
              <a:buNone/>
            </a:pPr>
            <a:endParaRPr lang="fi-FI" sz="1800" dirty="0"/>
          </a:p>
          <a:p>
            <a:pPr marL="685800" lvl="2" indent="0">
              <a:buNone/>
            </a:pPr>
            <a:endParaRPr lang="fi-FI" sz="1800" dirty="0"/>
          </a:p>
          <a:p>
            <a:pPr lvl="1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B270DDF-62C4-731A-22B1-FA154941187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58163" y="0"/>
            <a:ext cx="631825" cy="2460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B59710E-6538-427C-A732-441F9B73C442}" type="datetime1">
              <a:rPr lang="fi-FI" smtClean="0"/>
              <a:pPr>
                <a:spcAft>
                  <a:spcPts val="600"/>
                </a:spcAft>
                <a:defRPr/>
              </a:pPr>
              <a:t>14.5.2024</a:t>
            </a:fld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5C08CA2-4265-8721-CDA9-9358D1E63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93163" y="0"/>
            <a:ext cx="347662" cy="24923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40EC0E9-BBCA-4ECA-9CA2-8F21151B26B0}" type="slidenum">
              <a:rPr lang="en-FI" smtClean="0"/>
              <a:pPr>
                <a:spcAft>
                  <a:spcPts val="600"/>
                </a:spcAft>
                <a:defRPr/>
              </a:pPr>
              <a:t>21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7625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5AFBB1-8675-2FEC-E57B-50134970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85" y="330414"/>
            <a:ext cx="5518003" cy="866838"/>
          </a:xfrm>
        </p:spPr>
        <p:txBody>
          <a:bodyPr wrap="square" anchor="t">
            <a:normAutofit/>
          </a:bodyPr>
          <a:lstStyle/>
          <a:p>
            <a:r>
              <a:rPr lang="fi-FI" dirty="0"/>
              <a:t>Materiaalivinkit alakoulu: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7A729A-16C9-77E0-A5AD-9580D5177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50" y="883664"/>
            <a:ext cx="4833257" cy="4049485"/>
          </a:xfrm>
        </p:spPr>
        <p:txBody>
          <a:bodyPr wrap="square" anchor="t">
            <a:normAutofit fontScale="775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Manabua: ilteducation.fi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hlinkClick r:id="rId2"/>
              </a:rPr>
              <a:t>https://widgitonline.com/fi/home</a:t>
            </a:r>
            <a:endParaRPr lang="fi-FI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FB: VALOA! Maahanmuuttajein valmistava opetus -ryhmä</a:t>
            </a:r>
          </a:p>
          <a:p>
            <a:pPr marL="342900" lvl="1" indent="0">
              <a:buNone/>
            </a:pPr>
            <a:r>
              <a:rPr lang="fi-FI" dirty="0"/>
              <a:t>	</a:t>
            </a:r>
            <a:r>
              <a:rPr lang="fi-FI" dirty="0">
                <a:sym typeface="Wingdings" panose="05000000000000000000" pitchFamily="2" charset="2"/>
              </a:rPr>
              <a:t> ideoita opettajille!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FB: Alakoulun S2-opettajat -ryhmä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Ville </a:t>
            </a:r>
            <a:r>
              <a:rPr lang="fi-FI" dirty="0">
                <a:sym typeface="Wingdings" panose="05000000000000000000" pitchFamily="2" charset="2"/>
              </a:rPr>
              <a:t> </a:t>
            </a:r>
            <a:r>
              <a:rPr lang="fi-FI" dirty="0"/>
              <a:t> sanastomateriaalia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hlinkClick r:id="rId3"/>
              </a:rPr>
              <a:t>https://peda.net/kuopio/ml/</a:t>
            </a:r>
            <a:r>
              <a:rPr lang="fi-FI" dirty="0"/>
              <a:t> </a:t>
            </a:r>
          </a:p>
          <a:p>
            <a:pPr marL="342900" lvl="1" indent="0">
              <a:buNone/>
            </a:pPr>
            <a:endParaRPr lang="fi-FI" dirty="0"/>
          </a:p>
          <a:p>
            <a:pPr marL="342900" lvl="1" indent="0">
              <a:buNone/>
            </a:pPr>
            <a:endParaRPr lang="fi-FI" dirty="0">
              <a:hlinkClick r:id="rId4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hlinkClick r:id="rId4"/>
              </a:rPr>
              <a:t>https://www.sanomapro.fi/bingel/</a:t>
            </a:r>
            <a:r>
              <a:rPr lang="fi-FI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Kielinuppu-laulut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Tähtijengi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Lukulumo ja Ekapeli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Minästä kiinni ja Kielestä koppi –materiaalit: Turun yliopisto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Majakka – suomen kielen kartoitus: Tampereen kaupunki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B270DDF-62C4-731A-22B1-FA15494118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B59710E-6538-427C-A732-441F9B73C442}" type="datetime1">
              <a:rPr lang="fi-FI" smtClean="0"/>
              <a:pPr>
                <a:spcAft>
                  <a:spcPts val="600"/>
                </a:spcAft>
                <a:defRPr/>
              </a:pPr>
              <a:t>14.5.2024</a:t>
            </a:fld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5C08CA2-4265-8721-CDA9-9358D1E63F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40EC0E9-BBCA-4ECA-9CA2-8F21151B26B0}" type="slidenum">
              <a:rPr lang="en-FI" smtClean="0"/>
              <a:pPr>
                <a:spcAft>
                  <a:spcPts val="600"/>
                </a:spcAft>
                <a:defRPr/>
              </a:pPr>
              <a:t>22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25202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5AFBB1-8675-2FEC-E57B-50134970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85" y="330414"/>
            <a:ext cx="5518003" cy="866838"/>
          </a:xfrm>
        </p:spPr>
        <p:txBody>
          <a:bodyPr wrap="square" anchor="t">
            <a:normAutofit/>
          </a:bodyPr>
          <a:lstStyle/>
          <a:p>
            <a:r>
              <a:rPr lang="fi-FI"/>
              <a:t>Materiaalivinkit yläkoulu: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7A729A-16C9-77E0-A5AD-9580D5177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36" y="868296"/>
            <a:ext cx="6223569" cy="4275203"/>
          </a:xfrm>
        </p:spPr>
        <p:txBody>
          <a:bodyPr wrap="square" anchor="t">
            <a:normAutofit fontScale="775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fi-FI" dirty="0" err="1"/>
              <a:t>Manabua</a:t>
            </a:r>
            <a:r>
              <a:rPr lang="fi-FI" dirty="0"/>
              <a:t>: ilteducation.fi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hlinkClick r:id="rId2"/>
              </a:rPr>
              <a:t>https://wordwall.net/fi</a:t>
            </a:r>
            <a:r>
              <a:rPr lang="fi-FI" dirty="0"/>
              <a:t> --&gt; Luo sanastopelejä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hlinkClick r:id="rId3"/>
              </a:rPr>
              <a:t>https://www.freeed.com/</a:t>
            </a:r>
            <a:r>
              <a:rPr lang="fi-FI" dirty="0"/>
              <a:t> </a:t>
            </a:r>
            <a:r>
              <a:rPr lang="fi-FI" dirty="0">
                <a:sym typeface="Wingdings" panose="05000000000000000000" pitchFamily="2" charset="2"/>
              </a:rPr>
              <a:t> Sanastoja ja materiaaleja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hlinkClick r:id="rId4"/>
              </a:rPr>
              <a:t>https://quizizz.com/?lng=null</a:t>
            </a:r>
            <a:r>
              <a:rPr lang="fi-FI" dirty="0"/>
              <a:t> </a:t>
            </a:r>
            <a:r>
              <a:rPr lang="fi-FI" dirty="0">
                <a:sym typeface="Wingdings" panose="05000000000000000000" pitchFamily="2" charset="2"/>
              </a:rPr>
              <a:t> </a:t>
            </a:r>
            <a:r>
              <a:rPr lang="fi-FI" dirty="0" err="1">
                <a:sym typeface="Wingdings" panose="05000000000000000000" pitchFamily="2" charset="2"/>
              </a:rPr>
              <a:t>Kahootin</a:t>
            </a:r>
            <a:r>
              <a:rPr lang="fi-FI" dirty="0">
                <a:sym typeface="Wingdings" panose="05000000000000000000" pitchFamily="2" charset="2"/>
              </a:rPr>
              <a:t> tyylisiä pelejä</a:t>
            </a:r>
            <a:endParaRPr lang="fi-FI" dirty="0"/>
          </a:p>
          <a:p>
            <a:pPr lvl="1">
              <a:buFont typeface="Arial" panose="020B0604020202020204" pitchFamily="34" charset="0"/>
              <a:buChar char="•"/>
            </a:pPr>
            <a:endParaRPr lang="fi-FI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 err="1"/>
              <a:t>FB:n</a:t>
            </a:r>
            <a:r>
              <a:rPr lang="fi-FI" dirty="0"/>
              <a:t> VALOA! </a:t>
            </a:r>
            <a:r>
              <a:rPr lang="fi-FI" dirty="0" err="1"/>
              <a:t>Maahanmuuttajein</a:t>
            </a:r>
            <a:r>
              <a:rPr lang="fi-FI" dirty="0"/>
              <a:t> valmistava opetus -&gt;ryhmä</a:t>
            </a:r>
          </a:p>
          <a:p>
            <a:pPr marL="342900" lvl="1" indent="0">
              <a:buNone/>
            </a:pPr>
            <a:r>
              <a:rPr lang="fi-FI" dirty="0"/>
              <a:t>	</a:t>
            </a:r>
            <a:r>
              <a:rPr lang="fi-FI" dirty="0">
                <a:sym typeface="Wingdings" panose="05000000000000000000" pitchFamily="2" charset="2"/>
              </a:rPr>
              <a:t> ideoita opettajille!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Minästä kiinni ja Kielestä koppi –materiaalit: Turun yliopisto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Majakka – suomen kielen kartoitus: Tampereen kaupunki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Päivänselvää – kirjat </a:t>
            </a:r>
          </a:p>
          <a:p>
            <a:pPr marL="342900" lvl="1" indent="0">
              <a:buNone/>
            </a:pPr>
            <a:endParaRPr lang="fi-FI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hlinkClick r:id="rId5"/>
              </a:rPr>
              <a:t>Selkomateriaalia kielellisesti tuettuun opetukseen – Monikulttuurinen opetus (turku.fi)</a:t>
            </a:r>
            <a:r>
              <a:rPr lang="fi-FI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hlinkClick r:id="rId6"/>
              </a:rPr>
              <a:t>https://www.oph.fi/fi/oppimateriaali/biologia-historia-maantieto-sanastot-eri-kieliin</a:t>
            </a:r>
            <a:endParaRPr lang="fi-FI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hlinkClick r:id="rId7"/>
              </a:rPr>
              <a:t>HISSU: https://historiaajasuomea.com/</a:t>
            </a:r>
            <a:r>
              <a:rPr lang="fi-FI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hlinkClick r:id="rId8"/>
              </a:rPr>
              <a:t>https://www.oph.fi/fi/oppimateriaali/matematiikan-sanastoja-eri-kieliin</a:t>
            </a:r>
            <a:endParaRPr lang="fi-FI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S2-OPET: </a:t>
            </a:r>
            <a:r>
              <a:rPr lang="fi-FI" dirty="0">
                <a:hlinkClick r:id="rId9"/>
              </a:rPr>
              <a:t>https://www.kielibuusti.fi/</a:t>
            </a:r>
            <a:r>
              <a:rPr lang="fi-FI" dirty="0"/>
              <a:t> </a:t>
            </a:r>
          </a:p>
          <a:p>
            <a:pPr marL="342900" lvl="1" indent="0">
              <a:buNone/>
            </a:pP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B270DDF-62C4-731A-22B1-FA15494118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B59710E-6538-427C-A732-441F9B73C442}" type="datetime1">
              <a:rPr lang="fi-FI" smtClean="0"/>
              <a:pPr>
                <a:spcAft>
                  <a:spcPts val="600"/>
                </a:spcAft>
                <a:defRPr/>
              </a:pPr>
              <a:t>14.5.2024</a:t>
            </a:fld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5C08CA2-4265-8721-CDA9-9358D1E63F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40EC0E9-BBCA-4ECA-9CA2-8F21151B26B0}" type="slidenum">
              <a:rPr lang="en-FI" smtClean="0"/>
              <a:pPr>
                <a:spcAft>
                  <a:spcPts val="600"/>
                </a:spcAft>
                <a:defRPr/>
              </a:pPr>
              <a:t>23</a:t>
            </a:fld>
            <a:endParaRPr lang="en-FI"/>
          </a:p>
        </p:txBody>
      </p:sp>
      <p:pic>
        <p:nvPicPr>
          <p:cNvPr id="7" name="Kuva 6" descr="Kuva, joka sisältää kohteen teksti, logo, Tarra, symboli&#10;&#10;Kuvaus luotu automaattisesti">
            <a:extLst>
              <a:ext uri="{FF2B5EF4-FFF2-40B4-BE49-F238E27FC236}">
                <a16:creationId xmlns:a16="http://schemas.microsoft.com/office/drawing/2014/main" id="{ACCCF387-2EA9-2E58-E9CD-2E3758D514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3778" y="2716311"/>
            <a:ext cx="1833309" cy="242718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1CB97B6-B289-4282-8052-DE99A149CD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9110" y="10569"/>
            <a:ext cx="3747753" cy="23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4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5AFBB1-8675-2FEC-E57B-50134970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75" y="312921"/>
            <a:ext cx="5747763" cy="528908"/>
          </a:xfrm>
        </p:spPr>
        <p:txBody>
          <a:bodyPr wrap="square" anchor="t">
            <a:normAutofit fontScale="90000"/>
          </a:bodyPr>
          <a:lstStyle/>
          <a:p>
            <a:r>
              <a:rPr lang="fi-FI"/>
              <a:t>Lue lisää kielitietoisuudesta: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9CDF92D3-8ECA-30B5-DA20-88C8CDF9CE8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363" r="18363"/>
          <a:stretch/>
        </p:blipFill>
        <p:spPr>
          <a:xfrm>
            <a:off x="0" y="2216258"/>
            <a:ext cx="2779365" cy="2927242"/>
          </a:xfr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7A729A-16C9-77E0-A5AD-9580D5177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2577" y="829340"/>
            <a:ext cx="6691423" cy="4314160"/>
          </a:xfrm>
        </p:spPr>
        <p:txBody>
          <a:bodyPr wrap="square" anchor="t"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fi-FI">
                <a:hlinkClick r:id="rId3"/>
              </a:rPr>
              <a:t>https://monikielisenoppijanmatkassa.fi/</a:t>
            </a:r>
            <a:endParaRPr lang="fi-FI"/>
          </a:p>
          <a:p>
            <a:pPr lvl="1">
              <a:buFont typeface="Arial" panose="020B0604020202020204" pitchFamily="34" charset="0"/>
              <a:buChar char="•"/>
            </a:pPr>
            <a:r>
              <a:rPr lang="fi-FI">
                <a:hlinkClick r:id="rId4"/>
              </a:rPr>
              <a:t>https://dived.fi/kieli-ja-kulttuuritietoinen-opetus/</a:t>
            </a:r>
            <a:r>
              <a:rPr lang="fi-FI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>
                <a:hlinkClick r:id="rId5"/>
              </a:rPr>
              <a:t>Monilukutaitoa kielitietoisesti eri oppiaineissa – tietoa ja työtapoja | Opetushallitus (oph.fi)</a:t>
            </a:r>
            <a:endParaRPr lang="fi-FI"/>
          </a:p>
          <a:p>
            <a:pPr lvl="1">
              <a:buFont typeface="Arial" panose="020B0604020202020204" pitchFamily="34" charset="0"/>
              <a:buChar char="•"/>
            </a:pPr>
            <a:r>
              <a:rPr lang="fi-FI">
                <a:hlinkClick r:id="rId6"/>
              </a:rPr>
              <a:t>https://sites.utu.fi/minasta-ja-kielesta-kiinni/hanke/kielesta-koppi/</a:t>
            </a:r>
            <a:r>
              <a:rPr lang="fi-FI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>
                <a:hlinkClick r:id="rId7"/>
              </a:rPr>
              <a:t>Kielitietoinen opetus - kielitietoinen koulu | Opetushallitus (oph.fi)</a:t>
            </a:r>
            <a:endParaRPr lang="fi-FI"/>
          </a:p>
          <a:p>
            <a:pPr lvl="1">
              <a:buFont typeface="Arial" panose="020B0604020202020204" pitchFamily="34" charset="0"/>
              <a:buChar char="•"/>
            </a:pPr>
            <a:r>
              <a:rPr lang="fi-FI">
                <a:hlinkClick r:id="rId8"/>
              </a:rPr>
              <a:t>https://opi.tampere.fi/uploads/sites/9/2022/09/3cc63e0e-kietu_kasikirja_2022.pdf</a:t>
            </a:r>
            <a:endParaRPr lang="fi-FI"/>
          </a:p>
          <a:p>
            <a:pPr lvl="1">
              <a:buFont typeface="Arial" panose="020B0604020202020204" pitchFamily="34" charset="0"/>
              <a:buChar char="•"/>
            </a:pPr>
            <a:r>
              <a:rPr lang="fi-FI">
                <a:hlinkClick r:id="rId9"/>
              </a:rPr>
              <a:t>https://opi.tampere.fi/ilmiomainentampere/kielitietoisuus/</a:t>
            </a:r>
            <a:endParaRPr lang="fi-FI"/>
          </a:p>
          <a:p>
            <a:pPr lvl="1">
              <a:buFont typeface="Arial" panose="020B0604020202020204" pitchFamily="34" charset="0"/>
              <a:buChar char="•"/>
            </a:pPr>
            <a:r>
              <a:rPr lang="fi-FI">
                <a:hlinkClick r:id="rId10"/>
              </a:rPr>
              <a:t>tampere-opetustoimi-monikielisten-kasikirja-saavutettava.pdf</a:t>
            </a:r>
            <a:endParaRPr lang="fi-FI"/>
          </a:p>
          <a:p>
            <a:pPr lvl="1">
              <a:buFont typeface="Arial" panose="020B0604020202020204" pitchFamily="34" charset="0"/>
              <a:buChar char="•"/>
            </a:pPr>
            <a:r>
              <a:rPr lang="fi-FI">
                <a:hlinkClick r:id="rId11"/>
              </a:rPr>
              <a:t>Materiaalia kielellisesti tuettuun opetukseen – Monikulttuurinen opetus (turku.fi)</a:t>
            </a:r>
            <a:endParaRPr lang="fi-FI"/>
          </a:p>
          <a:p>
            <a:pPr lvl="1">
              <a:buFont typeface="Arial" panose="020B0604020202020204" pitchFamily="34" charset="0"/>
              <a:buChar char="•"/>
            </a:pPr>
            <a:r>
              <a:rPr lang="fi-FI">
                <a:hlinkClick r:id="rId12"/>
              </a:rPr>
              <a:t>Mitä opetan, kun opetan omaa oppiainettani? </a:t>
            </a:r>
            <a:endParaRPr lang="fi-FI"/>
          </a:p>
          <a:p>
            <a:pPr lvl="1">
              <a:buFont typeface="Arial" panose="020B0604020202020204" pitchFamily="34" charset="0"/>
              <a:buChar char="•"/>
            </a:pPr>
            <a:endParaRPr lang="fi-FI"/>
          </a:p>
          <a:p>
            <a:pPr lvl="1">
              <a:buFont typeface="Arial" panose="020B0604020202020204" pitchFamily="34" charset="0"/>
              <a:buChar char="•"/>
            </a:pPr>
            <a:r>
              <a:rPr lang="fi-FI">
                <a:hlinkClick r:id="rId13"/>
              </a:rPr>
              <a:t>Saario, väitös </a:t>
            </a:r>
            <a:r>
              <a:rPr lang="fi-FI" err="1">
                <a:hlinkClick r:id="rId13"/>
              </a:rPr>
              <a:t>Yhtieskuntaopin</a:t>
            </a:r>
            <a:r>
              <a:rPr lang="fi-FI">
                <a:hlinkClick r:id="rId13"/>
              </a:rPr>
              <a:t> elinympäristö ja käsitteet.pdf</a:t>
            </a:r>
            <a:r>
              <a:rPr lang="fi-FI"/>
              <a:t> </a:t>
            </a:r>
          </a:p>
          <a:p>
            <a:pPr lvl="1"/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B270DDF-62C4-731A-22B1-FA154941187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58163" y="0"/>
            <a:ext cx="631825" cy="2460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B59710E-6538-427C-A732-441F9B73C442}" type="datetime1">
              <a:rPr lang="fi-FI" smtClean="0"/>
              <a:pPr>
                <a:spcAft>
                  <a:spcPts val="600"/>
                </a:spcAft>
                <a:defRPr/>
              </a:pPr>
              <a:t>14.5.2024</a:t>
            </a:fld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5C08CA2-4265-8721-CDA9-9358D1E63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93163" y="0"/>
            <a:ext cx="347662" cy="24923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40EC0E9-BBCA-4ECA-9CA2-8F21151B26B0}" type="slidenum">
              <a:rPr lang="en-FI" smtClean="0"/>
              <a:pPr>
                <a:spcAft>
                  <a:spcPts val="600"/>
                </a:spcAft>
                <a:defRPr/>
              </a:pPr>
              <a:t>24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18881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36B54C1-4DE9-0756-4500-592EED80CC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0E0D30F7-600A-4AF6-A8FB-F19151A90ED3}" type="datetime1">
              <a:rPr lang="fi-FI" smtClean="0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5495D65-1BF9-E80D-8D88-665A57C1F6F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0F3A93E7-8440-41A7-A0AF-FA2D1CCF3799}" type="slidenum">
              <a:rPr lang="en-FI" smtClean="0"/>
              <a:pPr>
                <a:defRPr/>
              </a:pPr>
              <a:t>25</a:t>
            </a:fld>
            <a:endParaRPr lang="en-FI"/>
          </a:p>
        </p:txBody>
      </p:sp>
      <p:pic>
        <p:nvPicPr>
          <p:cNvPr id="11" name="Kuvan paikkamerkki 10" descr="Kuva, joka sisältää kohteen henkilö, kynsi, sormi, käsi&#10;&#10;Kuvaus luotu automaattisesti">
            <a:extLst>
              <a:ext uri="{FF2B5EF4-FFF2-40B4-BE49-F238E27FC236}">
                <a16:creationId xmlns:a16="http://schemas.microsoft.com/office/drawing/2014/main" id="{110F9DA2-EDFC-20A3-1B08-ADBE66A8EE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972" r="20972"/>
          <a:stretch>
            <a:fillRect/>
          </a:stretch>
        </p:blipFill>
        <p:spPr>
          <a:xfrm>
            <a:off x="7853081" y="3665327"/>
            <a:ext cx="1287743" cy="1478173"/>
          </a:xfr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80D3D4C6-2CE9-8EF2-5AC3-9B5B6CFF9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70" y="354878"/>
            <a:ext cx="4900115" cy="3935693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79B420EA-E283-DFD1-29C2-A0515DD21838}"/>
              </a:ext>
            </a:extLst>
          </p:cNvPr>
          <p:cNvSpPr txBox="1"/>
          <p:nvPr/>
        </p:nvSpPr>
        <p:spPr>
          <a:xfrm>
            <a:off x="5801445" y="537882"/>
            <a:ext cx="320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Miten ryhmäytät oppilaita? 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8263851D-70FC-9848-04D0-A96BB5A4F2E4}"/>
              </a:ext>
            </a:extLst>
          </p:cNvPr>
          <p:cNvSpPr txBox="1"/>
          <p:nvPr/>
        </p:nvSpPr>
        <p:spPr>
          <a:xfrm>
            <a:off x="5899749" y="1293507"/>
            <a:ext cx="31059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Nimipelit</a:t>
            </a:r>
          </a:p>
          <a:p>
            <a:r>
              <a:rPr lang="fi-FI" dirty="0"/>
              <a:t>Bingot</a:t>
            </a:r>
          </a:p>
          <a:p>
            <a:r>
              <a:rPr lang="fi-FI" dirty="0"/>
              <a:t>Ongelmanratkaisu ryhmässä</a:t>
            </a:r>
          </a:p>
          <a:p>
            <a:endParaRPr lang="fi-FI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Vuorovaikutus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Sosiaaliset taidot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4339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BC2FA1-880F-1A68-A53A-6E730A46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35" y="444243"/>
            <a:ext cx="4620616" cy="866838"/>
          </a:xfrm>
        </p:spPr>
        <p:txBody>
          <a:bodyPr/>
          <a:lstStyle/>
          <a:p>
            <a:r>
              <a:rPr lang="fi-FI"/>
              <a:t>Muista: 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07E32D2-9074-CEDA-58C9-7812FF2667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ACEC2E9-1CF1-492D-B1BB-60817ECF77A8}" type="datetime1">
              <a:rPr lang="fi-FI" smtClean="0"/>
              <a:t>14.5.2024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26FED19-F010-2BB6-3870-E613CC71656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29D91C-03E7-42EC-B8BC-099D830350ED}" type="slidenum">
              <a:rPr lang="fi-FI" smtClean="0"/>
              <a:t>26</a:t>
            </a:fld>
            <a:endParaRPr lang="fi-FI"/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3ED59F71-B004-73EE-9BBE-F175D850C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35" y="1618442"/>
            <a:ext cx="8644041" cy="2023997"/>
          </a:xfrm>
        </p:spPr>
        <p:txBody>
          <a:bodyPr numCol="1"/>
          <a:lstStyle/>
          <a:p>
            <a:pPr>
              <a:spcAft>
                <a:spcPts val="800"/>
              </a:spcAft>
            </a:pPr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YHTEISTYÖ 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Positiivinen palaute! </a:t>
            </a:r>
          </a:p>
          <a:p>
            <a:pPr>
              <a:spcAft>
                <a:spcPts val="800"/>
              </a:spcAft>
            </a:pP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 aikaa 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</a:p>
          <a:p>
            <a:endParaRPr lang="fi-FI" dirty="0"/>
          </a:p>
        </p:txBody>
      </p:sp>
      <p:pic>
        <p:nvPicPr>
          <p:cNvPr id="20" name="Kuvan paikkamerkki 19" descr="Kuva, joka sisältää kohteen teksti, sisä-, vaate, henkilö&#10;&#10;Kuvaus luotu automaattisesti">
            <a:extLst>
              <a:ext uri="{FF2B5EF4-FFF2-40B4-BE49-F238E27FC236}">
                <a16:creationId xmlns:a16="http://schemas.microsoft.com/office/drawing/2014/main" id="{B304FEFD-F1CE-F494-9E4A-B16CDFF5A0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904" r="20904"/>
          <a:stretch>
            <a:fillRect/>
          </a:stretch>
        </p:blipFill>
        <p:spPr>
          <a:xfrm>
            <a:off x="6047335" y="1592549"/>
            <a:ext cx="3093490" cy="3550952"/>
          </a:xfrm>
        </p:spPr>
      </p:pic>
    </p:spTree>
    <p:extLst>
      <p:ext uri="{BB962C8B-B14F-4D97-AF65-F5344CB8AC3E}">
        <p14:creationId xmlns:p14="http://schemas.microsoft.com/office/powerpoint/2010/main" val="1033656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CE5B4D9-BCB2-E54F-0D33-B3197D941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F5B3-268F-4F41-9E57-7813E9AC1915}" type="datetime1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14.5.2024</a:t>
            </a:fld>
            <a:endParaRPr kumimoji="0" lang="en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F802E6C-0A0B-509F-7609-17B705F880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DC092-64FD-425A-BFAF-344846BB863F}" type="slidenum">
              <a:rPr kumimoji="0" lang="en-FI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FI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8B3EBEF-B8B6-B7CB-5908-B4087276C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9488"/>
            <a:ext cx="9184995" cy="274469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3002537F-422A-56BF-8C40-D03226715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611"/>
            <a:ext cx="9144000" cy="1525216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FD6E687D-F561-4527-E492-B293D39911F9}"/>
              </a:ext>
            </a:extLst>
          </p:cNvPr>
          <p:cNvSpPr txBox="1"/>
          <p:nvPr/>
        </p:nvSpPr>
        <p:spPr>
          <a:xfrm>
            <a:off x="291994" y="4725681"/>
            <a:ext cx="8560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4"/>
              </a:rPr>
              <a:t>Lähde: https://www.oph.fi/sites/default/files/documents/kehittyvan_kielitaidon_asteikko_1.pdf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1972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5161E466-9943-C582-38F7-FB59CE94C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879" y="875980"/>
            <a:ext cx="6938682" cy="4904161"/>
          </a:xfrm>
        </p:spPr>
        <p:txBody>
          <a:bodyPr wrap="square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i-FI" sz="4800" b="1" dirty="0">
                <a:solidFill>
                  <a:srgbClr val="00B0F0"/>
                </a:solidFill>
                <a:latin typeface="Rastanty Cortez" panose="020B0604020202020204" pitchFamily="2" charset="0"/>
                <a:cs typeface="Dreaming Outloud Script Pro" panose="020B0604020202020204" pitchFamily="66" charset="0"/>
              </a:rPr>
              <a:t>Jokainen opettaja on kielen opettaja.</a:t>
            </a:r>
          </a:p>
          <a:p>
            <a:pPr algn="ctr">
              <a:lnSpc>
                <a:spcPct val="90000"/>
              </a:lnSpc>
            </a:pPr>
            <a:endParaRPr lang="fi-FI" sz="4800" b="1" dirty="0">
              <a:solidFill>
                <a:srgbClr val="00B0F0"/>
              </a:solidFill>
              <a:latin typeface="Rastanty Cortez" panose="020B0604020202020204" pitchFamily="2" charset="0"/>
              <a:cs typeface="Dreaming Outloud Script Pro" panose="020B0604020202020204" pitchFamily="66" charset="0"/>
            </a:endParaRPr>
          </a:p>
          <a:p>
            <a:pPr algn="ctr">
              <a:lnSpc>
                <a:spcPct val="90000"/>
              </a:lnSpc>
            </a:pPr>
            <a:endParaRPr lang="fi-FI" sz="1400" b="1" dirty="0">
              <a:solidFill>
                <a:srgbClr val="00B0F0"/>
              </a:solidFill>
              <a:latin typeface="Rastanty Cortez" panose="020B0604020202020204" pitchFamily="2" charset="0"/>
            </a:endParaRPr>
          </a:p>
          <a:p>
            <a:pPr algn="ctr">
              <a:lnSpc>
                <a:spcPct val="90000"/>
              </a:lnSpc>
            </a:pPr>
            <a:r>
              <a:rPr lang="fi-FI" sz="4800" b="1" dirty="0">
                <a:solidFill>
                  <a:srgbClr val="00B0F0"/>
                </a:solidFill>
                <a:latin typeface="Rastanty Cortez" panose="020B0604020202020204" pitchFamily="2" charset="0"/>
              </a:rPr>
              <a:t>Kielitietoisuus auttaa KAIKKIA oppilaita!</a:t>
            </a:r>
          </a:p>
        </p:txBody>
      </p:sp>
      <p:pic>
        <p:nvPicPr>
          <p:cNvPr id="9" name="Kuvan paikkamerkki 8" descr="Kuva, joka sisältää kohteen henkilö, kynsi, sormi, käsi&#10;&#10;Kuvaus luotu automaattisesti">
            <a:extLst>
              <a:ext uri="{FF2B5EF4-FFF2-40B4-BE49-F238E27FC236}">
                <a16:creationId xmlns:a16="http://schemas.microsoft.com/office/drawing/2014/main" id="{E2285E86-1DB2-7A49-4F25-BDBBDCFB6D5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6674" r="16676" b="2"/>
          <a:stretch/>
        </p:blipFill>
        <p:spPr>
          <a:xfrm>
            <a:off x="6835471" y="2850776"/>
            <a:ext cx="2226838" cy="2230118"/>
          </a:xfrm>
          <a:noFill/>
        </p:spPr>
      </p:pic>
    </p:spTree>
    <p:extLst>
      <p:ext uri="{BB962C8B-B14F-4D97-AF65-F5344CB8AC3E}">
        <p14:creationId xmlns:p14="http://schemas.microsoft.com/office/powerpoint/2010/main" val="126423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EF0BBD8-7355-8DBE-8903-E8160B668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8F5B3-268F-4F41-9E57-7813E9AC1915}" type="datetime1">
              <a:rPr lang="fi-FI" smtClean="0"/>
              <a:pPr>
                <a:defRPr/>
              </a:pPr>
              <a:t>14.5.2024</a:t>
            </a:fld>
            <a:endParaRPr lang="en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4E19ED6-6B5A-2E60-3B2E-083E51FFF3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3DC092-64FD-425A-BFAF-344846BB863F}" type="slidenum">
              <a:rPr lang="en-FI" smtClean="0"/>
              <a:pPr>
                <a:defRPr/>
              </a:pPr>
              <a:t>5</a:t>
            </a:fld>
            <a:endParaRPr lang="en-FI"/>
          </a:p>
        </p:txBody>
      </p:sp>
      <p:pic>
        <p:nvPicPr>
          <p:cNvPr id="7" name="Kuva 6" descr="Kuva, joka sisältää kohteen vaate, henkilö, Ihmisen kasvot, sisä-&#10;&#10;Kuvaus luotu automaattisesti">
            <a:extLst>
              <a:ext uri="{FF2B5EF4-FFF2-40B4-BE49-F238E27FC236}">
                <a16:creationId xmlns:a16="http://schemas.microsoft.com/office/drawing/2014/main" id="{5C8F4763-2B26-7FE4-7C5E-B24CF297D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152" y="1845796"/>
            <a:ext cx="5017673" cy="3343809"/>
          </a:xfrm>
          <a:prstGeom prst="rect">
            <a:avLst/>
          </a:prstGeom>
        </p:spPr>
      </p:pic>
      <p:pic>
        <p:nvPicPr>
          <p:cNvPr id="9" name="Kuva 8" descr="Kuva, joka sisältää kohteen piha-, taivas, jalkineet, henkilö&#10;&#10;Kuvaus luotu automaattisesti">
            <a:extLst>
              <a:ext uri="{FF2B5EF4-FFF2-40B4-BE49-F238E27FC236}">
                <a16:creationId xmlns:a16="http://schemas.microsoft.com/office/drawing/2014/main" id="{CBFDF211-FFF8-4B69-F1B1-8054F0720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064"/>
            <a:ext cx="4802521" cy="3204182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26774AE7-93C2-211E-60EE-55ED5AA24FEA}"/>
              </a:ext>
            </a:extLst>
          </p:cNvPr>
          <p:cNvSpPr txBox="1"/>
          <p:nvPr/>
        </p:nvSpPr>
        <p:spPr>
          <a:xfrm rot="782958">
            <a:off x="2280653" y="4135259"/>
            <a:ext cx="335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Comic Sans MS" panose="030F0702030302020204" pitchFamily="66" charset="0"/>
              </a:rPr>
              <a:t>OSALLISUUS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7D4D6CF-A4AC-B5EF-EC61-C02DBEFF46B5}"/>
              </a:ext>
            </a:extLst>
          </p:cNvPr>
          <p:cNvSpPr txBox="1"/>
          <p:nvPr/>
        </p:nvSpPr>
        <p:spPr>
          <a:xfrm rot="20777329">
            <a:off x="476409" y="3446808"/>
            <a:ext cx="2904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Comic Sans MS" panose="030F0702030302020204" pitchFamily="66" charset="0"/>
              </a:rPr>
              <a:t>HYVINVOINTI: </a:t>
            </a:r>
          </a:p>
          <a:p>
            <a:r>
              <a:rPr lang="fi-FI" dirty="0">
                <a:latin typeface="Comic Sans MS" panose="030F0702030302020204" pitchFamily="66" charset="0"/>
              </a:rPr>
              <a:t>ARKI, RYTMI,</a:t>
            </a:r>
          </a:p>
          <a:p>
            <a:r>
              <a:rPr lang="fi-FI" dirty="0">
                <a:latin typeface="Comic Sans MS" panose="030F0702030302020204" pitchFamily="66" charset="0"/>
              </a:rPr>
              <a:t>KOULURUOKA,  OPPIMINEN, SOSIAALISUUS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AC0E84F-A400-0CBD-4877-B66E27F3D29F}"/>
              </a:ext>
            </a:extLst>
          </p:cNvPr>
          <p:cNvSpPr txBox="1"/>
          <p:nvPr/>
        </p:nvSpPr>
        <p:spPr>
          <a:xfrm>
            <a:off x="5148303" y="407254"/>
            <a:ext cx="353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Mikä koulussa on tärkeää? </a:t>
            </a:r>
          </a:p>
        </p:txBody>
      </p:sp>
    </p:spTree>
    <p:extLst>
      <p:ext uri="{BB962C8B-B14F-4D97-AF65-F5344CB8AC3E}">
        <p14:creationId xmlns:p14="http://schemas.microsoft.com/office/powerpoint/2010/main" val="43302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Grafiikka, graafinen suunnittelu, luovuus&#10;&#10;Kuvaus luotu automaattisesti">
            <a:extLst>
              <a:ext uri="{FF2B5EF4-FFF2-40B4-BE49-F238E27FC236}">
                <a16:creationId xmlns:a16="http://schemas.microsoft.com/office/drawing/2014/main" id="{FC71275C-8751-7AAE-5D53-8BEB1A794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329" y="3024359"/>
            <a:ext cx="2186986" cy="1930699"/>
          </a:xfrm>
          <a:prstGeom prst="rect">
            <a:avLst/>
          </a:prstGeom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07E32D2-9074-CEDA-58C9-7812FF2667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26FED19-F010-2BB6-3870-E613CC71656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i-FI"/>
              <a:t>5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3ED59F71-B004-73EE-9BBE-F175D850C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35" y="1627462"/>
            <a:ext cx="8545153" cy="3949573"/>
          </a:xfrm>
        </p:spPr>
        <p:txBody>
          <a:bodyPr numCol="1"/>
          <a:lstStyle/>
          <a:p>
            <a:pPr lvl="2">
              <a:spcAft>
                <a:spcPts val="800"/>
              </a:spcAft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VUOROVAIKUTUKSESSA</a:t>
            </a:r>
          </a:p>
          <a:p>
            <a:pPr lvl="2">
              <a:spcAft>
                <a:spcPts val="800"/>
              </a:spcAft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ensin ymmärtäminen, sitten tuottaminen</a:t>
            </a:r>
          </a:p>
          <a:p>
            <a:pPr lvl="2">
              <a:spcAft>
                <a:spcPts val="800"/>
              </a:spcAft>
              <a:buFont typeface="Wingdings" panose="05000000000000000000" pitchFamily="2" charset="2"/>
              <a:buChar char="à"/>
            </a:pPr>
            <a:r>
              <a:rPr lang="fi-FI" sz="24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vaatii aikaa</a:t>
            </a:r>
          </a:p>
          <a:p>
            <a:pPr marL="685800" lvl="2" indent="0">
              <a:spcAft>
                <a:spcPts val="800"/>
              </a:spcAft>
              <a:buNone/>
            </a:pPr>
            <a:endParaRPr lang="fi-FI" sz="24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2" indent="0">
              <a:spcAft>
                <a:spcPts val="800"/>
              </a:spcAft>
              <a:buNone/>
            </a:pP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0A821D9-680C-9114-3629-3AA8BC0F4214}"/>
              </a:ext>
            </a:extLst>
          </p:cNvPr>
          <p:cNvSpPr txBox="1"/>
          <p:nvPr/>
        </p:nvSpPr>
        <p:spPr>
          <a:xfrm rot="1109293">
            <a:off x="6168754" y="1121159"/>
            <a:ext cx="2498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/>
              <a:t>J</a:t>
            </a:r>
            <a:r>
              <a:rPr lang="fi-FI" sz="1800" b="1"/>
              <a:t>okainen suomea äidinkielenään puhuva on kielellinen malli kielenoppijalle!</a:t>
            </a:r>
            <a:endParaRPr lang="fi-FI" b="1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3940EB54-9EA3-3B0A-159C-916AD64C7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Kielitaito kehittyy: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E41B2CC-07BE-68A0-55A8-C8A4CA156584}"/>
              </a:ext>
            </a:extLst>
          </p:cNvPr>
          <p:cNvSpPr txBox="1"/>
          <p:nvPr/>
        </p:nvSpPr>
        <p:spPr>
          <a:xfrm rot="20659100">
            <a:off x="1156807" y="3313425"/>
            <a:ext cx="249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Integrointi perusopetuksen ryhmiin jo valmistavan aikana!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7EA235A-87CB-FA5D-0264-1D129B36E3B0}"/>
              </a:ext>
            </a:extLst>
          </p:cNvPr>
          <p:cNvSpPr txBox="1"/>
          <p:nvPr/>
        </p:nvSpPr>
        <p:spPr>
          <a:xfrm rot="680075">
            <a:off x="4368234" y="4137691"/>
            <a:ext cx="1542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Osallisuus!</a:t>
            </a:r>
          </a:p>
        </p:txBody>
      </p:sp>
    </p:spTree>
    <p:extLst>
      <p:ext uri="{BB962C8B-B14F-4D97-AF65-F5344CB8AC3E}">
        <p14:creationId xmlns:p14="http://schemas.microsoft.com/office/powerpoint/2010/main" val="76928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BC2FA1-880F-1A68-A53A-6E730A46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36" y="282281"/>
            <a:ext cx="4620616" cy="866838"/>
          </a:xfrm>
        </p:spPr>
        <p:txBody>
          <a:bodyPr/>
          <a:lstStyle/>
          <a:p>
            <a:r>
              <a:rPr lang="fi-FI"/>
              <a:t>Ideoita oppitunneille: 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07E32D2-9074-CEDA-58C9-7812FF2667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26FED19-F010-2BB6-3870-E613CC71656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i-FI"/>
              <a:t>5</a:t>
            </a:r>
          </a:p>
        </p:txBody>
      </p:sp>
      <p:pic>
        <p:nvPicPr>
          <p:cNvPr id="20" name="Kuvan paikkamerkki 19" descr="Kuva, joka sisältää kohteen teksti, sisä-, vaate, henkilö&#10;&#10;Kuvaus luotu automaattisesti">
            <a:extLst>
              <a:ext uri="{FF2B5EF4-FFF2-40B4-BE49-F238E27FC236}">
                <a16:creationId xmlns:a16="http://schemas.microsoft.com/office/drawing/2014/main" id="{B304FEFD-F1CE-F494-9E4A-B16CDFF5A0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904" r="20904"/>
          <a:stretch>
            <a:fillRect/>
          </a:stretch>
        </p:blipFill>
        <p:spPr>
          <a:xfrm>
            <a:off x="6416299" y="1941923"/>
            <a:ext cx="2789126" cy="3201578"/>
          </a:xfrm>
        </p:spPr>
      </p:pic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3ED59F71-B004-73EE-9BBE-F175D850C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11" y="715700"/>
            <a:ext cx="8545153" cy="3389333"/>
          </a:xfrm>
        </p:spPr>
        <p:txBody>
          <a:bodyPr numCol="1"/>
          <a:lstStyle/>
          <a:p>
            <a:pPr marL="0" indent="0">
              <a:spcAft>
                <a:spcPts val="800"/>
              </a:spcAft>
              <a:buNone/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Puhu 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luonnollisen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rauhallisesti ja konkreettisesti.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fi-FI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i-FI" sz="16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Alettaahan</a:t>
            </a:r>
            <a:r>
              <a:rPr lang="fi-FI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6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paenattammaan</a:t>
            </a:r>
            <a:r>
              <a:rPr lang="fi-FI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6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</a:t>
            </a:r>
            <a:r>
              <a:rPr lang="fi-FI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6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raevotaatiset</a:t>
            </a:r>
            <a:r>
              <a:rPr lang="fi-FI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fi-FI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i-FI" sz="16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fi-FI" sz="1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uvetaas</a:t>
            </a:r>
            <a:r>
              <a:rPr lang="fi-FI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hommiin</a:t>
            </a:r>
            <a:r>
              <a:rPr lang="fi-FI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i-FI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fi-FI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i-FI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Aloitetaan.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fi-FI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i-FI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Ota kirja</a:t>
            </a:r>
            <a:r>
              <a:rPr lang="fi-FI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800"/>
              </a:spcAft>
            </a:pP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Älä artikuloi luonnottomasti, älä yritä puhua kirjakieltä.</a:t>
            </a:r>
          </a:p>
          <a:p>
            <a:pPr>
              <a:spcAft>
                <a:spcPts val="800"/>
              </a:spcAft>
            </a:pP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Lyhyet ohjeet.</a:t>
            </a:r>
          </a:p>
          <a:p>
            <a:pPr marL="685800" lvl="2" indent="0">
              <a:spcAft>
                <a:spcPts val="800"/>
              </a:spcAft>
              <a:buNone/>
            </a:pPr>
            <a:r>
              <a:rPr lang="fi-FI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Sano, näytä, kirjoita! </a:t>
            </a:r>
          </a:p>
          <a:p>
            <a:pPr>
              <a:spcAft>
                <a:spcPts val="800"/>
              </a:spcAft>
            </a:pP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Toisto.</a:t>
            </a:r>
          </a:p>
          <a:p>
            <a:pPr>
              <a:spcAft>
                <a:spcPts val="800"/>
              </a:spcAft>
            </a:pPr>
            <a:r>
              <a:rPr lang="fi-FI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Kirjoita ohjeet taululle! 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myös TATA-aineissa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CEABE0E-4E49-CDBD-AD3F-E1D90E9E2CCE}"/>
              </a:ext>
            </a:extLst>
          </p:cNvPr>
          <p:cNvSpPr txBox="1"/>
          <p:nvPr/>
        </p:nvSpPr>
        <p:spPr>
          <a:xfrm>
            <a:off x="5883293" y="755717"/>
            <a:ext cx="325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ym typeface="Wingdings" panose="05000000000000000000" pitchFamily="2" charset="2"/>
              </a:rPr>
              <a:t> Myös tulkkaustilanteissa tulkille! </a:t>
            </a: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058C183-8223-1A86-036F-E80A99059365}"/>
              </a:ext>
            </a:extLst>
          </p:cNvPr>
          <p:cNvSpPr txBox="1"/>
          <p:nvPr/>
        </p:nvSpPr>
        <p:spPr>
          <a:xfrm rot="21081978">
            <a:off x="2181346" y="4157062"/>
            <a:ext cx="284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ym typeface="Wingdings" panose="05000000000000000000" pitchFamily="2" charset="2"/>
              </a:rPr>
              <a:t> </a:t>
            </a:r>
            <a:r>
              <a:rPr lang="fi-FI" dirty="0"/>
              <a:t>Aikaa prosessoida kieltä!</a:t>
            </a:r>
          </a:p>
        </p:txBody>
      </p:sp>
    </p:spTree>
    <p:extLst>
      <p:ext uri="{BB962C8B-B14F-4D97-AF65-F5344CB8AC3E}">
        <p14:creationId xmlns:p14="http://schemas.microsoft.com/office/powerpoint/2010/main" val="217326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45CAF4C6-8192-05C6-94D4-7E8C00FA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88" y="124963"/>
            <a:ext cx="8313127" cy="866851"/>
          </a:xfrm>
        </p:spPr>
        <p:txBody>
          <a:bodyPr/>
          <a:lstStyle/>
          <a:p>
            <a:r>
              <a:rPr lang="fi-FI" sz="3600" b="1" u="sng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Oppitunnin alussa: </a:t>
            </a:r>
            <a:br>
              <a:rPr lang="fi-FI" sz="3600" b="1" u="sng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3600" b="1" u="sng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avainsanat ja käsitteet taululle</a:t>
            </a:r>
            <a:br>
              <a:rPr lang="fi-FI" sz="3600" b="1" u="sng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>
              <a:solidFill>
                <a:srgbClr val="00B0F0"/>
              </a:solidFill>
            </a:endParaRP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1E5D9B3D-9D12-2FF5-7F75-B301CAB76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175" y="1479935"/>
            <a:ext cx="8313127" cy="3107914"/>
          </a:xfrm>
        </p:spPr>
        <p:txBody>
          <a:bodyPr/>
          <a:lstStyle/>
          <a:p>
            <a:pPr marL="0" indent="0" algn="ctr">
              <a:buNone/>
            </a:pPr>
            <a:r>
              <a:rPr lang="fi-FI" sz="2000" b="1" dirty="0"/>
              <a:t>Pullan leipominen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sz="1800" i="1" dirty="0"/>
          </a:p>
          <a:p>
            <a:pPr marL="0" indent="0">
              <a:buNone/>
            </a:pPr>
            <a:r>
              <a:rPr lang="fi-FI" i="1" dirty="0"/>
              <a:t>	lisätä</a:t>
            </a:r>
          </a:p>
          <a:p>
            <a:pPr marL="0" indent="0">
              <a:buNone/>
            </a:pPr>
            <a:r>
              <a:rPr lang="fi-FI" i="1" dirty="0"/>
              <a:t>	vaivata</a:t>
            </a:r>
          </a:p>
          <a:p>
            <a:pPr marL="0" indent="0">
              <a:buNone/>
            </a:pPr>
            <a:r>
              <a:rPr lang="fi-FI" i="1" dirty="0"/>
              <a:t>	kohottaa</a:t>
            </a:r>
          </a:p>
          <a:p>
            <a:pPr marL="0" indent="0">
              <a:buNone/>
            </a:pPr>
            <a:r>
              <a:rPr lang="fi-FI" i="1" dirty="0"/>
              <a:t>	taikina		</a:t>
            </a:r>
          </a:p>
          <a:p>
            <a:pPr marL="0" indent="0">
              <a:buNone/>
            </a:pPr>
            <a:r>
              <a:rPr lang="fi-FI" i="1" dirty="0"/>
              <a:t>	voidella kananmunalla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D88043A-0B9A-7629-9ECA-BA6C70D07B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3A93E7-8440-41A7-A0AF-FA2D1CCF3799}" type="slidenum">
              <a:rPr lang="en-FI" smtClean="0"/>
              <a:pPr>
                <a:defRPr/>
              </a:pPr>
              <a:t>8</a:t>
            </a:fld>
            <a:endParaRPr lang="en-FI"/>
          </a:p>
        </p:txBody>
      </p:sp>
      <p:pic>
        <p:nvPicPr>
          <p:cNvPr id="10" name="Kuva 9" descr="Kuva, joka sisältää kohteen ruoka, Välipala, uunipaistetut tuotteet, Gluteeni&#10;&#10;Kuvaus luotu automaattisesti">
            <a:extLst>
              <a:ext uri="{FF2B5EF4-FFF2-40B4-BE49-F238E27FC236}">
                <a16:creationId xmlns:a16="http://schemas.microsoft.com/office/drawing/2014/main" id="{B97DB282-C530-A4C7-A614-4D00039D3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241" y="2027525"/>
            <a:ext cx="1631400" cy="1088450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1050034E-3E3C-70E0-5EAE-E09730263B24}"/>
              </a:ext>
            </a:extLst>
          </p:cNvPr>
          <p:cNvSpPr txBox="1"/>
          <p:nvPr/>
        </p:nvSpPr>
        <p:spPr>
          <a:xfrm>
            <a:off x="984981" y="2387084"/>
            <a:ext cx="104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pulla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401E2436-9C22-2067-336B-21071B2E6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027" y="3457448"/>
            <a:ext cx="1180111" cy="1180111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589F3422-2968-D7F1-7150-9460E7927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827" y="1795395"/>
            <a:ext cx="1468319" cy="1538055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12CF1B62-C337-C2A1-173D-BA19599BF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403" y="3410322"/>
            <a:ext cx="1569743" cy="1632673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0928146A-C054-1CCB-56AD-8998D249A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2944" y="1621687"/>
            <a:ext cx="1600615" cy="1885470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55E39180-2599-8E88-2C5E-0E21CD8BC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2851" y="3391096"/>
            <a:ext cx="1089751" cy="1312813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0062FB83-0123-57C1-DDDC-587707FC08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8042" y="3410322"/>
            <a:ext cx="1180111" cy="1312814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D2F1ABB7-5173-A153-F0AF-918E9F801C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7755" y="1761094"/>
            <a:ext cx="786452" cy="664522"/>
          </a:xfrm>
          <a:prstGeom prst="rect">
            <a:avLst/>
          </a:prstGeom>
        </p:spPr>
      </p:pic>
      <p:sp>
        <p:nvSpPr>
          <p:cNvPr id="29" name="Tekstiruutu 28">
            <a:extLst>
              <a:ext uri="{FF2B5EF4-FFF2-40B4-BE49-F238E27FC236}">
                <a16:creationId xmlns:a16="http://schemas.microsoft.com/office/drawing/2014/main" id="{E33B38B4-0EE8-B00F-7ABF-D829CECB8B82}"/>
              </a:ext>
            </a:extLst>
          </p:cNvPr>
          <p:cNvSpPr txBox="1"/>
          <p:nvPr/>
        </p:nvSpPr>
        <p:spPr>
          <a:xfrm>
            <a:off x="300175" y="1166541"/>
            <a:ext cx="5939349" cy="36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opiskelutaidot: ohjeista oppilasta kirjoittamaan ne vihkoon</a:t>
            </a:r>
            <a:endParaRPr lang="fi-FI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B6064E6-E564-B3DF-6991-F12830E6CA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2208" y="124619"/>
            <a:ext cx="1605322" cy="1660440"/>
          </a:xfrm>
          <a:prstGeom prst="rect">
            <a:avLst/>
          </a:prstGeom>
        </p:spPr>
      </p:pic>
      <p:sp>
        <p:nvSpPr>
          <p:cNvPr id="27" name="Ei sallittu -symboli 26">
            <a:extLst>
              <a:ext uri="{FF2B5EF4-FFF2-40B4-BE49-F238E27FC236}">
                <a16:creationId xmlns:a16="http://schemas.microsoft.com/office/drawing/2014/main" id="{B9211D1E-E685-6F63-AB38-478C8C89E474}"/>
              </a:ext>
            </a:extLst>
          </p:cNvPr>
          <p:cNvSpPr/>
          <p:nvPr/>
        </p:nvSpPr>
        <p:spPr>
          <a:xfrm>
            <a:off x="7272938" y="124619"/>
            <a:ext cx="776087" cy="65008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7E7FBD7-4D28-8906-A0F7-B16FA94874B6}"/>
              </a:ext>
            </a:extLst>
          </p:cNvPr>
          <p:cNvSpPr txBox="1"/>
          <p:nvPr/>
        </p:nvSpPr>
        <p:spPr>
          <a:xfrm>
            <a:off x="5946017" y="4756927"/>
            <a:ext cx="26434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Kuvat: papunet</a:t>
            </a:r>
          </a:p>
        </p:txBody>
      </p:sp>
    </p:spTree>
    <p:extLst>
      <p:ext uri="{BB962C8B-B14F-4D97-AF65-F5344CB8AC3E}">
        <p14:creationId xmlns:p14="http://schemas.microsoft.com/office/powerpoint/2010/main" val="21963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BC2FA1-880F-1A68-A53A-6E730A46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11" y="291279"/>
            <a:ext cx="4620616" cy="866838"/>
          </a:xfrm>
        </p:spPr>
        <p:txBody>
          <a:bodyPr/>
          <a:lstStyle/>
          <a:p>
            <a:r>
              <a:rPr lang="fi-FI"/>
              <a:t>Ideoita oppitunteihin: 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07E32D2-9074-CEDA-58C9-7812FF2667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ACEC2E9-1CF1-492D-B1BB-60817ECF77A8}" type="datetime1">
              <a:rPr lang="fi-FI" smtClean="0"/>
              <a:t>14.5.2024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26FED19-F010-2BB6-3870-E613CC71656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29D91C-03E7-42EC-B8BC-099D830350ED}" type="slidenum">
              <a:rPr lang="fi-FI" smtClean="0"/>
              <a:t>9</a:t>
            </a:fld>
            <a:endParaRPr lang="fi-FI"/>
          </a:p>
        </p:txBody>
      </p:sp>
      <p:pic>
        <p:nvPicPr>
          <p:cNvPr id="20" name="Kuvan paikkamerkki 19" descr="Kuva, joka sisältää kohteen teksti, sisä-, vaate, henkilö&#10;&#10;Kuvaus luotu automaattisesti">
            <a:extLst>
              <a:ext uri="{FF2B5EF4-FFF2-40B4-BE49-F238E27FC236}">
                <a16:creationId xmlns:a16="http://schemas.microsoft.com/office/drawing/2014/main" id="{B304FEFD-F1CE-F494-9E4A-B16CDFF5A0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904" r="20904"/>
          <a:stretch>
            <a:fillRect/>
          </a:stretch>
        </p:blipFill>
        <p:spPr>
          <a:xfrm>
            <a:off x="7286847" y="3011714"/>
            <a:ext cx="1857153" cy="2131786"/>
          </a:xfrm>
        </p:spPr>
      </p:pic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3ED59F71-B004-73EE-9BBE-F175D850C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935" y="895480"/>
            <a:ext cx="9523145" cy="4226118"/>
          </a:xfrm>
        </p:spPr>
        <p:txBody>
          <a:bodyPr numCol="1"/>
          <a:lstStyle/>
          <a:p>
            <a:pPr marL="0" indent="0">
              <a:spcAft>
                <a:spcPts val="800"/>
              </a:spcAft>
              <a:buNone/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Tutustutaan oppikirjan tekstiin yhdessä: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fi-FI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i-FI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lukustrategiat ja tekstilajit </a:t>
            </a:r>
            <a:r>
              <a:rPr lang="fi-FI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(=kertova, kuvaava, ohjaava, kantaa ottava ja pohtiva,</a:t>
            </a:r>
            <a:r>
              <a:rPr lang="fi-FI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genrepedagogiikka</a:t>
            </a:r>
            <a:r>
              <a:rPr lang="fi-FI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fi-FI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i-FI" sz="1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Millaisia tekstilajeja oppiaineessasi on?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Poimitaan jokaisesta </a:t>
            </a:r>
            <a:r>
              <a:rPr lang="fi-FI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kappaleesta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ydinasia </a:t>
            </a:r>
          </a:p>
          <a:p>
            <a:pPr>
              <a:spcAft>
                <a:spcPts val="800"/>
              </a:spcAft>
            </a:pP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Ohjata lukemaan </a:t>
            </a:r>
            <a:r>
              <a:rPr lang="fi-FI" sz="2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tiivistelmälaatikot</a:t>
            </a:r>
            <a:endParaRPr lang="fi-FI" sz="20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Käsitteiden määrittelyä yhdessä: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fi-FI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piirrä, näytä, esitä, kuvat, videot, luokittele, tiivistä</a:t>
            </a:r>
          </a:p>
          <a:p>
            <a:pPr>
              <a:spcAft>
                <a:spcPts val="800"/>
              </a:spcAft>
            </a:pP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Luokan yhteiset muistiinpanot? </a:t>
            </a:r>
          </a:p>
          <a:p>
            <a:pPr marL="0" indent="0">
              <a:spcAft>
                <a:spcPts val="800"/>
              </a:spcAft>
              <a:buNone/>
            </a:pP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E05D2BB7-393A-28E4-D31F-7965AA6C7EDF}"/>
              </a:ext>
            </a:extLst>
          </p:cNvPr>
          <p:cNvSpPr txBox="1"/>
          <p:nvPr/>
        </p:nvSpPr>
        <p:spPr>
          <a:xfrm rot="937041">
            <a:off x="5403830" y="3380992"/>
            <a:ext cx="1857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arkikieli vs. tieteenalan kieli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391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uopio Office-teema">
  <a:themeElements>
    <a:clrScheme name="Kuopio teema 2022">
      <a:dk1>
        <a:srgbClr val="000000"/>
      </a:dk1>
      <a:lt1>
        <a:srgbClr val="FFFFFF"/>
      </a:lt1>
      <a:dk2>
        <a:srgbClr val="275D38"/>
      </a:dk2>
      <a:lt2>
        <a:srgbClr val="F6EB61"/>
      </a:lt2>
      <a:accent1>
        <a:srgbClr val="F277C6"/>
      </a:accent1>
      <a:accent2>
        <a:srgbClr val="240E61"/>
      </a:accent2>
      <a:accent3>
        <a:srgbClr val="FDAA63"/>
      </a:accent3>
      <a:accent4>
        <a:srgbClr val="5971DF"/>
      </a:accent4>
      <a:accent5>
        <a:srgbClr val="CEFF8C"/>
      </a:accent5>
      <a:accent6>
        <a:srgbClr val="E56954"/>
      </a:accent6>
      <a:hlink>
        <a:srgbClr val="5971DF"/>
      </a:hlink>
      <a:folHlink>
        <a:srgbClr val="8030A7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opio_mallipohja_20221025.potx" id="{0DB5D6A0-BFAD-4BC9-B04A-6A2A21A34AEE}" vid="{BD01569F-D583-46B1-9120-6163514F1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706dcee-3f1e-491a-af5c-08ac0026f90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C6D39E758271C4587EC340BEA0DEFB0" ma:contentTypeVersion="13" ma:contentTypeDescription="Luo uusi asiakirja." ma:contentTypeScope="" ma:versionID="eaefb8056a20692c92fcfe7b2d0dd672">
  <xsd:schema xmlns:xsd="http://www.w3.org/2001/XMLSchema" xmlns:xs="http://www.w3.org/2001/XMLSchema" xmlns:p="http://schemas.microsoft.com/office/2006/metadata/properties" xmlns:ns3="9706dcee-3f1e-491a-af5c-08ac0026f90d" xmlns:ns4="55ca4564-4b14-4167-acd0-3ceeb7a2aab2" targetNamespace="http://schemas.microsoft.com/office/2006/metadata/properties" ma:root="true" ma:fieldsID="7c8d3e0cf1ffbaf5481b0019c8739b3b" ns3:_="" ns4:_="">
    <xsd:import namespace="9706dcee-3f1e-491a-af5c-08ac0026f90d"/>
    <xsd:import namespace="55ca4564-4b14-4167-acd0-3ceeb7a2aab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06dcee-3f1e-491a-af5c-08ac0026f9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ca4564-4b14-4167-acd0-3ceeb7a2aab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55433E-357C-4F18-8A23-C3869C754F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88773A-1335-4210-B123-F9A608CDD74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706dcee-3f1e-491a-af5c-08ac0026f90d"/>
    <ds:schemaRef ds:uri="55ca4564-4b14-4167-acd0-3ceeb7a2aab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81467C9-4809-4C66-934F-64D7A30593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06dcee-3f1e-491a-af5c-08ac0026f90d"/>
    <ds:schemaRef ds:uri="55ca4564-4b14-4167-acd0-3ceeb7a2a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Esitysmalli</Template>
  <TotalTime>1986</TotalTime>
  <Words>1594</Words>
  <Application>Microsoft Office PowerPoint</Application>
  <PresentationFormat>Näytössä katseltava esitys (16:9)</PresentationFormat>
  <Paragraphs>331</Paragraphs>
  <Slides>26</Slides>
  <Notes>7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5" baseType="lpstr">
      <vt:lpstr>Arial</vt:lpstr>
      <vt:lpstr>Calibri</vt:lpstr>
      <vt:lpstr>Comic Sans MS</vt:lpstr>
      <vt:lpstr>Corbel</vt:lpstr>
      <vt:lpstr>Rastanty Cortez</vt:lpstr>
      <vt:lpstr>Segoe UI</vt:lpstr>
      <vt:lpstr>System Font Regular</vt:lpstr>
      <vt:lpstr>Wingdings</vt:lpstr>
      <vt:lpstr>Kuopio Office-teema</vt:lpstr>
      <vt:lpstr> KIEPPI-hanke 2023-2024:  Kielitietoisuus luokkahuoneissa </vt:lpstr>
      <vt:lpstr>PowerPoint-esitys</vt:lpstr>
      <vt:lpstr>PowerPoint-esitys</vt:lpstr>
      <vt:lpstr>PowerPoint-esitys</vt:lpstr>
      <vt:lpstr>PowerPoint-esitys</vt:lpstr>
      <vt:lpstr>Kielitaito kehittyy:</vt:lpstr>
      <vt:lpstr>Ideoita oppitunneille: </vt:lpstr>
      <vt:lpstr>Oppitunnin alussa:  avainsanat ja käsitteet taululle </vt:lpstr>
      <vt:lpstr>Ideoita oppitunteihin: </vt:lpstr>
      <vt:lpstr>PowerPoint-esitys</vt:lpstr>
      <vt:lpstr>Varmista ja kertaa </vt:lpstr>
      <vt:lpstr>PowerPoint-esitys</vt:lpstr>
      <vt:lpstr>PowerPoint-esitys</vt:lpstr>
      <vt:lpstr>VUOROVAIKUTUS: </vt:lpstr>
      <vt:lpstr>Miten eri kielet ja kulttuurit näkyvät luokassasi? </vt:lpstr>
      <vt:lpstr>Kodin ja koulun yhteistyö: </vt:lpstr>
      <vt:lpstr>Kielitietoisuus pähkinänkuoressa</vt:lpstr>
      <vt:lpstr>Oppimisen ja osaamisen osoittaminen</vt:lpstr>
      <vt:lpstr>Kokeet:</vt:lpstr>
      <vt:lpstr>Mistä selkomateriaalia?</vt:lpstr>
      <vt:lpstr>OPS:n mukaiset opintokokonaisuudet </vt:lpstr>
      <vt:lpstr>Materiaalivinkit alakoulu:</vt:lpstr>
      <vt:lpstr>Materiaalivinkit yläkoulu:</vt:lpstr>
      <vt:lpstr>Lue lisää kielitietoisuudesta:</vt:lpstr>
      <vt:lpstr>PowerPoint-esitys</vt:lpstr>
      <vt:lpstr>Muista: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Monikielisyys Kuopion peruskouluissa</dc:title>
  <dc:creator>Vikeväinen Alexandra</dc:creator>
  <cp:lastModifiedBy>Airikka Reija</cp:lastModifiedBy>
  <cp:revision>6</cp:revision>
  <dcterms:created xsi:type="dcterms:W3CDTF">2023-08-18T07:34:02Z</dcterms:created>
  <dcterms:modified xsi:type="dcterms:W3CDTF">2024-05-14T08:49:21Z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0x010100BC6D39E758271C4587EC340BEA0DEFB0</vt:lpwstr>
  </property>
</Properties>
</file>