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14156F-36A7-73D3-6605-01DABEEB4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DB16F9-6919-37FD-59FF-58D1D554F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B566E2-249D-D272-539D-71149800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CFC90C-DB1A-30C8-A8D6-D241F6CC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BB944-4350-F1BC-27B7-0F58615A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C4E96D-F518-1F4E-5477-8B16CD3C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B0C004-0C61-71B0-95B7-A2B59EAA0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E98A87-3DCF-861B-C441-2569CFD2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AA8081-465D-E3CA-5FAE-1DF2C13EF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9BCCB7-E5DB-7786-D1FC-5CD87B61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833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C18947-AAF3-3873-CFEC-CED283C8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83EB83-7A7E-298B-7FA2-DAD666E21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AA69BB-D3B8-0AC6-AC35-293598EF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724A14-A0E7-6D7D-54C4-A8E79EB1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31D108-CCBC-DB91-0346-A95CE7B8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59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793B4-B326-58DC-9FB4-7871C347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7F823B-7952-AE2A-819E-F8650340F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8AA290-01B2-C8A9-6E72-920746D05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2EAECE6-88B8-06BC-44AA-336D9F57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CEDACB3-4CA4-10BC-A32F-72AD9303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F2AE93-E2DD-0130-6D68-AE13EB1E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889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9F2CD4-B80E-2C52-60D4-BA86F9DF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F4E7314-9426-C288-C748-947EBC194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3482521-14C3-973B-C72B-D6D5864A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1EAA841-7B17-5D0B-6042-34D80BAF5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14F38F8-6790-F547-C0E7-5B20EA14B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525FA92-8722-54AD-64D9-397C1DF8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C80376D-103E-FA24-D32B-DBFB4DEF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74FF869-CD86-BBB1-2129-31FD3E80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521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D3F9F5-F82F-9FE3-ED58-74C3678F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F9CED0-B80E-6854-C3FA-7CAA2377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0E7BC2-85C6-21EF-A672-058F2963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C52A54-A664-988C-49A6-944F2B41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160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EC9DED9-1D56-FAA2-5535-8370D3EA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37C2DB-AEF2-998A-28D2-41C3645F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0B4811-CDF4-5C7D-D147-5EBD105F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685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383C4C-4F1F-42AE-8F76-EDCA3655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E1706-9372-30E9-D6CD-EC111A7C2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2F0B77-BD83-3FA1-F119-544123265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E329903-94AD-3C4E-C0DE-00DEFE3B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25A413-78FE-CE7D-22E6-A911F00C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96BD56-D6E4-4EAB-A5A0-03125BCB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86F032-D30D-87B0-35BC-3D5B18D6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652B80D-CF9A-BB6B-8AFA-92BFE4D91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AE71D3-8C06-FB3F-A2F2-F34619D0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B7B7A04-CE4A-841D-7E3A-31DECD0FC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BB280-7EFD-A729-119E-3A899194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7DDB95-811C-905F-C8D6-A564E275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521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8D985E-3D7E-DE7B-E79F-E53A0127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951CA1C-7FB8-32FA-59B3-43C86FE2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8A995A-1A19-A304-E291-40F5C990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0505F4-64FA-398C-7066-D85130B60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0918B8-AFCF-3D75-6493-4F5C4233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181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0DA2F7C-E1BC-57CC-280E-F26A2DE7C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1C8B25-D5F9-DFB5-6AC1-0954DC498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64E03C-C5E2-4258-A79D-C019AAA72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E28E23-3B50-6808-2012-354DF3F2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FB263F-8711-A9CF-E735-E98279D3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138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E2725AA-9FD0-E85D-B8AB-8D2D361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8F47C12-B155-F172-1B1E-4E7428757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A1726E-D245-D254-8109-5E8332439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15C7ED-AFFB-0A67-6763-8EE00248B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B621CA-AFCE-DD67-2F7A-6243265F4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245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da.net/kotka/lukiokoulutus/karhulanlukio/opiskelu/koeviikko/u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1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: Shape 19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15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: Shape 17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7E27FA-F37E-CE28-5671-2A6CD157E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54952"/>
            <a:ext cx="4324642" cy="2939655"/>
          </a:xfrm>
        </p:spPr>
        <p:txBody>
          <a:bodyPr>
            <a:normAutofit/>
          </a:bodyPr>
          <a:lstStyle/>
          <a:p>
            <a:r>
              <a:rPr lang="fi-FI" sz="5400" dirty="0">
                <a:solidFill>
                  <a:schemeClr val="bg1"/>
                </a:solidFill>
              </a:rPr>
              <a:t>RO 1C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3C3C77-4B3B-B02A-4092-1DC34BE22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86683"/>
            <a:ext cx="4324642" cy="1199392"/>
          </a:xfrm>
        </p:spPr>
        <p:txBody>
          <a:bodyPr>
            <a:normAutofit/>
          </a:bodyPr>
          <a:lstStyle/>
          <a:p>
            <a:r>
              <a:rPr lang="fi-FI" sz="2000">
                <a:solidFill>
                  <a:schemeClr val="bg1"/>
                </a:solidFill>
              </a:rPr>
              <a:t>15.10.2026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CE176F2-D934-3473-4B39-F2277F6CD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25" r="5793"/>
          <a:stretch>
            <a:fillRect/>
          </a:stretch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770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505633-2213-CEA2-C6DA-87628583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Arvosanat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7726BE4-CD8C-A51D-A55B-5C3874155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550538" cy="12954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1CFAA1A-3576-A84B-6B6E-5BC73FACD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18421"/>
            <a:ext cx="3835597" cy="3073558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B91E24-79FC-E0B1-CBA0-6BEC81AB7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360" y="2986155"/>
            <a:ext cx="3047730" cy="2815931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6CCDE99-815E-67F3-748F-4163002D3F4B}"/>
              </a:ext>
            </a:extLst>
          </p:cNvPr>
          <p:cNvSpPr txBox="1"/>
          <p:nvPr/>
        </p:nvSpPr>
        <p:spPr>
          <a:xfrm>
            <a:off x="9002486" y="3145971"/>
            <a:ext cx="3047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Tarkista arvosanat</a:t>
            </a:r>
          </a:p>
          <a:p>
            <a:endParaRPr lang="fi-FI" b="1" dirty="0"/>
          </a:p>
          <a:p>
            <a:r>
              <a:rPr lang="fi-FI" b="1" dirty="0"/>
              <a:t>K –merkintä =&gt; Selvitä ja korjaa mahdollisimman pikaisesti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E51D2134-ED6B-72B3-5667-D239DF74088F}"/>
              </a:ext>
            </a:extLst>
          </p:cNvPr>
          <p:cNvSpPr/>
          <p:nvPr/>
        </p:nvSpPr>
        <p:spPr>
          <a:xfrm>
            <a:off x="5573487" y="1594417"/>
            <a:ext cx="1175656" cy="82391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0FB0C481-42FC-5EDF-D999-2BE39BCACC7A}"/>
              </a:ext>
            </a:extLst>
          </p:cNvPr>
          <p:cNvSpPr/>
          <p:nvPr/>
        </p:nvSpPr>
        <p:spPr>
          <a:xfrm>
            <a:off x="2108298" y="3153148"/>
            <a:ext cx="1295400" cy="82731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6960483D-5347-1B8B-4CE6-58F088CB6087}"/>
              </a:ext>
            </a:extLst>
          </p:cNvPr>
          <p:cNvSpPr/>
          <p:nvPr/>
        </p:nvSpPr>
        <p:spPr>
          <a:xfrm>
            <a:off x="5393360" y="4553030"/>
            <a:ext cx="609599" cy="153677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26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58BBB-37C3-6F7B-6734-5E83E7DDA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24"/>
          </a:xfrm>
        </p:spPr>
        <p:txBody>
          <a:bodyPr/>
          <a:lstStyle/>
          <a:p>
            <a:r>
              <a:rPr lang="fi-FI" dirty="0"/>
              <a:t>Uusinta/korotuskoe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9FCAE7CF-30C2-ABD8-9641-5D5558DBF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Saman opintojakson saa uusia vain yhden kerran</a:t>
            </a:r>
          </a:p>
          <a:p>
            <a:pPr marL="285750" indent="-285750">
              <a:buFontTx/>
              <a:buChar char="-"/>
            </a:pPr>
            <a:r>
              <a:rPr lang="fi-FI" dirty="0"/>
              <a:t>Uusittava samana lukuvuotena, poikkeuksena 5.periodin opintojaksot mikäli useampi hylätty</a:t>
            </a:r>
          </a:p>
          <a:p>
            <a:pPr marL="285750" indent="-285750">
              <a:buFontTx/>
              <a:buChar char="-"/>
            </a:pPr>
            <a:r>
              <a:rPr lang="fi-FI" dirty="0"/>
              <a:t>Kerralla saa tehdä vain yhden kokeen</a:t>
            </a:r>
          </a:p>
          <a:p>
            <a:pPr marL="285750" indent="-285750">
              <a:buFontTx/>
              <a:buChar char="-"/>
            </a:pPr>
            <a:r>
              <a:rPr lang="fi-FI" dirty="0"/>
              <a:t>Sitova ilmoittautuminen </a:t>
            </a:r>
            <a:r>
              <a:rPr lang="fi-FI" dirty="0" err="1"/>
              <a:t>Peda.netin</a:t>
            </a:r>
            <a:r>
              <a:rPr lang="fi-FI" dirty="0"/>
              <a:t> kautta</a:t>
            </a:r>
          </a:p>
          <a:p>
            <a:pPr marL="285750" indent="-285750">
              <a:buFontTx/>
              <a:buChar char="-"/>
            </a:pPr>
            <a:r>
              <a:rPr lang="fi-FI" dirty="0"/>
              <a:t>Saapumatta jättäminen johtaa uusintaoikeuden menettämiseen kyseisessä opintojaksossa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Myöhässä ilmoittautuneet siirtyvät seuraavaan uusintaan</a:t>
            </a:r>
          </a:p>
          <a:p>
            <a:pPr marL="285750" indent="-285750">
              <a:buFontTx/>
              <a:buChar char="-"/>
            </a:pPr>
            <a:r>
              <a:rPr lang="fi-FI" dirty="0"/>
              <a:t>Hylätyn opintojakson voi myös käydä uudelleen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Myös </a:t>
            </a:r>
            <a:r>
              <a:rPr lang="fi-FI" b="1" dirty="0"/>
              <a:t>hyväksyttyä opintojaksoa </a:t>
            </a:r>
            <a:r>
              <a:rPr lang="fi-FI" dirty="0"/>
              <a:t>saa korottaa samoilla ehdoilla. Parempi arvosana jää voimaan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800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DAF579-C191-385B-7420-C04DE695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Ilmoittautuminen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AFF6959-0A83-4494-63D7-A0D79EB7F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8647"/>
            <a:ext cx="5931205" cy="200035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FF96F570-4C2D-71E4-6C8A-BE3F044E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734457"/>
            <a:ext cx="3122005" cy="554243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F47A15C-B393-287E-7A6D-B6CA868C3C89}"/>
              </a:ext>
            </a:extLst>
          </p:cNvPr>
          <p:cNvSpPr txBox="1"/>
          <p:nvPr/>
        </p:nvSpPr>
        <p:spPr>
          <a:xfrm>
            <a:off x="7467600" y="28302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Koulun </a:t>
            </a:r>
            <a:r>
              <a:rPr lang="fi-FI" dirty="0" err="1"/>
              <a:t>PedaNet</a:t>
            </a:r>
            <a:r>
              <a:rPr lang="fi-FI" dirty="0"/>
              <a:t> -sivut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A8A238D6-356E-093F-0D6F-A9CE9710A0B5}"/>
              </a:ext>
            </a:extLst>
          </p:cNvPr>
          <p:cNvSpPr/>
          <p:nvPr/>
        </p:nvSpPr>
        <p:spPr>
          <a:xfrm>
            <a:off x="7254228" y="3298371"/>
            <a:ext cx="1676400" cy="6096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734FA3DF-DB1B-E5B4-7C8C-5F9879F91956}"/>
              </a:ext>
            </a:extLst>
          </p:cNvPr>
          <p:cNvSpPr/>
          <p:nvPr/>
        </p:nvSpPr>
        <p:spPr>
          <a:xfrm>
            <a:off x="7467600" y="4963886"/>
            <a:ext cx="3200400" cy="161108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2AFAFC6-ED0C-283D-43B1-9FA9998EC15F}"/>
              </a:ext>
            </a:extLst>
          </p:cNvPr>
          <p:cNvSpPr txBox="1"/>
          <p:nvPr/>
        </p:nvSpPr>
        <p:spPr>
          <a:xfrm>
            <a:off x="838200" y="52938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https://peda.net/kotka/lukiokoulutus/karhulanlukio/opiskelu/koeviikko/ujk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7733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101</Words>
  <Application>Microsoft Office PowerPoint</Application>
  <PresentationFormat>Laajakuva</PresentationFormat>
  <Paragraphs>18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Office-teema</vt:lpstr>
      <vt:lpstr>RO 1C</vt:lpstr>
      <vt:lpstr>Arvosanat</vt:lpstr>
      <vt:lpstr>Uusinta/korotuskoe</vt:lpstr>
      <vt:lpstr>Ilmoittautuminen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Pynnönen Antti Ilari</dc:creator>
  <cp:lastModifiedBy>Mikko Niemi</cp:lastModifiedBy>
  <cp:revision>6</cp:revision>
  <dcterms:created xsi:type="dcterms:W3CDTF">2026-10-14T10:05:36Z</dcterms:created>
  <dcterms:modified xsi:type="dcterms:W3CDTF">2026-10-14T15:58:29Z</dcterms:modified>
</cp:coreProperties>
</file>