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e5102dc3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0e5102dc3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0e5102dc37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g10e5102dc3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0e5102dc37_0_1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2" name="Google Shape;112;g10e5102dc3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0e5102dc37_0_1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9" name="Google Shape;119;g10e5102dc37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11. Ulkopolitiikan nuoruusvuodet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Suomen ulkopolitiikan linjat </a:t>
            </a:r>
            <a:br>
              <a:rPr lang="fi-FI" dirty="0"/>
            </a:br>
            <a:r>
              <a:rPr lang="fi-FI" dirty="0"/>
              <a:t>1918–1939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Saksalaissuuntaus –1918</a:t>
            </a:r>
            <a:endParaRPr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Saksa koulutti jääkärit ja auttoi valkoisia sisällissodan aikana.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Saksan tilanne ensimmäisessä maailmansodassa näytti hyvältä kesällä 1918, kun Venäjä oli irtautunut sodasta.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Suomi valitsi Saksasta kuninkaakseen Friedrich Karlin, joka ei kuitenkaan ehtinyt hyväksyä tarjottua tehtävää.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Saksalaissuuntaus päättyi Saksan tappioon ensimmäisessä maailmansodassa.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DDBD45-3AAF-4F0E-AC05-B41B17531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Reunavaltiopolitiikka 1919–1930</a:t>
            </a:r>
          </a:p>
        </p:txBody>
      </p:sp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Venäjästä irtautuneet maat etsivät yhteistyöstä turvaa Neuvostoliittoa vastaan. Suomelle läheisiä kumppaneita olivat etenkin Baltian maat ja Puola.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Nämä ”reunavaltiot” allekirjoittivat yhteistyösopimuksen vuonna 1922. Suomen eduskunta ei kuitenkaan ratifioinut sopimusta.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Suomi oli mukana yhteistyöneuvotteluissa hylätyn sopimuksen jälkeenkin.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Suomi ja Viro käynnistivät esimerkiksi Suomenlahden puolustukseen liittyvän sotilaallisen yhteistyön 1930-luvun alussa.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01" name="Google Shape;101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1E8D54-3ABC-4671-8CD6-E332D2477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Suuntautuminen Kansainliittoon 1920–1939</a:t>
            </a:r>
          </a:p>
        </p:txBody>
      </p:sp>
      <p:sp>
        <p:nvSpPr>
          <p:cNvPr id="107" name="Google Shape;107;p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Kansainliitto perustettiin vuonna 1919 ratkomaan maailman kriisejä. Kansainliitto oli reaktio ensimmäiseen maailmansotaan.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Monet pienet maat turvautuivat Kansainliittoon. Suomi liittyi vuonna 1920.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Kansainliitto kykeni purkamaan pieniä kriisejä. Vuonna 1921 Kansainliitto ratkaisi esimerkiksi Ahvenanmaan omistuskiistan Suomen eduksi ja Ruotsin tappioksi.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1930-luvulla Kansainliitto ei kuitenkaan kyennyt estämään diktaattoreiden valtapyrkimyksiä.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Joulukuussa 1939 Kansainliitto tuomitsi Neuvostoliiton hyökkäyksen Suomeen ja erotti sen liitosta.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08" name="Google Shape;108;p1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DF9742-B6C1-4E16-A348-E7F652655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Pohjoismainen suuntaus 1930-luvulla</a:t>
            </a:r>
          </a:p>
        </p:txBody>
      </p:sp>
      <p:sp>
        <p:nvSpPr>
          <p:cNvPr id="114" name="Google Shape;114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Hitler nousi valtaan 1933, mikä heikensi reunavaltioiden geopoliittista asemaa. Ne jäivät kahden vastakkaisen poliittisen ideologian väliin.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Suomi ryhtyi kehittämään suhteitaan Ruotsiin. Suhteita oli häirinnyt kiista Ahvenanmaasta ja Suomen kieliriita. 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Ruotsi ei kuitenkaan suostunut solmimaan puolustusliittoa Suomen kanssa, vaikka esimerkiksi Ahvenanmaan varustamisesta keskusteltiin.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15" name="Google Shape;115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16" name="Google Shape;116;p1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A4D28A-BBC7-42B3-A0E3-47513AB1B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Puolueettomaksi julistautuminen</a:t>
            </a:r>
          </a:p>
        </p:txBody>
      </p:sp>
      <p:sp>
        <p:nvSpPr>
          <p:cNvPr id="121" name="Google Shape;121;p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lvl="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Sodan uhan kasvaessa Euroopassa Suomi oli ilman liittolaista. </a:t>
            </a:r>
            <a:endParaRPr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Suomi julistautui kaksi kertaa puolueettomaksi:</a:t>
            </a:r>
            <a:endParaRPr dirty="0">
              <a:solidFill>
                <a:srgbClr val="000000"/>
              </a:solidFill>
            </a:endParaRPr>
          </a:p>
          <a:p>
            <a:pPr marL="1441450" lvl="2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vuonna 1938 yhdessä muiden Pohjoismaiden kanssa</a:t>
            </a:r>
            <a:endParaRPr sz="5400" dirty="0">
              <a:solidFill>
                <a:srgbClr val="000000"/>
              </a:solidFill>
            </a:endParaRPr>
          </a:p>
          <a:p>
            <a:pPr marL="1441450" lvl="2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syksyllä 1939 Saksan hyökättyä Puolaan.</a:t>
            </a:r>
            <a:endParaRPr sz="5400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Puolueettomuutta vahvisti myös Neuvostoliiton kanssa 1932 solmittu hyökkäämättömyyssopimus, jonka piti olla voimassa vuoteen 1945. Neuvostoliitto irtisanoi sopimuksen 28.11.1939.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22" name="Google Shape;122;p1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3" name="Google Shape;123;p15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Microsoft Office PowerPoint</Application>
  <PresentationFormat>Mukautettu</PresentationFormat>
  <Paragraphs>39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11. Ulkopolitiikan nuoruusvuodet  Tietoisku: Suomen ulkopolitiikan linjat  1918–1939</vt:lpstr>
      <vt:lpstr>Saksalaissuuntaus –1918</vt:lpstr>
      <vt:lpstr>Reunavaltiopolitiikka 1919–1930</vt:lpstr>
      <vt:lpstr>Suuntautuminen Kansainliittoon 1920–1939</vt:lpstr>
      <vt:lpstr>Pohjoismainen suuntaus 1930-luvulla</vt:lpstr>
      <vt:lpstr>Puolueettomaksi julistautuminen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Ulkopolitiikan nuoruusvuodet  Tietoisku: Suomen ulkopolitiikan linjat  1918–1939</dc:title>
  <cp:lastModifiedBy>Mika Kortelainen</cp:lastModifiedBy>
  <cp:revision>1</cp:revision>
  <dcterms:modified xsi:type="dcterms:W3CDTF">2022-03-05T12:22:18Z</dcterms:modified>
</cp:coreProperties>
</file>