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 smtClean="0"/>
              <a:t>Kolme uskontoa Lähi-Idässä-kulttuurinen tausta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Juutalaisuus, kristinusko, islam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48444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 smtClean="0"/>
              <a:t>Lähi-itä</a:t>
            </a:r>
            <a:endParaRPr lang="fi-FI" sz="60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2" y="982663"/>
            <a:ext cx="4940176" cy="4892675"/>
          </a:xfr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/>
              <a:t>Vanhojen sivilisaatioiden 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/>
              <a:t>Ensimmäiset suuret kulttuurit, Mesopotamia (6500-7000 v. sitten) ja Egypti (5000 v. sitten)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/>
              <a:t>Vauras alue – alun perin hyvin hedelmällinen – Mesopotamia, paratiisin paikka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36555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Abrahamin lapset</a:t>
            </a:r>
            <a:endParaRPr lang="fi-FI" sz="44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r="10414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I Mooseksen kirjan 18. luku kertoo kuinka Abraham ja hänen vaimonsa Saara saivat vieraakseen kolme miestä / enkeliä. Kristillisen perinteen mukaisesti tätä pidetään Jumalan pyhän Kolminaisuuden ilmestymisenä.</a:t>
            </a:r>
          </a:p>
          <a:p>
            <a:r>
              <a:rPr lang="fi-FI" dirty="0" smtClean="0"/>
              <a:t>Kaikkien kolmen Lähi-Idän suuren uskonnon syntytausta liittyy nimenomaan Abrahamiin, Israelin kansan ensimmäiseen patriarkkaan (esi-isä)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56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295402" y="2468797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Tee taulukko, johon sijoitat nämä kolme uskontoa rinnakkain. Selvitä jokaisesta:</a:t>
            </a:r>
          </a:p>
          <a:p>
            <a:pPr lvl="1"/>
            <a:r>
              <a:rPr lang="fi-FI" dirty="0" smtClean="0"/>
              <a:t>Syntyaika, perustaja</a:t>
            </a:r>
          </a:p>
          <a:p>
            <a:pPr lvl="1"/>
            <a:r>
              <a:rPr lang="fi-FI" dirty="0" smtClean="0"/>
              <a:t>Pyhä kirja</a:t>
            </a:r>
          </a:p>
          <a:p>
            <a:pPr lvl="1"/>
            <a:r>
              <a:rPr lang="fi-FI" dirty="0" smtClean="0"/>
              <a:t>Käsitys Jumalasta</a:t>
            </a:r>
          </a:p>
          <a:p>
            <a:pPr lvl="1"/>
            <a:r>
              <a:rPr lang="fi-FI" dirty="0" smtClean="0"/>
              <a:t>Levinneisyys maailmassa, kannattajamäärä</a:t>
            </a:r>
          </a:p>
          <a:p>
            <a:pPr lvl="1"/>
            <a:r>
              <a:rPr lang="fi-FI" dirty="0" smtClean="0"/>
              <a:t>Suurimmat opilliset suuntaukset</a:t>
            </a:r>
          </a:p>
          <a:p>
            <a:pPr lvl="1"/>
            <a:r>
              <a:rPr lang="fi-FI" dirty="0" smtClean="0"/>
              <a:t>Uskontunnustus</a:t>
            </a:r>
            <a:endParaRPr lang="fi-FI" dirty="0"/>
          </a:p>
          <a:p>
            <a:pPr lvl="1"/>
            <a:r>
              <a:rPr lang="fi-FI" smtClean="0"/>
              <a:t>jurasanen@gmail.com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16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123</Words>
  <Application>Microsoft Office PowerPoint</Application>
  <PresentationFormat>Laajakuva</PresentationFormat>
  <Paragraphs>18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Orgaaninen</vt:lpstr>
      <vt:lpstr>Kolme uskontoa Lähi-Idässä-kulttuurinen tausta</vt:lpstr>
      <vt:lpstr>Lähi-itä</vt:lpstr>
      <vt:lpstr>Abrahamin lapset</vt:lpstr>
      <vt:lpstr>Tehtävä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Kolme uskontoa Lähi-Idässä; kulttuurinen tausta</dc:title>
  <dc:creator>Räsänen Juhani</dc:creator>
  <cp:lastModifiedBy>Räsänen Juhani</cp:lastModifiedBy>
  <cp:revision>9</cp:revision>
  <dcterms:created xsi:type="dcterms:W3CDTF">2018-10-22T11:11:16Z</dcterms:created>
  <dcterms:modified xsi:type="dcterms:W3CDTF">2018-10-23T08:43:18Z</dcterms:modified>
</cp:coreProperties>
</file>