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sv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75D8513-0760-46AF-BA56-ACE638C4196B}" type="datetimeFigureOut">
              <a:rPr lang="sv-FI" smtClean="0"/>
              <a:t>23.8.2015</a:t>
            </a:fld>
            <a:endParaRPr lang="sv-FI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sv-FI"/>
          </a:p>
        </p:txBody>
      </p:sp>
      <p:sp>
        <p:nvSpPr>
          <p:cNvPr id="10" name="Rektangel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ktangel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ktangel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k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ak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Rak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k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k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Rak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ktangel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4C1BF2C-B7FE-4EBA-8CED-CF398A2B0FD1}" type="slidenum">
              <a:rPr lang="sv-FI" smtClean="0"/>
              <a:t>‹#›</a:t>
            </a:fld>
            <a:endParaRPr lang="sv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D8513-0760-46AF-BA56-ACE638C4196B}" type="datetimeFigureOut">
              <a:rPr lang="sv-FI" smtClean="0"/>
              <a:t>23.8.2015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1BF2C-B7FE-4EBA-8CED-CF398A2B0FD1}" type="slidenum">
              <a:rPr lang="sv-FI" smtClean="0"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D8513-0760-46AF-BA56-ACE638C4196B}" type="datetimeFigureOut">
              <a:rPr lang="sv-FI" smtClean="0"/>
              <a:t>23.8.2015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1BF2C-B7FE-4EBA-8CED-CF398A2B0FD1}" type="slidenum">
              <a:rPr lang="sv-FI" smtClean="0"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75D8513-0760-46AF-BA56-ACE638C4196B}" type="datetimeFigureOut">
              <a:rPr lang="sv-FI" smtClean="0"/>
              <a:t>23.8.2015</a:t>
            </a:fld>
            <a:endParaRPr lang="sv-FI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4C1BF2C-B7FE-4EBA-8CED-CF398A2B0FD1}" type="slidenum">
              <a:rPr lang="sv-FI" smtClean="0"/>
              <a:t>‹#›</a:t>
            </a:fld>
            <a:endParaRPr lang="sv-FI"/>
          </a:p>
        </p:txBody>
      </p:sp>
      <p:sp>
        <p:nvSpPr>
          <p:cNvPr id="10" name="Platshållare för sidfot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v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75D8513-0760-46AF-BA56-ACE638C4196B}" type="datetimeFigureOut">
              <a:rPr lang="sv-FI" smtClean="0"/>
              <a:t>23.8.2015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sv-FI"/>
          </a:p>
        </p:txBody>
      </p:sp>
      <p:sp>
        <p:nvSpPr>
          <p:cNvPr id="9" name="Rektangel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k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ak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k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k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Rak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ktangel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ak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4C1BF2C-B7FE-4EBA-8CED-CF398A2B0FD1}" type="slidenum">
              <a:rPr lang="sv-FI" smtClean="0"/>
              <a:t>‹#›</a:t>
            </a:fld>
            <a:endParaRPr lang="sv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D8513-0760-46AF-BA56-ACE638C4196B}" type="datetimeFigureOut">
              <a:rPr lang="sv-FI" smtClean="0"/>
              <a:t>23.8.2015</a:t>
            </a:fld>
            <a:endParaRPr lang="sv-FI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1BF2C-B7FE-4EBA-8CED-CF398A2B0FD1}" type="slidenum">
              <a:rPr lang="sv-FI" smtClean="0"/>
              <a:t>‹#›</a:t>
            </a:fld>
            <a:endParaRPr lang="sv-FI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D8513-0760-46AF-BA56-ACE638C4196B}" type="datetimeFigureOut">
              <a:rPr lang="sv-FI" smtClean="0"/>
              <a:t>23.8.2015</a:t>
            </a:fld>
            <a:endParaRPr lang="sv-FI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1BF2C-B7FE-4EBA-8CED-CF398A2B0FD1}" type="slidenum">
              <a:rPr lang="sv-FI" smtClean="0"/>
              <a:t>‹#›</a:t>
            </a:fld>
            <a:endParaRPr lang="sv-FI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3" name="Platshållare för innehåll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75D8513-0760-46AF-BA56-ACE638C4196B}" type="datetimeFigureOut">
              <a:rPr lang="sv-FI" smtClean="0"/>
              <a:t>23.8.2015</a:t>
            </a:fld>
            <a:endParaRPr lang="sv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4C1BF2C-B7FE-4EBA-8CED-CF398A2B0FD1}" type="slidenum">
              <a:rPr lang="sv-FI" smtClean="0"/>
              <a:t>‹#›</a:t>
            </a:fld>
            <a:endParaRPr lang="sv-FI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v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D8513-0760-46AF-BA56-ACE638C4196B}" type="datetimeFigureOut">
              <a:rPr lang="sv-FI" smtClean="0"/>
              <a:t>23.8.2015</a:t>
            </a:fld>
            <a:endParaRPr lang="sv-FI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1BF2C-B7FE-4EBA-8CED-CF398A2B0FD1}" type="slidenum">
              <a:rPr lang="sv-FI" smtClean="0"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ehåll med bild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ak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8" name="Rak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ak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ak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ktangel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k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Platshållare för innehåll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21" name="Platshållare för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75D8513-0760-46AF-BA56-ACE638C4196B}" type="datetimeFigureOut">
              <a:rPr lang="sv-FI" smtClean="0"/>
              <a:t>23.8.2015</a:t>
            </a:fld>
            <a:endParaRPr lang="sv-FI"/>
          </a:p>
        </p:txBody>
      </p:sp>
      <p:sp>
        <p:nvSpPr>
          <p:cNvPr id="22" name="Platshållare för bildnumm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4C1BF2C-B7FE-4EBA-8CED-CF398A2B0FD1}" type="slidenum">
              <a:rPr lang="sv-FI" smtClean="0"/>
              <a:t>‹#›</a:t>
            </a:fld>
            <a:endParaRPr lang="sv-FI"/>
          </a:p>
        </p:txBody>
      </p:sp>
      <p:sp>
        <p:nvSpPr>
          <p:cNvPr id="23" name="Platshållare för sidfot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v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ak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10" name="Rak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ktangel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ak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Rak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ak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Platshållare för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75D8513-0760-46AF-BA56-ACE638C4196B}" type="datetimeFigureOut">
              <a:rPr lang="sv-FI" smtClean="0"/>
              <a:t>23.8.2015</a:t>
            </a:fld>
            <a:endParaRPr lang="sv-FI"/>
          </a:p>
        </p:txBody>
      </p:sp>
      <p:sp>
        <p:nvSpPr>
          <p:cNvPr id="18" name="Platshållare för bildnumm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4C1BF2C-B7FE-4EBA-8CED-CF398A2B0FD1}" type="slidenum">
              <a:rPr lang="sv-FI" smtClean="0"/>
              <a:t>‹#›</a:t>
            </a:fld>
            <a:endParaRPr lang="sv-FI"/>
          </a:p>
        </p:txBody>
      </p:sp>
      <p:sp>
        <p:nvSpPr>
          <p:cNvPr id="21" name="Platshållare för sidfot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v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ak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75D8513-0760-46AF-BA56-ACE638C4196B}" type="datetimeFigureOut">
              <a:rPr lang="sv-FI" smtClean="0"/>
              <a:t>23.8.2015</a:t>
            </a:fld>
            <a:endParaRPr lang="sv-FI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v-FI"/>
          </a:p>
        </p:txBody>
      </p:sp>
      <p:sp>
        <p:nvSpPr>
          <p:cNvPr id="7" name="Rak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ak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ktangel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k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4C1BF2C-B7FE-4EBA-8CED-CF398A2B0FD1}" type="slidenum">
              <a:rPr lang="sv-FI" smtClean="0"/>
              <a:t>‹#›</a:t>
            </a:fld>
            <a:endParaRPr lang="sv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3545160"/>
          </a:xfrm>
        </p:spPr>
        <p:txBody>
          <a:bodyPr/>
          <a:lstStyle/>
          <a:p>
            <a:r>
              <a:rPr lang="sv-FI" dirty="0" smtClean="0"/>
              <a:t>Finska medborgares rättigheter och skyldigheter</a:t>
            </a:r>
            <a:endParaRPr lang="sv-FI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FI"/>
          </a:p>
        </p:txBody>
      </p:sp>
      <p:pic>
        <p:nvPicPr>
          <p:cNvPr id="4" name="Bildobjekt 3" descr="finlands-flagg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60648"/>
            <a:ext cx="3124200" cy="1909667"/>
          </a:xfrm>
          <a:prstGeom prst="rect">
            <a:avLst/>
          </a:prstGeom>
        </p:spPr>
      </p:pic>
      <p:pic>
        <p:nvPicPr>
          <p:cNvPr id="5" name="Bildobjekt 4" descr="manskliga-rattigheter-238x3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0"/>
            <a:ext cx="2266950" cy="2857500"/>
          </a:xfrm>
          <a:prstGeom prst="rect">
            <a:avLst/>
          </a:prstGeom>
        </p:spPr>
      </p:pic>
      <p:pic>
        <p:nvPicPr>
          <p:cNvPr id="6" name="Bildobjekt 5" descr="fa_678a12bad1acb00a005b047b9cbeae8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67744" y="3212976"/>
            <a:ext cx="1752600" cy="1163288"/>
          </a:xfrm>
          <a:prstGeom prst="rect">
            <a:avLst/>
          </a:prstGeom>
        </p:spPr>
      </p:pic>
      <p:pic>
        <p:nvPicPr>
          <p:cNvPr id="7" name="Bildobjekt 6" descr="250px-Finnish_mortar_squad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004048" y="3356992"/>
            <a:ext cx="2381250" cy="12763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8363272" cy="6213304"/>
          </a:xfrm>
        </p:spPr>
        <p:txBody>
          <a:bodyPr/>
          <a:lstStyle/>
          <a:p>
            <a:r>
              <a:rPr lang="sv-FI" dirty="0" smtClean="0"/>
              <a:t>Medborgarskap = att man har </a:t>
            </a:r>
            <a:r>
              <a:rPr lang="sv-FI" u="sng" dirty="0" smtClean="0"/>
              <a:t>rättigheter</a:t>
            </a:r>
            <a:r>
              <a:rPr lang="sv-FI" dirty="0" smtClean="0"/>
              <a:t> och </a:t>
            </a:r>
            <a:r>
              <a:rPr lang="sv-FI" u="sng" dirty="0" smtClean="0"/>
              <a:t>skyldigheter</a:t>
            </a:r>
            <a:r>
              <a:rPr lang="sv-FI" dirty="0" smtClean="0"/>
              <a:t> i ett land</a:t>
            </a:r>
          </a:p>
          <a:p>
            <a:endParaRPr lang="sv-FI" dirty="0" smtClean="0"/>
          </a:p>
          <a:p>
            <a:r>
              <a:rPr lang="sv-FI" dirty="0" smtClean="0"/>
              <a:t>En medborgare har rätt att </a:t>
            </a:r>
            <a:r>
              <a:rPr lang="sv-FI" u="sng" dirty="0" smtClean="0"/>
              <a:t>påverka</a:t>
            </a:r>
            <a:r>
              <a:rPr lang="sv-FI" dirty="0" smtClean="0"/>
              <a:t> statens angelägenheter och </a:t>
            </a:r>
            <a:r>
              <a:rPr lang="sv-FI" u="sng" dirty="0" smtClean="0"/>
              <a:t>delta</a:t>
            </a:r>
            <a:r>
              <a:rPr lang="sv-FI" dirty="0" smtClean="0"/>
              <a:t> i samhällets beslutsfattande (t.ex. genom att rösta)</a:t>
            </a:r>
          </a:p>
          <a:p>
            <a:endParaRPr lang="sv-FI" dirty="0" smtClean="0"/>
          </a:p>
          <a:p>
            <a:r>
              <a:rPr lang="sv-FI" dirty="0" smtClean="0"/>
              <a:t>En finländsk medborgare har också </a:t>
            </a:r>
            <a:r>
              <a:rPr lang="sv-FI" u="sng" dirty="0" smtClean="0"/>
              <a:t>EU-medborgarrättigheter</a:t>
            </a:r>
            <a:endParaRPr lang="sv-FI" dirty="0"/>
          </a:p>
        </p:txBody>
      </p:sp>
      <p:pic>
        <p:nvPicPr>
          <p:cNvPr id="4" name="Bildobjekt 3" descr="edv_2015_01_pieni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3357563" cy="2269712"/>
          </a:xfrm>
          <a:prstGeom prst="rect">
            <a:avLst/>
          </a:prstGeom>
        </p:spPr>
      </p:pic>
      <p:pic>
        <p:nvPicPr>
          <p:cNvPr id="5" name="Bildobjekt 4" descr="EU flagga copy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44008" y="4149080"/>
            <a:ext cx="3352800" cy="2514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Medborgarnas grundrättigheter</a:t>
            </a:r>
            <a:endParaRPr lang="sv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v-FI" dirty="0" smtClean="0"/>
              <a:t>I Finlands </a:t>
            </a:r>
            <a:r>
              <a:rPr lang="sv-FI" u="sng" dirty="0" smtClean="0"/>
              <a:t>grundlag</a:t>
            </a:r>
            <a:r>
              <a:rPr lang="sv-FI" dirty="0" smtClean="0"/>
              <a:t> tryggas allas </a:t>
            </a:r>
            <a:r>
              <a:rPr lang="sv-FI" u="sng" dirty="0" smtClean="0"/>
              <a:t>grundrättigheter</a:t>
            </a:r>
          </a:p>
          <a:p>
            <a:endParaRPr lang="sv-FI" u="sng" dirty="0" smtClean="0"/>
          </a:p>
          <a:p>
            <a:r>
              <a:rPr lang="sv-FI" dirty="0" smtClean="0"/>
              <a:t>Finland följer FN:s deklaration om de </a:t>
            </a:r>
            <a:r>
              <a:rPr lang="sv-FI" u="sng" dirty="0" smtClean="0"/>
              <a:t>mänskliga rättigheterna</a:t>
            </a:r>
            <a:endParaRPr lang="sv-FI" dirty="0"/>
          </a:p>
        </p:txBody>
      </p:sp>
      <p:pic>
        <p:nvPicPr>
          <p:cNvPr id="4" name="Bildobjekt 3" descr="2000px-Flag_of_the_United_Nations_(1945-1947).sv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4005064"/>
            <a:ext cx="3619500" cy="2412397"/>
          </a:xfrm>
          <a:prstGeom prst="rect">
            <a:avLst/>
          </a:prstGeom>
        </p:spPr>
      </p:pic>
      <p:pic>
        <p:nvPicPr>
          <p:cNvPr id="5" name="Bildobjekt 4" descr="nsa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11960" y="3861048"/>
            <a:ext cx="4400550" cy="27503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Uppg.</a:t>
            </a:r>
            <a:endParaRPr lang="sv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v-FI" dirty="0" smtClean="0"/>
              <a:t>Fundera på de rättigheter och skyldigheter som nämns på s. 31 samt de åldersgränser som följer med dem. Låter de vettiga eller finns det något man kunde ändra på?</a:t>
            </a:r>
            <a:endParaRPr lang="sv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urspråk">
  <a:themeElements>
    <a:clrScheme name="Burspråk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urspråk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urspråk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25</TotalTime>
  <Words>92</Words>
  <Application>Microsoft Office PowerPoint</Application>
  <PresentationFormat>Bildspel på skärmen (4:3)</PresentationFormat>
  <Paragraphs>12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5" baseType="lpstr">
      <vt:lpstr>Burspråk</vt:lpstr>
      <vt:lpstr>Finska medborgares rättigheter och skyldigheter</vt:lpstr>
      <vt:lpstr>Bild 2</vt:lpstr>
      <vt:lpstr>Medborgarnas grundrättigheter</vt:lpstr>
      <vt:lpstr>Uppg.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Finska medborgares rättigheter och skyldigheter</dc:title>
  <dc:creator>Christian</dc:creator>
  <cp:lastModifiedBy>Christian</cp:lastModifiedBy>
  <cp:revision>3</cp:revision>
  <dcterms:created xsi:type="dcterms:W3CDTF">2015-08-23T18:19:44Z</dcterms:created>
  <dcterms:modified xsi:type="dcterms:W3CDTF">2015-08-23T18:45:01Z</dcterms:modified>
</cp:coreProperties>
</file>