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262" r:id="rId7"/>
    <p:sldId id="297" r:id="rId8"/>
    <p:sldId id="298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2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09"/>
    <p:restoredTop sz="94454"/>
  </p:normalViewPr>
  <p:slideViewPr>
    <p:cSldViewPr snapToGrid="0">
      <p:cViewPr varScale="1">
        <p:scale>
          <a:sx n="27" d="100"/>
          <a:sy n="27" d="100"/>
        </p:scale>
        <p:origin x="28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5.8.2021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Imperialismin</a:t>
            </a:r>
            <a:r>
              <a:rPr lang="en-GB" dirty="0"/>
              <a:t> </a:t>
            </a:r>
            <a:r>
              <a:rPr lang="en-GB" dirty="0" err="1"/>
              <a:t>aikakausi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Imperialismi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Afrikassa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fontAlgn="base"/>
            <a:r>
              <a:rPr lang="en-GB" dirty="0" err="1"/>
              <a:t>aina</a:t>
            </a:r>
            <a:r>
              <a:rPr lang="en-GB" dirty="0"/>
              <a:t> 1800-luvun </a:t>
            </a:r>
            <a:r>
              <a:rPr lang="en-GB" dirty="0" err="1"/>
              <a:t>puoliväliin</a:t>
            </a:r>
            <a:r>
              <a:rPr lang="en-GB" dirty="0"/>
              <a:t> </a:t>
            </a:r>
            <a:r>
              <a:rPr lang="en-GB" dirty="0" err="1"/>
              <a:t>asti</a:t>
            </a:r>
            <a:r>
              <a:rPr lang="en-GB" dirty="0"/>
              <a:t> </a:t>
            </a:r>
            <a:r>
              <a:rPr lang="en-GB" dirty="0" err="1"/>
              <a:t>eurooppalaiset</a:t>
            </a:r>
            <a:r>
              <a:rPr lang="en-GB" dirty="0"/>
              <a:t> </a:t>
            </a:r>
            <a:r>
              <a:rPr lang="en-GB" dirty="0" err="1"/>
              <a:t>tunsivat</a:t>
            </a:r>
            <a:r>
              <a:rPr lang="en-GB" dirty="0"/>
              <a:t> </a:t>
            </a:r>
            <a:r>
              <a:rPr lang="en-GB" dirty="0" err="1"/>
              <a:t>Afrikasta</a:t>
            </a:r>
            <a:r>
              <a:rPr lang="en-GB" dirty="0"/>
              <a:t> vain </a:t>
            </a:r>
            <a:r>
              <a:rPr lang="en-GB" dirty="0" err="1"/>
              <a:t>pohjoisosat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rannikkoalueita</a:t>
            </a:r>
            <a:r>
              <a:rPr lang="en-GB" dirty="0"/>
              <a:t> </a:t>
            </a:r>
          </a:p>
          <a:p>
            <a:pPr fontAlgn="base"/>
            <a:r>
              <a:rPr lang="en-GB" dirty="0" err="1"/>
              <a:t>teollistumisen</a:t>
            </a:r>
            <a:r>
              <a:rPr lang="en-GB" dirty="0"/>
              <a:t> </a:t>
            </a:r>
            <a:r>
              <a:rPr lang="en-GB" dirty="0" err="1"/>
              <a:t>myötä</a:t>
            </a:r>
            <a:r>
              <a:rPr lang="en-GB" dirty="0"/>
              <a:t> </a:t>
            </a:r>
            <a:r>
              <a:rPr lang="en-GB" dirty="0" err="1"/>
              <a:t>eteneminen</a:t>
            </a:r>
            <a:r>
              <a:rPr lang="en-GB" dirty="0"/>
              <a:t> </a:t>
            </a:r>
            <a:r>
              <a:rPr lang="en-GB" dirty="0" err="1"/>
              <a:t>Afrikan</a:t>
            </a:r>
            <a:r>
              <a:rPr lang="en-GB" dirty="0"/>
              <a:t> </a:t>
            </a:r>
            <a:r>
              <a:rPr lang="en-GB" dirty="0" err="1"/>
              <a:t>sisäosiin</a:t>
            </a:r>
            <a:r>
              <a:rPr lang="en-GB" dirty="0"/>
              <a:t> 1800-luvun </a:t>
            </a:r>
            <a:r>
              <a:rPr lang="en-GB" dirty="0" err="1"/>
              <a:t>lopulla</a:t>
            </a:r>
            <a:endParaRPr lang="en-GB" dirty="0"/>
          </a:p>
          <a:p>
            <a:pPr lvl="1" fontAlgn="base"/>
            <a:r>
              <a:rPr lang="en-GB" dirty="0" err="1"/>
              <a:t>tavoitteena</a:t>
            </a:r>
            <a:r>
              <a:rPr lang="en-GB" dirty="0"/>
              <a:t> </a:t>
            </a:r>
            <a:r>
              <a:rPr lang="en-GB" dirty="0" err="1"/>
              <a:t>hankkia</a:t>
            </a:r>
            <a:r>
              <a:rPr lang="en-GB" dirty="0"/>
              <a:t> </a:t>
            </a:r>
            <a:r>
              <a:rPr lang="en-GB" dirty="0" err="1"/>
              <a:t>raaka-aineita</a:t>
            </a:r>
            <a:r>
              <a:rPr lang="en-GB" dirty="0"/>
              <a:t> </a:t>
            </a:r>
          </a:p>
          <a:p>
            <a:pPr lvl="1" fontAlgn="base"/>
            <a:r>
              <a:rPr lang="en-GB" dirty="0" err="1"/>
              <a:t>aseteknologian</a:t>
            </a:r>
            <a:r>
              <a:rPr lang="en-GB" dirty="0"/>
              <a:t> </a:t>
            </a:r>
            <a:r>
              <a:rPr lang="en-GB" dirty="0" err="1"/>
              <a:t>kehitys</a:t>
            </a:r>
            <a:r>
              <a:rPr lang="en-GB" dirty="0"/>
              <a:t> </a:t>
            </a:r>
            <a:r>
              <a:rPr lang="en-GB" dirty="0" err="1"/>
              <a:t>mahdollisti</a:t>
            </a:r>
            <a:r>
              <a:rPr lang="en-GB" dirty="0"/>
              <a:t> </a:t>
            </a:r>
            <a:r>
              <a:rPr lang="en-GB" dirty="0" err="1"/>
              <a:t>Afrikan</a:t>
            </a:r>
            <a:r>
              <a:rPr lang="en-GB" dirty="0"/>
              <a:t> </a:t>
            </a:r>
            <a:r>
              <a:rPr lang="en-GB" dirty="0" err="1"/>
              <a:t>sotilaallisen</a:t>
            </a:r>
            <a:r>
              <a:rPr lang="en-GB" dirty="0"/>
              <a:t> </a:t>
            </a:r>
            <a:r>
              <a:rPr lang="en-GB" dirty="0" err="1"/>
              <a:t>alistamisen</a:t>
            </a:r>
            <a:endParaRPr lang="en-GB" dirty="0"/>
          </a:p>
          <a:p>
            <a:pPr fontAlgn="base"/>
            <a:r>
              <a:rPr lang="en-GB" dirty="0" err="1"/>
              <a:t>Afrikan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eurooppalaisten</a:t>
            </a:r>
            <a:r>
              <a:rPr lang="en-GB" dirty="0"/>
              <a:t> </a:t>
            </a:r>
            <a:r>
              <a:rPr lang="en-GB" dirty="0" err="1"/>
              <a:t>valtioiden</a:t>
            </a:r>
            <a:r>
              <a:rPr lang="en-GB" dirty="0"/>
              <a:t> </a:t>
            </a:r>
            <a:r>
              <a:rPr lang="en-GB" dirty="0" err="1"/>
              <a:t>kesken</a:t>
            </a:r>
            <a:r>
              <a:rPr lang="en-GB" dirty="0"/>
              <a:t> </a:t>
            </a:r>
            <a:r>
              <a:rPr lang="en-GB" dirty="0" err="1"/>
              <a:t>tapahtui</a:t>
            </a:r>
            <a:r>
              <a:rPr lang="en-GB" dirty="0"/>
              <a:t> </a:t>
            </a:r>
            <a:r>
              <a:rPr lang="en-GB" dirty="0" err="1"/>
              <a:t>muutamassa</a:t>
            </a:r>
            <a:r>
              <a:rPr lang="en-GB" dirty="0"/>
              <a:t> </a:t>
            </a:r>
            <a:r>
              <a:rPr lang="en-GB" dirty="0" err="1"/>
              <a:t>vuosikymmenessä</a:t>
            </a:r>
            <a:r>
              <a:rPr lang="en-GB" dirty="0"/>
              <a:t> 1880–1914 </a:t>
            </a:r>
          </a:p>
          <a:p>
            <a:pPr lvl="1" fontAlgn="base"/>
            <a:r>
              <a:rPr lang="en-GB" dirty="0" err="1"/>
              <a:t>itsenäisinä</a:t>
            </a:r>
            <a:r>
              <a:rPr lang="en-GB" dirty="0"/>
              <a:t> </a:t>
            </a:r>
            <a:r>
              <a:rPr lang="en-GB" dirty="0" err="1"/>
              <a:t>säilyivät</a:t>
            </a:r>
            <a:r>
              <a:rPr lang="en-GB" dirty="0"/>
              <a:t> vain Liberia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kristitty</a:t>
            </a:r>
            <a:r>
              <a:rPr lang="en-GB" dirty="0"/>
              <a:t> </a:t>
            </a:r>
            <a:r>
              <a:rPr lang="en-GB" dirty="0" err="1"/>
              <a:t>Etiopia</a:t>
            </a: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Afrikka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valloitetaan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Iso-Britannia </a:t>
            </a:r>
            <a:r>
              <a:rPr lang="en-GB" dirty="0" err="1"/>
              <a:t>tavoitteli</a:t>
            </a:r>
            <a:r>
              <a:rPr lang="en-GB" dirty="0"/>
              <a:t> </a:t>
            </a:r>
          </a:p>
          <a:p>
            <a:pPr lvl="1" fontAlgn="base"/>
            <a:r>
              <a:rPr lang="en-GB" dirty="0" err="1"/>
              <a:t>yhtenäistä</a:t>
            </a:r>
            <a:r>
              <a:rPr lang="en-GB" dirty="0"/>
              <a:t> </a:t>
            </a:r>
            <a:r>
              <a:rPr lang="en-GB" dirty="0" err="1"/>
              <a:t>siirtomaaketjua</a:t>
            </a:r>
            <a:r>
              <a:rPr lang="en-GB" dirty="0"/>
              <a:t> </a:t>
            </a:r>
            <a:r>
              <a:rPr lang="en-GB" dirty="0" err="1"/>
              <a:t>Kairosta</a:t>
            </a:r>
            <a:r>
              <a:rPr lang="en-GB" dirty="0"/>
              <a:t> </a:t>
            </a:r>
            <a:r>
              <a:rPr lang="en-GB" dirty="0" err="1"/>
              <a:t>Kapkaupunkiin</a:t>
            </a:r>
            <a:r>
              <a:rPr lang="en-GB" dirty="0"/>
              <a:t> </a:t>
            </a:r>
            <a:r>
              <a:rPr lang="en-FI" dirty="0"/>
              <a:t>←→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valloitti</a:t>
            </a:r>
            <a:r>
              <a:rPr lang="en-GB" dirty="0"/>
              <a:t> </a:t>
            </a:r>
            <a:r>
              <a:rPr lang="en-GB" dirty="0" err="1"/>
              <a:t>alueita</a:t>
            </a:r>
            <a:r>
              <a:rPr lang="en-GB" dirty="0"/>
              <a:t> </a:t>
            </a:r>
            <a:r>
              <a:rPr lang="en-GB" dirty="0" err="1"/>
              <a:t>Itä-Afrikasta</a:t>
            </a:r>
            <a:endParaRPr lang="en-GB" dirty="0"/>
          </a:p>
          <a:p>
            <a:pPr lvl="1" fontAlgn="base"/>
            <a:r>
              <a:rPr lang="en-GB" dirty="0" err="1"/>
              <a:t>maailman</a:t>
            </a:r>
            <a:r>
              <a:rPr lang="en-GB" dirty="0"/>
              <a:t> </a:t>
            </a:r>
            <a:r>
              <a:rPr lang="en-GB" dirty="0" err="1"/>
              <a:t>meriherruuden</a:t>
            </a:r>
            <a:r>
              <a:rPr lang="en-GB" dirty="0"/>
              <a:t> </a:t>
            </a:r>
            <a:r>
              <a:rPr lang="en-GB" dirty="0" err="1"/>
              <a:t>säilyttämistä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salmien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kanavien</a:t>
            </a:r>
            <a:r>
              <a:rPr lang="en-GB" dirty="0"/>
              <a:t> </a:t>
            </a:r>
            <a:r>
              <a:rPr lang="en-GB" dirty="0" err="1"/>
              <a:t>hallintaa</a:t>
            </a:r>
            <a:r>
              <a:rPr lang="en-GB" dirty="0"/>
              <a:t> </a:t>
            </a:r>
            <a:r>
              <a:rPr lang="en-FI" dirty="0"/>
              <a:t>←→ </a:t>
            </a:r>
            <a:r>
              <a:rPr lang="en-GB" dirty="0" err="1"/>
              <a:t>varmistaakseen</a:t>
            </a:r>
            <a:r>
              <a:rPr lang="en-GB" dirty="0"/>
              <a:t> </a:t>
            </a:r>
            <a:r>
              <a:rPr lang="en-GB" dirty="0" err="1"/>
              <a:t>Suezin</a:t>
            </a:r>
            <a:r>
              <a:rPr lang="en-GB" dirty="0"/>
              <a:t> </a:t>
            </a:r>
            <a:r>
              <a:rPr lang="en-GB" dirty="0" err="1"/>
              <a:t>kanavan</a:t>
            </a:r>
            <a:r>
              <a:rPr lang="en-GB" dirty="0"/>
              <a:t> </a:t>
            </a:r>
            <a:r>
              <a:rPr lang="en-GB" dirty="0" err="1"/>
              <a:t>säilymisen</a:t>
            </a:r>
            <a:r>
              <a:rPr lang="en-GB" dirty="0"/>
              <a:t> </a:t>
            </a:r>
            <a:r>
              <a:rPr lang="en-GB" dirty="0" err="1"/>
              <a:t>hallinnassaan</a:t>
            </a:r>
            <a:r>
              <a:rPr lang="en-GB" dirty="0"/>
              <a:t> Iso-Britannia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Egyptin</a:t>
            </a:r>
            <a:r>
              <a:rPr lang="en-GB" dirty="0"/>
              <a:t> 1882</a:t>
            </a:r>
          </a:p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Eurooppalaisten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siirtomaakilpailu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Afrikassa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fontAlgn="base"/>
            <a:r>
              <a:rPr lang="en-GB" dirty="0" err="1"/>
              <a:t>Ranska</a:t>
            </a:r>
            <a:r>
              <a:rPr lang="en-GB" dirty="0"/>
              <a:t> </a:t>
            </a:r>
          </a:p>
          <a:p>
            <a:pPr lvl="1" fontAlgn="base"/>
            <a:r>
              <a:rPr lang="en-GB" dirty="0" err="1"/>
              <a:t>alisti</a:t>
            </a:r>
            <a:r>
              <a:rPr lang="en-GB" dirty="0"/>
              <a:t> Algerian </a:t>
            </a:r>
            <a:r>
              <a:rPr lang="en-GB" dirty="0" err="1"/>
              <a:t>siirtomaakseen</a:t>
            </a:r>
            <a:r>
              <a:rPr lang="en-GB" dirty="0"/>
              <a:t> 1830</a:t>
            </a:r>
          </a:p>
          <a:p>
            <a:pPr lvl="1" fontAlgn="base"/>
            <a:r>
              <a:rPr lang="en-GB" dirty="0" err="1"/>
              <a:t>tavoitteli</a:t>
            </a:r>
            <a:r>
              <a:rPr lang="en-GB" dirty="0"/>
              <a:t> </a:t>
            </a:r>
            <a:r>
              <a:rPr lang="en-GB" dirty="0" err="1"/>
              <a:t>yhtenäistä</a:t>
            </a:r>
            <a:r>
              <a:rPr lang="en-GB" dirty="0"/>
              <a:t> </a:t>
            </a:r>
            <a:r>
              <a:rPr lang="en-GB" dirty="0" err="1"/>
              <a:t>siirtomaaketjua</a:t>
            </a:r>
            <a:r>
              <a:rPr lang="en-GB" dirty="0"/>
              <a:t> </a:t>
            </a:r>
            <a:r>
              <a:rPr lang="en-GB" dirty="0" err="1"/>
              <a:t>Pohjois-Afrikkaan</a:t>
            </a:r>
            <a:r>
              <a:rPr lang="en-GB" dirty="0"/>
              <a:t> </a:t>
            </a:r>
            <a:r>
              <a:rPr lang="en-FI" dirty="0"/>
              <a:t>←→ </a:t>
            </a:r>
            <a:r>
              <a:rPr lang="en-GB" dirty="0" err="1"/>
              <a:t>selkkaus</a:t>
            </a:r>
            <a:r>
              <a:rPr lang="en-GB" dirty="0"/>
              <a:t> </a:t>
            </a:r>
            <a:r>
              <a:rPr lang="en-GB" dirty="0" err="1"/>
              <a:t>brittien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Sudanissa</a:t>
            </a:r>
            <a:r>
              <a:rPr lang="en-GB" dirty="0"/>
              <a:t> </a:t>
            </a:r>
            <a:r>
              <a:rPr lang="en-FI" dirty="0"/>
              <a:t>→ </a:t>
            </a:r>
            <a:r>
              <a:rPr lang="en-GB" dirty="0"/>
              <a:t>Sudan </a:t>
            </a:r>
            <a:r>
              <a:rPr lang="en-GB" dirty="0" err="1"/>
              <a:t>brittien</a:t>
            </a:r>
            <a:r>
              <a:rPr lang="en-GB" dirty="0"/>
              <a:t> </a:t>
            </a:r>
            <a:r>
              <a:rPr lang="en-GB" dirty="0" err="1"/>
              <a:t>haltuun</a:t>
            </a:r>
            <a:endParaRPr lang="en-GB" dirty="0"/>
          </a:p>
          <a:p>
            <a:pPr fontAlgn="base"/>
            <a:r>
              <a:rPr lang="en-GB" dirty="0" err="1"/>
              <a:t>muita</a:t>
            </a:r>
            <a:r>
              <a:rPr lang="en-GB" dirty="0"/>
              <a:t> </a:t>
            </a:r>
            <a:r>
              <a:rPr lang="en-GB" dirty="0" err="1"/>
              <a:t>eurooppalaisia</a:t>
            </a:r>
            <a:r>
              <a:rPr lang="en-GB" dirty="0"/>
              <a:t> </a:t>
            </a:r>
            <a:r>
              <a:rPr lang="en-GB" dirty="0" err="1"/>
              <a:t>siirtomaavaltoja</a:t>
            </a:r>
            <a:r>
              <a:rPr lang="en-GB" dirty="0"/>
              <a:t>:</a:t>
            </a:r>
          </a:p>
          <a:p>
            <a:pPr lvl="1" fontAlgn="base"/>
            <a:r>
              <a:rPr lang="en-GB" dirty="0" err="1"/>
              <a:t>Portugali</a:t>
            </a:r>
            <a:r>
              <a:rPr lang="en-GB" dirty="0"/>
              <a:t>: Angola, </a:t>
            </a:r>
            <a:r>
              <a:rPr lang="en-GB" dirty="0" err="1"/>
              <a:t>Mosambik</a:t>
            </a:r>
            <a:r>
              <a:rPr lang="en-GB" dirty="0"/>
              <a:t>, </a:t>
            </a:r>
            <a:r>
              <a:rPr lang="en-GB" dirty="0" err="1"/>
              <a:t>Kap</a:t>
            </a:r>
            <a:r>
              <a:rPr lang="en-GB" dirty="0"/>
              <a:t> Verde </a:t>
            </a:r>
          </a:p>
          <a:p>
            <a:pPr lvl="2" fontAlgn="base"/>
            <a:r>
              <a:rPr lang="en-GB" dirty="0" err="1"/>
              <a:t>Portugali</a:t>
            </a:r>
            <a:r>
              <a:rPr lang="en-GB" dirty="0"/>
              <a:t> </a:t>
            </a:r>
            <a:r>
              <a:rPr lang="en-GB" dirty="0" err="1"/>
              <a:t>piti</a:t>
            </a:r>
            <a:r>
              <a:rPr lang="en-GB" dirty="0"/>
              <a:t> </a:t>
            </a:r>
            <a:r>
              <a:rPr lang="en-GB" dirty="0" err="1"/>
              <a:t>Afrikan</a:t>
            </a:r>
            <a:r>
              <a:rPr lang="en-GB" dirty="0"/>
              <a:t> </a:t>
            </a:r>
            <a:r>
              <a:rPr lang="en-GB" dirty="0" err="1"/>
              <a:t>valloituksistaan</a:t>
            </a:r>
            <a:r>
              <a:rPr lang="en-GB" dirty="0"/>
              <a:t> </a:t>
            </a:r>
            <a:r>
              <a:rPr lang="en-GB" dirty="0" err="1"/>
              <a:t>kiinni</a:t>
            </a:r>
            <a:r>
              <a:rPr lang="en-GB" dirty="0"/>
              <a:t> </a:t>
            </a:r>
            <a:r>
              <a:rPr lang="en-GB" dirty="0" err="1"/>
              <a:t>pidempään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muut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salli</a:t>
            </a:r>
            <a:r>
              <a:rPr lang="en-GB" dirty="0"/>
              <a:t> </a:t>
            </a:r>
            <a:r>
              <a:rPr lang="en-GB" dirty="0" err="1"/>
              <a:t>siirtomaidensa</a:t>
            </a:r>
            <a:r>
              <a:rPr lang="en-GB" dirty="0"/>
              <a:t> </a:t>
            </a:r>
            <a:r>
              <a:rPr lang="en-GB" dirty="0" err="1"/>
              <a:t>itsenäistymisen</a:t>
            </a:r>
            <a:r>
              <a:rPr lang="en-GB" dirty="0"/>
              <a:t> </a:t>
            </a:r>
            <a:r>
              <a:rPr lang="en-GB" dirty="0" err="1"/>
              <a:t>vasta</a:t>
            </a:r>
            <a:r>
              <a:rPr lang="en-GB" dirty="0"/>
              <a:t> 1970-luvulta </a:t>
            </a:r>
            <a:r>
              <a:rPr lang="en-GB" dirty="0" err="1"/>
              <a:t>lähtien</a:t>
            </a:r>
            <a:endParaRPr lang="en-GB" dirty="0"/>
          </a:p>
          <a:p>
            <a:pPr lvl="1" fontAlgn="base"/>
            <a:r>
              <a:rPr lang="en-GB" dirty="0" err="1"/>
              <a:t>Belgia</a:t>
            </a:r>
            <a:r>
              <a:rPr lang="en-GB" dirty="0"/>
              <a:t>: Kongo </a:t>
            </a:r>
            <a:r>
              <a:rPr lang="en-FI" dirty="0"/>
              <a:t>→ </a:t>
            </a:r>
            <a:r>
              <a:rPr lang="en-GB" dirty="0" err="1"/>
              <a:t>kuningas</a:t>
            </a:r>
            <a:r>
              <a:rPr lang="en-GB" dirty="0"/>
              <a:t> Leopold </a:t>
            </a:r>
            <a:r>
              <a:rPr lang="en-GB" dirty="0" err="1"/>
              <a:t>II:n</a:t>
            </a:r>
            <a:r>
              <a:rPr lang="en-GB" dirty="0"/>
              <a:t> </a:t>
            </a:r>
            <a:r>
              <a:rPr lang="en-GB" dirty="0" err="1"/>
              <a:t>henkilökohtaista</a:t>
            </a:r>
            <a:r>
              <a:rPr lang="en-GB" dirty="0"/>
              <a:t> </a:t>
            </a:r>
            <a:r>
              <a:rPr lang="en-GB" dirty="0" err="1"/>
              <a:t>omaisuutta</a:t>
            </a:r>
            <a:r>
              <a:rPr lang="en-GB" dirty="0"/>
              <a:t> </a:t>
            </a:r>
            <a:r>
              <a:rPr lang="en-GB" dirty="0" err="1"/>
              <a:t>nimellä</a:t>
            </a:r>
            <a:r>
              <a:rPr lang="en-GB" dirty="0"/>
              <a:t> </a:t>
            </a:r>
            <a:r>
              <a:rPr lang="en-GB" dirty="0" err="1"/>
              <a:t>Kongon</a:t>
            </a:r>
            <a:r>
              <a:rPr lang="en-GB" dirty="0"/>
              <a:t> </a:t>
            </a:r>
            <a:r>
              <a:rPr lang="en-GB" dirty="0" err="1"/>
              <a:t>vapaavaltio</a:t>
            </a:r>
            <a:r>
              <a:rPr lang="en-GB" dirty="0"/>
              <a:t>, </a:t>
            </a:r>
            <a:r>
              <a:rPr lang="en-GB" dirty="0" err="1"/>
              <a:t>tunnetaan</a:t>
            </a:r>
            <a:r>
              <a:rPr lang="en-GB" dirty="0"/>
              <a:t> </a:t>
            </a:r>
            <a:r>
              <a:rPr lang="en-GB" dirty="0" err="1"/>
              <a:t>paikallisten</a:t>
            </a:r>
            <a:r>
              <a:rPr lang="en-GB" dirty="0"/>
              <a:t> </a:t>
            </a:r>
            <a:r>
              <a:rPr lang="en-GB" dirty="0" err="1"/>
              <a:t>asukkaiden</a:t>
            </a:r>
            <a:r>
              <a:rPr lang="en-GB" dirty="0"/>
              <a:t> </a:t>
            </a:r>
            <a:r>
              <a:rPr lang="en-GB" dirty="0" err="1"/>
              <a:t>joukkomurhasta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julmasta</a:t>
            </a:r>
            <a:r>
              <a:rPr lang="en-GB" dirty="0"/>
              <a:t> </a:t>
            </a:r>
            <a:r>
              <a:rPr lang="en-GB" dirty="0" err="1"/>
              <a:t>riistosta</a:t>
            </a:r>
            <a:r>
              <a:rPr lang="en-GB" dirty="0"/>
              <a:t> </a:t>
            </a:r>
            <a:r>
              <a:rPr lang="en-GB" dirty="0" err="1"/>
              <a:t>kumiplantaaseilla</a:t>
            </a:r>
            <a:endParaRPr lang="en-GB" dirty="0"/>
          </a:p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Eurooppalaisten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siirtomaakilpailu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Afrikassa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186</Words>
  <Application>Microsoft Macintosh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3. Imperialismin aikakausi</vt:lpstr>
      <vt:lpstr>Tietoisku: Imperialismi Afrikassa</vt:lpstr>
      <vt:lpstr>Afrikka valloitetaan</vt:lpstr>
      <vt:lpstr>Eurooppalaisten siirtomaakilpailu Afrikassa</vt:lpstr>
      <vt:lpstr>Eurooppalaisten siirtomaakilpailu Afrikassa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29</cp:revision>
  <cp:lastPrinted>2017-11-30T08:45:33Z</cp:lastPrinted>
  <dcterms:created xsi:type="dcterms:W3CDTF">2020-05-05T09:10:38Z</dcterms:created>
  <dcterms:modified xsi:type="dcterms:W3CDTF">2021-08-05T06:37:41Z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