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9" r:id="rId5"/>
    <p:sldId id="260" r:id="rId6"/>
    <p:sldId id="263" r:id="rId7"/>
    <p:sldId id="264" r:id="rId8"/>
    <p:sldId id="266" r:id="rId9"/>
    <p:sldId id="267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ED401-C217-45A0-8807-BE65F62DBA42}" v="3" dt="2020-12-18T11:14:58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556FE-3C9E-43A7-A823-54F4352672B0}" type="doc">
      <dgm:prSet loTypeId="urn:microsoft.com/office/officeart/2008/layout/AlternatingHexagons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AC2C4CD9-954D-4664-80F4-25637298354B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Verkostoituja</a:t>
          </a:r>
        </a:p>
      </dgm:t>
    </dgm:pt>
    <dgm:pt modelId="{D5A9D90A-0018-41F6-B0D0-0D947C009C19}" type="parTrans" cxnId="{74A768C5-CBDD-4B42-B321-988E90F2F0C5}">
      <dgm:prSet/>
      <dgm:spPr/>
      <dgm:t>
        <a:bodyPr/>
        <a:lstStyle/>
        <a:p>
          <a:endParaRPr lang="fi-FI"/>
        </a:p>
      </dgm:t>
    </dgm:pt>
    <dgm:pt modelId="{01956A96-AE8B-4473-9CC5-73904F842C25}" type="sibTrans" cxnId="{74A768C5-CBDD-4B42-B321-988E90F2F0C5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Keräilijä</a:t>
          </a:r>
        </a:p>
        <a:p>
          <a:endParaRPr lang="fi-FI" dirty="0"/>
        </a:p>
      </dgm:t>
    </dgm:pt>
    <dgm:pt modelId="{473E90A5-2B82-4F74-A3D7-6D242AC95F0B}">
      <dgm:prSet phldrT="[Teksti]"/>
      <dgm:spPr/>
      <dgm:t>
        <a:bodyPr/>
        <a:lstStyle/>
        <a:p>
          <a:r>
            <a:rPr lang="fi-FI" dirty="0"/>
            <a:t>Ei aktiivinen </a:t>
          </a:r>
        </a:p>
        <a:p>
          <a:endParaRPr lang="fi-FI" dirty="0"/>
        </a:p>
      </dgm:t>
    </dgm:pt>
    <dgm:pt modelId="{66A7FF85-BE9D-4CCF-BD86-91C0B9F3461A}" type="parTrans" cxnId="{5C3490DF-81F1-49C9-84AE-E1096560573C}">
      <dgm:prSet/>
      <dgm:spPr/>
      <dgm:t>
        <a:bodyPr/>
        <a:lstStyle/>
        <a:p>
          <a:endParaRPr lang="fi-FI"/>
        </a:p>
      </dgm:t>
    </dgm:pt>
    <dgm:pt modelId="{9DD71B23-CB81-4585-BAE2-279F95CD1CCF}" type="sibTrans" cxnId="{5C3490DF-81F1-49C9-84AE-E1096560573C}">
      <dgm:prSet/>
      <dgm:spPr/>
      <dgm:t>
        <a:bodyPr/>
        <a:lstStyle/>
        <a:p>
          <a:endParaRPr lang="fi-FI"/>
        </a:p>
      </dgm:t>
    </dgm:pt>
    <dgm:pt modelId="{A2D99E0B-8ED5-44AA-B503-65F4445E187A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Keskustelija</a:t>
          </a:r>
        </a:p>
        <a:p>
          <a:endParaRPr lang="fi-FI" dirty="0"/>
        </a:p>
      </dgm:t>
    </dgm:pt>
    <dgm:pt modelId="{543AB412-D730-49F3-B60F-7015E7B56879}" type="parTrans" cxnId="{312F04B6-0E30-46C4-8469-D343C16468E8}">
      <dgm:prSet/>
      <dgm:spPr/>
      <dgm:t>
        <a:bodyPr/>
        <a:lstStyle/>
        <a:p>
          <a:endParaRPr lang="fi-FI"/>
        </a:p>
      </dgm:t>
    </dgm:pt>
    <dgm:pt modelId="{09BA70FF-1193-44BE-9527-988D5F42F2F5}" type="sibTrans" cxnId="{312F04B6-0E30-46C4-8469-D343C16468E8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Tuottaja</a:t>
          </a:r>
        </a:p>
        <a:p>
          <a:endParaRPr lang="fi-FI" dirty="0"/>
        </a:p>
      </dgm:t>
    </dgm:pt>
    <dgm:pt modelId="{CE936C38-602A-4F30-BB80-1C05C7629965}">
      <dgm:prSet phldrT="[Teksti]"/>
      <dgm:spPr/>
      <dgm:t>
        <a:bodyPr/>
        <a:lstStyle/>
        <a:p>
          <a:r>
            <a:rPr lang="fi-FI" dirty="0"/>
            <a:t>Ei aktiivinen</a:t>
          </a:r>
        </a:p>
      </dgm:t>
    </dgm:pt>
    <dgm:pt modelId="{99F94678-75BD-49EA-9DD5-C1D323E6B88B}" type="parTrans" cxnId="{4CDA7EB0-6978-4285-97EA-8209F2B82D1F}">
      <dgm:prSet/>
      <dgm:spPr/>
      <dgm:t>
        <a:bodyPr/>
        <a:lstStyle/>
        <a:p>
          <a:endParaRPr lang="fi-FI"/>
        </a:p>
      </dgm:t>
    </dgm:pt>
    <dgm:pt modelId="{02FCBF66-27EA-474E-8DC9-D9DE45009BBD}" type="sibTrans" cxnId="{4CDA7EB0-6978-4285-97EA-8209F2B82D1F}">
      <dgm:prSet/>
      <dgm:spPr/>
      <dgm:t>
        <a:bodyPr/>
        <a:lstStyle/>
        <a:p>
          <a:endParaRPr lang="fi-FI"/>
        </a:p>
      </dgm:t>
    </dgm:pt>
    <dgm:pt modelId="{2C5EC333-54DC-4F46-A3EE-0DC6EF1C7C5F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Katselija</a:t>
          </a:r>
        </a:p>
        <a:p>
          <a:endParaRPr lang="fi-FI" dirty="0"/>
        </a:p>
      </dgm:t>
    </dgm:pt>
    <dgm:pt modelId="{92F023AB-83FC-4EB4-9ED5-7D3DFB815213}" type="parTrans" cxnId="{D006E0DB-161D-4191-823C-F28A8145EC4F}">
      <dgm:prSet/>
      <dgm:spPr/>
      <dgm:t>
        <a:bodyPr/>
        <a:lstStyle/>
        <a:p>
          <a:endParaRPr lang="fi-FI"/>
        </a:p>
      </dgm:t>
    </dgm:pt>
    <dgm:pt modelId="{ACD367A2-44FC-4A6B-ADA5-A9B64B24B9E8}" type="sibTrans" cxnId="{D006E0DB-161D-4191-823C-F28A8145EC4F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Kriitikko</a:t>
          </a:r>
        </a:p>
        <a:p>
          <a:endParaRPr lang="fi-FI" dirty="0"/>
        </a:p>
      </dgm:t>
    </dgm:pt>
    <dgm:pt modelId="{B126E81E-ACF0-4C2E-AEA6-96770C54235D}">
      <dgm:prSet phldrT="[Teksti]"/>
      <dgm:spPr/>
      <dgm:t>
        <a:bodyPr/>
        <a:lstStyle/>
        <a:p>
          <a:r>
            <a:rPr lang="fi-FI" dirty="0"/>
            <a:t>Hikkakakku.</a:t>
          </a:r>
        </a:p>
        <a:p>
          <a:endParaRPr lang="fi-FI" dirty="0"/>
        </a:p>
      </dgm:t>
    </dgm:pt>
    <dgm:pt modelId="{FC9C0730-D551-4236-9255-6C02ABDDF12A}" type="parTrans" cxnId="{4EA83922-5F49-409E-983D-ED2D563DC2C8}">
      <dgm:prSet/>
      <dgm:spPr/>
      <dgm:t>
        <a:bodyPr/>
        <a:lstStyle/>
        <a:p>
          <a:endParaRPr lang="fi-FI"/>
        </a:p>
      </dgm:t>
    </dgm:pt>
    <dgm:pt modelId="{2E65D89E-D62F-48C5-AD50-C376B6033940}" type="sibTrans" cxnId="{4EA83922-5F49-409E-983D-ED2D563DC2C8}">
      <dgm:prSet/>
      <dgm:spPr/>
      <dgm:t>
        <a:bodyPr/>
        <a:lstStyle/>
        <a:p>
          <a:endParaRPr lang="fi-FI"/>
        </a:p>
      </dgm:t>
    </dgm:pt>
    <dgm:pt modelId="{3C64F970-52E7-4539-824A-FE2EB332E88F}" type="pres">
      <dgm:prSet presAssocID="{7D3556FE-3C9E-43A7-A823-54F4352672B0}" presName="Name0" presStyleCnt="0">
        <dgm:presLayoutVars>
          <dgm:chMax/>
          <dgm:chPref/>
          <dgm:dir/>
          <dgm:animLvl val="lvl"/>
        </dgm:presLayoutVars>
      </dgm:prSet>
      <dgm:spPr/>
    </dgm:pt>
    <dgm:pt modelId="{8A16321A-9B25-45F0-AEE3-5148BB820719}" type="pres">
      <dgm:prSet presAssocID="{AC2C4CD9-954D-4664-80F4-25637298354B}" presName="composite" presStyleCnt="0"/>
      <dgm:spPr/>
    </dgm:pt>
    <dgm:pt modelId="{A579ABFC-C7E5-4B15-B385-3F3806E29DD5}" type="pres">
      <dgm:prSet presAssocID="{AC2C4CD9-954D-4664-80F4-25637298354B}" presName="Parent1" presStyleLbl="node1" presStyleIdx="0" presStyleCnt="6" custScaleX="195059" custLinFactNeighborX="-7252" custLinFactNeighborY="15181">
        <dgm:presLayoutVars>
          <dgm:chMax val="1"/>
          <dgm:chPref val="1"/>
          <dgm:bulletEnabled val="1"/>
        </dgm:presLayoutVars>
      </dgm:prSet>
      <dgm:spPr/>
    </dgm:pt>
    <dgm:pt modelId="{75FF067D-E0D3-42C7-ABB8-6675563E54DD}" type="pres">
      <dgm:prSet presAssocID="{AC2C4CD9-954D-4664-80F4-25637298354B}" presName="Childtext1" presStyleLbl="revTx" presStyleIdx="0" presStyleCnt="3" custScaleX="173846" custScaleY="106542" custLinFactX="-100000" custLinFactNeighborX="-117344" custLinFactNeighborY="-27969">
        <dgm:presLayoutVars>
          <dgm:chMax val="0"/>
          <dgm:chPref val="0"/>
          <dgm:bulletEnabled val="1"/>
        </dgm:presLayoutVars>
      </dgm:prSet>
      <dgm:spPr/>
    </dgm:pt>
    <dgm:pt modelId="{7FEA3DA7-3024-47D6-82FF-0436555CCF5F}" type="pres">
      <dgm:prSet presAssocID="{AC2C4CD9-954D-4664-80F4-25637298354B}" presName="BalanceSpacing" presStyleCnt="0"/>
      <dgm:spPr/>
    </dgm:pt>
    <dgm:pt modelId="{24837E97-901B-4AB8-95B1-CDB7B4A7C60A}" type="pres">
      <dgm:prSet presAssocID="{AC2C4CD9-954D-4664-80F4-25637298354B}" presName="BalanceSpacing1" presStyleCnt="0"/>
      <dgm:spPr/>
    </dgm:pt>
    <dgm:pt modelId="{BF20B9F3-D79B-4E0A-BAFA-93BEEEEE9834}" type="pres">
      <dgm:prSet presAssocID="{01956A96-AE8B-4473-9CC5-73904F842C25}" presName="Accent1Text" presStyleLbl="node1" presStyleIdx="1" presStyleCnt="6" custScaleX="153210" custLinFactX="-47458" custLinFactNeighborX="-100000" custLinFactNeighborY="45567"/>
      <dgm:spPr/>
    </dgm:pt>
    <dgm:pt modelId="{57FD0520-033E-4D54-9D3D-528F2545D38E}" type="pres">
      <dgm:prSet presAssocID="{01956A96-AE8B-4473-9CC5-73904F842C25}" presName="spaceBetweenRectangles" presStyleCnt="0"/>
      <dgm:spPr/>
    </dgm:pt>
    <dgm:pt modelId="{6DD4F77E-35E3-47A5-823F-1D03A6589823}" type="pres">
      <dgm:prSet presAssocID="{A2D99E0B-8ED5-44AA-B503-65F4445E187A}" presName="composite" presStyleCnt="0"/>
      <dgm:spPr/>
    </dgm:pt>
    <dgm:pt modelId="{78C62F4A-335A-403D-8828-3D0D9C146D10}" type="pres">
      <dgm:prSet presAssocID="{A2D99E0B-8ED5-44AA-B503-65F4445E187A}" presName="Parent1" presStyleLbl="node1" presStyleIdx="2" presStyleCnt="6" custScaleX="212225" custScaleY="72206" custLinFactX="116671" custLinFactNeighborX="200000" custLinFactNeighborY="39837">
        <dgm:presLayoutVars>
          <dgm:chMax val="1"/>
          <dgm:chPref val="1"/>
          <dgm:bulletEnabled val="1"/>
        </dgm:presLayoutVars>
      </dgm:prSet>
      <dgm:spPr/>
    </dgm:pt>
    <dgm:pt modelId="{860147C6-9F5B-46CA-9048-39A408948DA5}" type="pres">
      <dgm:prSet presAssocID="{A2D99E0B-8ED5-44AA-B503-65F4445E187A}" presName="Childtext1" presStyleLbl="revTx" presStyleIdx="1" presStyleCnt="3" custLinFactNeighborX="80488" custLinFactNeighborY="-3505">
        <dgm:presLayoutVars>
          <dgm:chMax val="0"/>
          <dgm:chPref val="0"/>
          <dgm:bulletEnabled val="1"/>
        </dgm:presLayoutVars>
      </dgm:prSet>
      <dgm:spPr/>
    </dgm:pt>
    <dgm:pt modelId="{3FEE3F2D-4551-467D-9E65-70711764E90C}" type="pres">
      <dgm:prSet presAssocID="{A2D99E0B-8ED5-44AA-B503-65F4445E187A}" presName="BalanceSpacing" presStyleCnt="0"/>
      <dgm:spPr/>
    </dgm:pt>
    <dgm:pt modelId="{7C55D1C2-1D37-46BE-87B3-4DB1A2F39131}" type="pres">
      <dgm:prSet presAssocID="{A2D99E0B-8ED5-44AA-B503-65F4445E187A}" presName="BalanceSpacing1" presStyleCnt="0"/>
      <dgm:spPr/>
    </dgm:pt>
    <dgm:pt modelId="{A66FD14C-253B-4A6B-B9F2-D50133D91341}" type="pres">
      <dgm:prSet presAssocID="{09BA70FF-1193-44BE-9527-988D5F42F2F5}" presName="Accent1Text" presStyleLbl="node1" presStyleIdx="3" presStyleCnt="6" custScaleX="171274" custLinFactX="66796" custLinFactNeighborX="100000" custLinFactNeighborY="-59587"/>
      <dgm:spPr/>
    </dgm:pt>
    <dgm:pt modelId="{41C55065-6E05-4DE5-9BC4-7A8EE9642160}" type="pres">
      <dgm:prSet presAssocID="{09BA70FF-1193-44BE-9527-988D5F42F2F5}" presName="spaceBetweenRectangles" presStyleCnt="0"/>
      <dgm:spPr/>
    </dgm:pt>
    <dgm:pt modelId="{2A5D6917-DC90-43D5-8732-9DC6A692B38C}" type="pres">
      <dgm:prSet presAssocID="{2C5EC333-54DC-4F46-A3EE-0DC6EF1C7C5F}" presName="composite" presStyleCnt="0"/>
      <dgm:spPr/>
    </dgm:pt>
    <dgm:pt modelId="{0F6D691E-9EDF-4DB4-B889-C01EC1E7EB04}" type="pres">
      <dgm:prSet presAssocID="{2C5EC333-54DC-4F46-A3EE-0DC6EF1C7C5F}" presName="Parent1" presStyleLbl="node1" presStyleIdx="4" presStyleCnt="6" custScaleX="142493" custScaleY="73962" custLinFactNeighborX="-1612" custLinFactNeighborY="-16124">
        <dgm:presLayoutVars>
          <dgm:chMax val="1"/>
          <dgm:chPref val="1"/>
          <dgm:bulletEnabled val="1"/>
        </dgm:presLayoutVars>
      </dgm:prSet>
      <dgm:spPr/>
    </dgm:pt>
    <dgm:pt modelId="{5885AC6A-4968-477D-B224-A313328A0AB3}" type="pres">
      <dgm:prSet presAssocID="{2C5EC333-54DC-4F46-A3EE-0DC6EF1C7C5F}" presName="Childtext1" presStyleLbl="revTx" presStyleIdx="2" presStyleCnt="3" custScaleX="123594" custScaleY="123272" custLinFactNeighborX="86058" custLinFactNeighborY="14021">
        <dgm:presLayoutVars>
          <dgm:chMax val="0"/>
          <dgm:chPref val="0"/>
          <dgm:bulletEnabled val="1"/>
        </dgm:presLayoutVars>
      </dgm:prSet>
      <dgm:spPr/>
    </dgm:pt>
    <dgm:pt modelId="{48152697-FE05-49D7-ABE2-EC947B05BDD7}" type="pres">
      <dgm:prSet presAssocID="{2C5EC333-54DC-4F46-A3EE-0DC6EF1C7C5F}" presName="BalanceSpacing" presStyleCnt="0"/>
      <dgm:spPr/>
    </dgm:pt>
    <dgm:pt modelId="{58673625-5DC5-4474-93A5-BDC5C64508FD}" type="pres">
      <dgm:prSet presAssocID="{2C5EC333-54DC-4F46-A3EE-0DC6EF1C7C5F}" presName="BalanceSpacing1" presStyleCnt="0"/>
      <dgm:spPr/>
    </dgm:pt>
    <dgm:pt modelId="{CA1726E1-6A35-4C3C-87D5-280613A16B51}" type="pres">
      <dgm:prSet presAssocID="{ACD367A2-44FC-4A6B-ADA5-A9B64B24B9E8}" presName="Accent1Text" presStyleLbl="node1" presStyleIdx="5" presStyleCnt="6" custScaleX="194887" custLinFactX="-28925" custLinFactNeighborX="-100000" custLinFactNeighborY="-10693"/>
      <dgm:spPr/>
    </dgm:pt>
  </dgm:ptLst>
  <dgm:cxnLst>
    <dgm:cxn modelId="{4F6AFC05-77FE-4595-BB4A-419D45644D03}" type="presOf" srcId="{473E90A5-2B82-4F74-A3D7-6D242AC95F0B}" destId="{75FF067D-E0D3-42C7-ABB8-6675563E54DD}" srcOrd="0" destOrd="0" presId="urn:microsoft.com/office/officeart/2008/layout/AlternatingHexagons"/>
    <dgm:cxn modelId="{EADF3910-FA9E-492C-96DE-19FEA48CD4CE}" type="presOf" srcId="{01956A96-AE8B-4473-9CC5-73904F842C25}" destId="{BF20B9F3-D79B-4E0A-BAFA-93BEEEEE9834}" srcOrd="0" destOrd="0" presId="urn:microsoft.com/office/officeart/2008/layout/AlternatingHexagons"/>
    <dgm:cxn modelId="{13B4EF17-6CB8-411D-9459-3E9795BAA9C6}" type="presOf" srcId="{B126E81E-ACF0-4C2E-AEA6-96770C54235D}" destId="{5885AC6A-4968-477D-B224-A313328A0AB3}" srcOrd="0" destOrd="0" presId="urn:microsoft.com/office/officeart/2008/layout/AlternatingHexagons"/>
    <dgm:cxn modelId="{4EA83922-5F49-409E-983D-ED2D563DC2C8}" srcId="{2C5EC333-54DC-4F46-A3EE-0DC6EF1C7C5F}" destId="{B126E81E-ACF0-4C2E-AEA6-96770C54235D}" srcOrd="0" destOrd="0" parTransId="{FC9C0730-D551-4236-9255-6C02ABDDF12A}" sibTransId="{2E65D89E-D62F-48C5-AD50-C376B6033940}"/>
    <dgm:cxn modelId="{5838EA5D-46EA-460C-8107-341087D2C9CD}" type="presOf" srcId="{2C5EC333-54DC-4F46-A3EE-0DC6EF1C7C5F}" destId="{0F6D691E-9EDF-4DB4-B889-C01EC1E7EB04}" srcOrd="0" destOrd="0" presId="urn:microsoft.com/office/officeart/2008/layout/AlternatingHexagons"/>
    <dgm:cxn modelId="{E8EF3F6E-1E55-4F36-B460-6CE20DC68790}" type="presOf" srcId="{7D3556FE-3C9E-43A7-A823-54F4352672B0}" destId="{3C64F970-52E7-4539-824A-FE2EB332E88F}" srcOrd="0" destOrd="0" presId="urn:microsoft.com/office/officeart/2008/layout/AlternatingHexagons"/>
    <dgm:cxn modelId="{18A9BA79-9F32-46C5-890D-C5766A621311}" type="presOf" srcId="{AC2C4CD9-954D-4664-80F4-25637298354B}" destId="{A579ABFC-C7E5-4B15-B385-3F3806E29DD5}" srcOrd="0" destOrd="0" presId="urn:microsoft.com/office/officeart/2008/layout/AlternatingHexagons"/>
    <dgm:cxn modelId="{B7FA71A3-310C-465D-A7B0-85757283592F}" type="presOf" srcId="{CE936C38-602A-4F30-BB80-1C05C7629965}" destId="{860147C6-9F5B-46CA-9048-39A408948DA5}" srcOrd="0" destOrd="0" presId="urn:microsoft.com/office/officeart/2008/layout/AlternatingHexagons"/>
    <dgm:cxn modelId="{75BAE2AD-C957-416E-AD90-EE8E9B65F7C2}" type="presOf" srcId="{A2D99E0B-8ED5-44AA-B503-65F4445E187A}" destId="{78C62F4A-335A-403D-8828-3D0D9C146D10}" srcOrd="0" destOrd="0" presId="urn:microsoft.com/office/officeart/2008/layout/AlternatingHexagons"/>
    <dgm:cxn modelId="{4CDA7EB0-6978-4285-97EA-8209F2B82D1F}" srcId="{A2D99E0B-8ED5-44AA-B503-65F4445E187A}" destId="{CE936C38-602A-4F30-BB80-1C05C7629965}" srcOrd="0" destOrd="0" parTransId="{99F94678-75BD-49EA-9DD5-C1D323E6B88B}" sibTransId="{02FCBF66-27EA-474E-8DC9-D9DE45009BBD}"/>
    <dgm:cxn modelId="{312F04B6-0E30-46C4-8469-D343C16468E8}" srcId="{7D3556FE-3C9E-43A7-A823-54F4352672B0}" destId="{A2D99E0B-8ED5-44AA-B503-65F4445E187A}" srcOrd="1" destOrd="0" parTransId="{543AB412-D730-49F3-B60F-7015E7B56879}" sibTransId="{09BA70FF-1193-44BE-9527-988D5F42F2F5}"/>
    <dgm:cxn modelId="{D5B131C4-E184-4F0B-B241-F13902BE562D}" type="presOf" srcId="{ACD367A2-44FC-4A6B-ADA5-A9B64B24B9E8}" destId="{CA1726E1-6A35-4C3C-87D5-280613A16B51}" srcOrd="0" destOrd="0" presId="urn:microsoft.com/office/officeart/2008/layout/AlternatingHexagons"/>
    <dgm:cxn modelId="{74A768C5-CBDD-4B42-B321-988E90F2F0C5}" srcId="{7D3556FE-3C9E-43A7-A823-54F4352672B0}" destId="{AC2C4CD9-954D-4664-80F4-25637298354B}" srcOrd="0" destOrd="0" parTransId="{D5A9D90A-0018-41F6-B0D0-0D947C009C19}" sibTransId="{01956A96-AE8B-4473-9CC5-73904F842C25}"/>
    <dgm:cxn modelId="{D006E0DB-161D-4191-823C-F28A8145EC4F}" srcId="{7D3556FE-3C9E-43A7-A823-54F4352672B0}" destId="{2C5EC333-54DC-4F46-A3EE-0DC6EF1C7C5F}" srcOrd="2" destOrd="0" parTransId="{92F023AB-83FC-4EB4-9ED5-7D3DFB815213}" sibTransId="{ACD367A2-44FC-4A6B-ADA5-A9B64B24B9E8}"/>
    <dgm:cxn modelId="{5C3490DF-81F1-49C9-84AE-E1096560573C}" srcId="{AC2C4CD9-954D-4664-80F4-25637298354B}" destId="{473E90A5-2B82-4F74-A3D7-6D242AC95F0B}" srcOrd="0" destOrd="0" parTransId="{66A7FF85-BE9D-4CCF-BD86-91C0B9F3461A}" sibTransId="{9DD71B23-CB81-4585-BAE2-279F95CD1CCF}"/>
    <dgm:cxn modelId="{7CE509E5-FE68-4DE8-BFC8-6303D26745A6}" type="presOf" srcId="{09BA70FF-1193-44BE-9527-988D5F42F2F5}" destId="{A66FD14C-253B-4A6B-B9F2-D50133D91341}" srcOrd="0" destOrd="0" presId="urn:microsoft.com/office/officeart/2008/layout/AlternatingHexagons"/>
    <dgm:cxn modelId="{61ED38C9-0B79-4EC5-A510-7472E554461D}" type="presParOf" srcId="{3C64F970-52E7-4539-824A-FE2EB332E88F}" destId="{8A16321A-9B25-45F0-AEE3-5148BB820719}" srcOrd="0" destOrd="0" presId="urn:microsoft.com/office/officeart/2008/layout/AlternatingHexagons"/>
    <dgm:cxn modelId="{81670C56-37E4-42B5-AEE6-0D9F7AC0F22B}" type="presParOf" srcId="{8A16321A-9B25-45F0-AEE3-5148BB820719}" destId="{A579ABFC-C7E5-4B15-B385-3F3806E29DD5}" srcOrd="0" destOrd="0" presId="urn:microsoft.com/office/officeart/2008/layout/AlternatingHexagons"/>
    <dgm:cxn modelId="{14C2AB0A-6224-4717-9E0E-9334F4B9048F}" type="presParOf" srcId="{8A16321A-9B25-45F0-AEE3-5148BB820719}" destId="{75FF067D-E0D3-42C7-ABB8-6675563E54DD}" srcOrd="1" destOrd="0" presId="urn:microsoft.com/office/officeart/2008/layout/AlternatingHexagons"/>
    <dgm:cxn modelId="{AFC5760B-44B0-4FCF-BF93-92EF48D1C164}" type="presParOf" srcId="{8A16321A-9B25-45F0-AEE3-5148BB820719}" destId="{7FEA3DA7-3024-47D6-82FF-0436555CCF5F}" srcOrd="2" destOrd="0" presId="urn:microsoft.com/office/officeart/2008/layout/AlternatingHexagons"/>
    <dgm:cxn modelId="{9A286C5F-A7F3-490C-87EA-0C3156257F16}" type="presParOf" srcId="{8A16321A-9B25-45F0-AEE3-5148BB820719}" destId="{24837E97-901B-4AB8-95B1-CDB7B4A7C60A}" srcOrd="3" destOrd="0" presId="urn:microsoft.com/office/officeart/2008/layout/AlternatingHexagons"/>
    <dgm:cxn modelId="{1D4AE211-1788-4DD4-AAE7-12C6791FA463}" type="presParOf" srcId="{8A16321A-9B25-45F0-AEE3-5148BB820719}" destId="{BF20B9F3-D79B-4E0A-BAFA-93BEEEEE9834}" srcOrd="4" destOrd="0" presId="urn:microsoft.com/office/officeart/2008/layout/AlternatingHexagons"/>
    <dgm:cxn modelId="{7F863FCA-9FFB-4EAB-A302-060126E8D779}" type="presParOf" srcId="{3C64F970-52E7-4539-824A-FE2EB332E88F}" destId="{57FD0520-033E-4D54-9D3D-528F2545D38E}" srcOrd="1" destOrd="0" presId="urn:microsoft.com/office/officeart/2008/layout/AlternatingHexagons"/>
    <dgm:cxn modelId="{932370A1-4905-4346-826B-895345E1E3A3}" type="presParOf" srcId="{3C64F970-52E7-4539-824A-FE2EB332E88F}" destId="{6DD4F77E-35E3-47A5-823F-1D03A6589823}" srcOrd="2" destOrd="0" presId="urn:microsoft.com/office/officeart/2008/layout/AlternatingHexagons"/>
    <dgm:cxn modelId="{49AA485E-DEA6-417C-9499-22917DD38C01}" type="presParOf" srcId="{6DD4F77E-35E3-47A5-823F-1D03A6589823}" destId="{78C62F4A-335A-403D-8828-3D0D9C146D10}" srcOrd="0" destOrd="0" presId="urn:microsoft.com/office/officeart/2008/layout/AlternatingHexagons"/>
    <dgm:cxn modelId="{73E326D8-CE4D-4602-81B9-91F28BDC33DA}" type="presParOf" srcId="{6DD4F77E-35E3-47A5-823F-1D03A6589823}" destId="{860147C6-9F5B-46CA-9048-39A408948DA5}" srcOrd="1" destOrd="0" presId="urn:microsoft.com/office/officeart/2008/layout/AlternatingHexagons"/>
    <dgm:cxn modelId="{6ABCFE91-956C-44FB-BB86-DFDA65AF581B}" type="presParOf" srcId="{6DD4F77E-35E3-47A5-823F-1D03A6589823}" destId="{3FEE3F2D-4551-467D-9E65-70711764E90C}" srcOrd="2" destOrd="0" presId="urn:microsoft.com/office/officeart/2008/layout/AlternatingHexagons"/>
    <dgm:cxn modelId="{9F30DF26-A5EC-454F-AA44-13312A8E34CB}" type="presParOf" srcId="{6DD4F77E-35E3-47A5-823F-1D03A6589823}" destId="{7C55D1C2-1D37-46BE-87B3-4DB1A2F39131}" srcOrd="3" destOrd="0" presId="urn:microsoft.com/office/officeart/2008/layout/AlternatingHexagons"/>
    <dgm:cxn modelId="{C35E8E00-BE46-4130-AEBD-B1CA124750EC}" type="presParOf" srcId="{6DD4F77E-35E3-47A5-823F-1D03A6589823}" destId="{A66FD14C-253B-4A6B-B9F2-D50133D91341}" srcOrd="4" destOrd="0" presId="urn:microsoft.com/office/officeart/2008/layout/AlternatingHexagons"/>
    <dgm:cxn modelId="{43A2453E-9C89-46C3-840E-E3B049540F66}" type="presParOf" srcId="{3C64F970-52E7-4539-824A-FE2EB332E88F}" destId="{41C55065-6E05-4DE5-9BC4-7A8EE9642160}" srcOrd="3" destOrd="0" presId="urn:microsoft.com/office/officeart/2008/layout/AlternatingHexagons"/>
    <dgm:cxn modelId="{90041FF3-70DB-4FF5-B555-297C705F4E07}" type="presParOf" srcId="{3C64F970-52E7-4539-824A-FE2EB332E88F}" destId="{2A5D6917-DC90-43D5-8732-9DC6A692B38C}" srcOrd="4" destOrd="0" presId="urn:microsoft.com/office/officeart/2008/layout/AlternatingHexagons"/>
    <dgm:cxn modelId="{C4E8ECE2-C8CA-4AF0-98CC-748438734E77}" type="presParOf" srcId="{2A5D6917-DC90-43D5-8732-9DC6A692B38C}" destId="{0F6D691E-9EDF-4DB4-B889-C01EC1E7EB04}" srcOrd="0" destOrd="0" presId="urn:microsoft.com/office/officeart/2008/layout/AlternatingHexagons"/>
    <dgm:cxn modelId="{8482FB6A-CD02-4949-9CF4-BD944BA0970B}" type="presParOf" srcId="{2A5D6917-DC90-43D5-8732-9DC6A692B38C}" destId="{5885AC6A-4968-477D-B224-A313328A0AB3}" srcOrd="1" destOrd="0" presId="urn:microsoft.com/office/officeart/2008/layout/AlternatingHexagons"/>
    <dgm:cxn modelId="{AABD9E2C-630C-433B-90C9-9934AD2CC41D}" type="presParOf" srcId="{2A5D6917-DC90-43D5-8732-9DC6A692B38C}" destId="{48152697-FE05-49D7-ABE2-EC947B05BDD7}" srcOrd="2" destOrd="0" presId="urn:microsoft.com/office/officeart/2008/layout/AlternatingHexagons"/>
    <dgm:cxn modelId="{A1E1A96E-AA23-4563-9297-427432FF2E88}" type="presParOf" srcId="{2A5D6917-DC90-43D5-8732-9DC6A692B38C}" destId="{58673625-5DC5-4474-93A5-BDC5C64508FD}" srcOrd="3" destOrd="0" presId="urn:microsoft.com/office/officeart/2008/layout/AlternatingHexagons"/>
    <dgm:cxn modelId="{8C3C2544-8351-4ADE-8E1E-F75604ED9BB6}" type="presParOf" srcId="{2A5D6917-DC90-43D5-8732-9DC6A692B38C}" destId="{CA1726E1-6A35-4C3C-87D5-280613A16B5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9ABFC-C7E5-4B15-B385-3F3806E29DD5}">
      <dsp:nvSpPr>
        <dsp:cNvPr id="0" name=""/>
        <dsp:cNvSpPr/>
      </dsp:nvSpPr>
      <dsp:spPr>
        <a:xfrm rot="5400000">
          <a:off x="3720351" y="-249034"/>
          <a:ext cx="1266378" cy="21490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>
              <a:solidFill>
                <a:schemeClr val="tx1"/>
              </a:solidFill>
            </a:rPr>
            <a:t>Verkostoituja</a:t>
          </a:r>
        </a:p>
      </dsp:txBody>
      <dsp:txXfrm rot="-5400000">
        <a:off x="3637187" y="403370"/>
        <a:ext cx="1432707" cy="844252"/>
      </dsp:txXfrm>
    </dsp:sp>
    <dsp:sp modelId="{75FF067D-E0D3-42C7-ABB8-6675563E54DD}">
      <dsp:nvSpPr>
        <dsp:cNvPr id="0" name=""/>
        <dsp:cNvSpPr/>
      </dsp:nvSpPr>
      <dsp:spPr>
        <a:xfrm>
          <a:off x="1424245" y="15963"/>
          <a:ext cx="2456928" cy="80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Ei aktiivinen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dirty="0"/>
        </a:p>
      </dsp:txBody>
      <dsp:txXfrm>
        <a:off x="1424245" y="15963"/>
        <a:ext cx="2456928" cy="809535"/>
      </dsp:txXfrm>
    </dsp:sp>
    <dsp:sp modelId="{BF20B9F3-D79B-4E0A-BAFA-93BEEEEE9834}">
      <dsp:nvSpPr>
        <dsp:cNvPr id="0" name=""/>
        <dsp:cNvSpPr/>
      </dsp:nvSpPr>
      <dsp:spPr>
        <a:xfrm rot="5400000">
          <a:off x="985743" y="366303"/>
          <a:ext cx="1266378" cy="16879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3953144"/>
                <a:satOff val="18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3953144"/>
                <a:satOff val="18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>
              <a:solidFill>
                <a:schemeClr val="tx1"/>
              </a:solidFill>
            </a:rPr>
            <a:t>Keräilijä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300" kern="1200" dirty="0"/>
        </a:p>
      </dsp:txBody>
      <dsp:txXfrm rot="-5400000">
        <a:off x="1056269" y="788172"/>
        <a:ext cx="1125326" cy="844252"/>
      </dsp:txXfrm>
    </dsp:sp>
    <dsp:sp modelId="{78C62F4A-335A-403D-8828-3D0D9C146D10}">
      <dsp:nvSpPr>
        <dsp:cNvPr id="0" name=""/>
        <dsp:cNvSpPr/>
      </dsp:nvSpPr>
      <dsp:spPr>
        <a:xfrm rot="5400000">
          <a:off x="7128848" y="1043543"/>
          <a:ext cx="914401" cy="23381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7906288"/>
                <a:satOff val="36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7906288"/>
                <a:satOff val="36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>
              <a:solidFill>
                <a:schemeClr val="tx1"/>
              </a:solidFill>
            </a:rPr>
            <a:t>Keskustelija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dirty="0"/>
        </a:p>
      </dsp:txBody>
      <dsp:txXfrm rot="-5400000">
        <a:off x="6806653" y="1907836"/>
        <a:ext cx="1558792" cy="609601"/>
      </dsp:txXfrm>
    </dsp:sp>
    <dsp:sp modelId="{860147C6-9F5B-46CA-9048-39A408948DA5}">
      <dsp:nvSpPr>
        <dsp:cNvPr id="0" name=""/>
        <dsp:cNvSpPr/>
      </dsp:nvSpPr>
      <dsp:spPr>
        <a:xfrm>
          <a:off x="3233800" y="1301604"/>
          <a:ext cx="1367689" cy="75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Ei aktiivinen</a:t>
          </a:r>
        </a:p>
      </dsp:txBody>
      <dsp:txXfrm>
        <a:off x="3233800" y="1301604"/>
        <a:ext cx="1367689" cy="759827"/>
      </dsp:txXfrm>
    </dsp:sp>
    <dsp:sp modelId="{A66FD14C-253B-4A6B-B9F2-D50133D91341}">
      <dsp:nvSpPr>
        <dsp:cNvPr id="0" name=""/>
        <dsp:cNvSpPr/>
      </dsp:nvSpPr>
      <dsp:spPr>
        <a:xfrm rot="5400000">
          <a:off x="6491502" y="10047"/>
          <a:ext cx="1266378" cy="188701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11859433"/>
                <a:satOff val="54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1859433"/>
                <a:satOff val="54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Tuottaja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</dsp:txBody>
      <dsp:txXfrm rot="-5400000">
        <a:off x="6495688" y="531426"/>
        <a:ext cx="1258006" cy="844252"/>
      </dsp:txXfrm>
    </dsp:sp>
    <dsp:sp modelId="{0F6D691E-9EDF-4DB4-B889-C01EC1E7EB04}">
      <dsp:nvSpPr>
        <dsp:cNvPr id="0" name=""/>
        <dsp:cNvSpPr/>
      </dsp:nvSpPr>
      <dsp:spPr>
        <a:xfrm rot="5400000">
          <a:off x="4124910" y="1793903"/>
          <a:ext cx="936639" cy="15699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15812576"/>
                <a:satOff val="72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5812576"/>
                <a:satOff val="72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>
              <a:solidFill>
                <a:schemeClr val="tx1"/>
              </a:solidFill>
            </a:rPr>
            <a:t>Katselija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dirty="0"/>
        </a:p>
      </dsp:txBody>
      <dsp:txXfrm rot="-5400000">
        <a:off x="4069925" y="2266649"/>
        <a:ext cx="1046610" cy="624426"/>
      </dsp:txXfrm>
    </dsp:sp>
    <dsp:sp modelId="{5885AC6A-4968-477D-B224-A313328A0AB3}">
      <dsp:nvSpPr>
        <dsp:cNvPr id="0" name=""/>
        <dsp:cNvSpPr/>
      </dsp:nvSpPr>
      <dsp:spPr>
        <a:xfrm>
          <a:off x="6244812" y="2421260"/>
          <a:ext cx="1746727" cy="93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Hikkakakku.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 dirty="0"/>
        </a:p>
      </dsp:txBody>
      <dsp:txXfrm>
        <a:off x="6244812" y="2421260"/>
        <a:ext cx="1746727" cy="936654"/>
      </dsp:txXfrm>
    </dsp:sp>
    <dsp:sp modelId="{CA1726E1-6A35-4C3C-87D5-280613A16B51}">
      <dsp:nvSpPr>
        <dsp:cNvPr id="0" name=""/>
        <dsp:cNvSpPr/>
      </dsp:nvSpPr>
      <dsp:spPr>
        <a:xfrm rot="5400000">
          <a:off x="1367480" y="1574055"/>
          <a:ext cx="1266378" cy="21471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tx1"/>
              </a:solidFill>
            </a:rPr>
            <a:t>Kriitikko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</dsp:txBody>
      <dsp:txXfrm rot="-5400000">
        <a:off x="1284947" y="2225512"/>
        <a:ext cx="1431444" cy="84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A6C2-6795-420D-9D02-A816F718999A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6CAA-EC15-411C-8E85-1129F4F896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93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fi-fi/kuva/lappari-sanky-makuuhuone-elain-4297820/" TargetMode="External"/><Relationship Id="rId3" Type="http://schemas.openxmlformats.org/officeDocument/2006/relationships/hyperlink" Target="https://mieli.fi/fi/mielenterveys/itsetuntemus/identiteetti-kuka-min%C3%A4-olen,17.12.2020" TargetMode="External"/><Relationship Id="rId7" Type="http://schemas.openxmlformats.org/officeDocument/2006/relationships/hyperlink" Target="https://www.pexels.com/fi-fi/kuva/iho-inspiraatio-inspiroida-inspiroiva-1374525/" TargetMode="External"/><Relationship Id="rId2" Type="http://schemas.openxmlformats.org/officeDocument/2006/relationships/hyperlink" Target="https://www.lily.fi/blogit/mood-marika/digitaalinen-identiteett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xels.com/fi-fi/kuva/banaani-hedelmat-herkullista-keltainen-2907456/" TargetMode="External"/><Relationship Id="rId5" Type="http://schemas.openxmlformats.org/officeDocument/2006/relationships/hyperlink" Target="https://www.pexels.com/fi-fi/kuva/terveellinen-hedelmat-banaanit-orgaaninen-2875814/" TargetMode="External"/><Relationship Id="rId4" Type="http://schemas.openxmlformats.org/officeDocument/2006/relationships/hyperlink" Target="https://www.pexels.com/fi-fi/kuva/ruoka-terveellinen-punainen-keltainen-473503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AA280-7D0F-4EA4-8512-D7AD9CFA1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Digitaalinen identiteetti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AAF054-0D0D-4D82-882B-E89018D95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Paula rahikainen 2020</a:t>
            </a:r>
          </a:p>
        </p:txBody>
      </p:sp>
    </p:spTree>
    <p:extLst>
      <p:ext uri="{BB962C8B-B14F-4D97-AF65-F5344CB8AC3E}">
        <p14:creationId xmlns:p14="http://schemas.microsoft.com/office/powerpoint/2010/main" val="252862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444131-BDE4-47FC-BCF0-4F88770F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Huomaa paras</a:t>
            </a:r>
          </a:p>
        </p:txBody>
      </p:sp>
      <p:pic>
        <p:nvPicPr>
          <p:cNvPr id="2050" name="Picture 2" descr="Ilmainen kuvapankkikuva tunnisteilla iho, inspiraatio, inspiroida, inspiroiva">
            <a:extLst>
              <a:ext uri="{FF2B5EF4-FFF2-40B4-BE49-F238E27FC236}">
                <a16:creationId xmlns:a16="http://schemas.microsoft.com/office/drawing/2014/main" id="{21E78AE8-AFA4-4BD4-9079-C8C9BCE505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r="2" b="2"/>
          <a:stretch/>
        </p:blipFill>
        <p:spPr bwMode="auto"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F23758-705E-49A4-BCCA-5DC6678F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601F43-6D94-4D9F-87E6-CED5425DC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Empatian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luottamuksen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kokemus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Tunne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yhteenkuuluvuudesta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vaikka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sisältö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olisi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hölynpölyä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Oppiminen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kekseliäisyys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osaamisen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jakaminen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Jaettu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pöhköys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Asioiden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päättely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Kissavideo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koiraihmisille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  <a:p>
            <a:r>
              <a:rPr lang="en-US" dirty="0" err="1">
                <a:solidFill>
                  <a:srgbClr val="FFFFFF"/>
                </a:solidFill>
              </a:rPr>
              <a:t>Kuulluksi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nähdyksi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tuleminen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Edullinen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vaivaton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yhteydenpito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7FAE7C-A4CF-48E1-9BEB-C3992E9E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(Mäki, Laura 17.12.2020.)</a:t>
            </a:r>
          </a:p>
        </p:txBody>
      </p:sp>
    </p:spTree>
    <p:extLst>
      <p:ext uri="{BB962C8B-B14F-4D97-AF65-F5344CB8AC3E}">
        <p14:creationId xmlns:p14="http://schemas.microsoft.com/office/powerpoint/2010/main" val="403608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D8DEC1-4495-4A5C-970E-C0B2D22D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21B2FA-A04D-47B6-937A-43C0B02897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Digitaalinen identiteetti, 17.12.2020, </a:t>
            </a:r>
            <a:r>
              <a:rPr lang="fi-FI" dirty="0" err="1"/>
              <a:t>SnellmanEDU</a:t>
            </a:r>
            <a:r>
              <a:rPr lang="fi-FI" dirty="0"/>
              <a:t>-kesäyliopiston kurssimateriaali.</a:t>
            </a:r>
          </a:p>
          <a:p>
            <a:r>
              <a:rPr lang="fi-FI" dirty="0">
                <a:solidFill>
                  <a:srgbClr val="212529"/>
                </a:solidFill>
                <a:latin typeface="FuturaPT"/>
              </a:rPr>
              <a:t>Digitaalinen identiteetti: Algoritmien vaikutus minäkuvan muodostumiseen ja sosiaalisiin suhteisiin.  </a:t>
            </a:r>
            <a:r>
              <a:rPr lang="fi-FI" dirty="0" err="1">
                <a:solidFill>
                  <a:srgbClr val="212529"/>
                </a:solidFill>
                <a:latin typeface="FuturaPT"/>
              </a:rPr>
              <a:t>Mood</a:t>
            </a:r>
            <a:r>
              <a:rPr lang="fi-FI" dirty="0">
                <a:solidFill>
                  <a:srgbClr val="212529"/>
                </a:solidFill>
                <a:latin typeface="FuturaPT"/>
              </a:rPr>
              <a:t> </a:t>
            </a:r>
            <a:r>
              <a:rPr lang="fi-FI" dirty="0" err="1">
                <a:solidFill>
                  <a:srgbClr val="212529"/>
                </a:solidFill>
                <a:latin typeface="FuturaPT"/>
              </a:rPr>
              <a:t>by</a:t>
            </a:r>
            <a:r>
              <a:rPr lang="fi-FI" dirty="0">
                <a:solidFill>
                  <a:srgbClr val="212529"/>
                </a:solidFill>
                <a:latin typeface="FuturaPT"/>
              </a:rPr>
              <a:t> Marika. 17.12.2020. Verkkojulkaisu: </a:t>
            </a:r>
            <a:r>
              <a:rPr lang="fi-FI" dirty="0">
                <a:solidFill>
                  <a:srgbClr val="212529"/>
                </a:solidFill>
                <a:latin typeface="FuturaPT"/>
                <a:hlinkClick r:id="rId2"/>
              </a:rPr>
              <a:t>https://www.lily.fi/blogit/mood-marika/digitaalinen-identiteetti/</a:t>
            </a:r>
            <a:r>
              <a:rPr lang="fi-FI" dirty="0">
                <a:solidFill>
                  <a:srgbClr val="212529"/>
                </a:solidFill>
                <a:latin typeface="FuturaPT"/>
              </a:rPr>
              <a:t>. Lily.</a:t>
            </a:r>
          </a:p>
          <a:p>
            <a:r>
              <a:rPr lang="fi-FI" dirty="0"/>
              <a:t>Identiteetti – Kuka minä olen? Mieli, Suomen mielenterveysseura ry, verkkojulkaisu: </a:t>
            </a:r>
            <a:r>
              <a:rPr lang="fi-FI" dirty="0">
                <a:hlinkClick r:id="rId3"/>
              </a:rPr>
              <a:t>https://mieli.fi/fi/mielenterveys/itsetuntemus/identiteetti-kuka-min%C3%A4-olen,17.12.2020</a:t>
            </a:r>
            <a:r>
              <a:rPr lang="fi-FI" dirty="0"/>
              <a:t>.</a:t>
            </a:r>
          </a:p>
          <a:p>
            <a:r>
              <a:rPr lang="fi-FI" dirty="0"/>
              <a:t>Turhan tärkeys eli epävirallinen työyhteisöviestintä. Mäki, Laura. 17.12.2020. Verkkojulkaisu: https://viestijat.fi/turhan-tarkeys-eli-epavirallinen-tyoyhteisoviestinta/#89daebbb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0F69C7-774B-41A9-A76E-B763CE532A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Kuvat: </a:t>
            </a:r>
            <a:r>
              <a:rPr lang="fi-FI" dirty="0" err="1"/>
              <a:t>Pexels</a:t>
            </a:r>
            <a:r>
              <a:rPr lang="fi-FI" dirty="0"/>
              <a:t>:</a:t>
            </a:r>
          </a:p>
          <a:p>
            <a:pPr marL="0" indent="0">
              <a:buNone/>
            </a:pPr>
            <a:r>
              <a:rPr lang="fi-FI" dirty="0">
                <a:hlinkClick r:id="rId4"/>
              </a:rPr>
              <a:t>https://www.pexels.com/fi-fi/kuva/ruoka-terveellinen-punainen-keltainen-4735035/</a:t>
            </a:r>
            <a:r>
              <a:rPr lang="fi-FI" dirty="0"/>
              <a:t>, 17.12.2020.</a:t>
            </a:r>
          </a:p>
          <a:p>
            <a:pPr marL="0" indent="0">
              <a:buNone/>
            </a:pPr>
            <a:r>
              <a:rPr lang="fi-FI" dirty="0">
                <a:hlinkClick r:id="rId5"/>
              </a:rPr>
              <a:t>https://www.pexels.com/fi-fi/kuva/terveellinen-hedelmat-banaanit-orgaaninen-2875814/</a:t>
            </a:r>
            <a:r>
              <a:rPr lang="fi-FI" dirty="0"/>
              <a:t>, 17.12.2020.</a:t>
            </a:r>
          </a:p>
          <a:p>
            <a:pPr marL="0" indent="0">
              <a:buNone/>
            </a:pPr>
            <a:r>
              <a:rPr lang="fi-FI" dirty="0">
                <a:hlinkClick r:id="rId6"/>
              </a:rPr>
              <a:t>https://www.pexels.com/fi-fi/kuva/banaani-hedelmat-herkullista-keltainen-2907456/</a:t>
            </a:r>
            <a:r>
              <a:rPr lang="fi-FI" dirty="0"/>
              <a:t>, 17.12.2020.</a:t>
            </a:r>
          </a:p>
          <a:p>
            <a:pPr marL="0" indent="0">
              <a:buNone/>
            </a:pPr>
            <a:r>
              <a:rPr lang="fi-FI" dirty="0">
                <a:hlinkClick r:id="rId7"/>
              </a:rPr>
              <a:t>https://www.pexels.com/fi-fi/kuva/iho-inspiraatio-inspiroida-inspiroiva-1374525/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8"/>
              </a:rPr>
              <a:t>https://www.pexels.com/fi-fi/kuva/lappari-sanky-makuuhuone-elain-4297820/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n-US" dirty="0"/>
              <a:t>https://www.pexels.com/fi-fi/kuva/abstrakti-business-kasitteellinen-kaupankaynti-2694434/)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415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4C1635-970A-4B00-B87E-A8FFC3C5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Identiteetti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00964B5-59A2-4056-955F-84AC19FEF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65073" y="645106"/>
            <a:ext cx="3728233" cy="558536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D22113-B312-4B93-82C8-9D3306516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98" y="2418735"/>
            <a:ext cx="513243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Kuka minä olen?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Käsitys siitä, millainen olen, mikä on arvoni, millaisia ominaisuuksia minussa on.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Mitkä ovat minulle tärkeitä asioita, mitkä ovat arvojani, tunne omasta ainutlaatuisuudesta.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Sisältää henkilökohtaisen ja sosiaalisen puolen.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Johonkin ryhmään kuuluminen liittyy identiteetin sosiaaliseen puoleen.</a:t>
            </a:r>
          </a:p>
          <a:p>
            <a:pPr marL="285750" indent="-285750">
              <a:buFont typeface="Wingdings 3" charset="2"/>
              <a:buChar char="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DB2255E1-5755-4D41-8E38-2F3E433E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(Lähde: Mieli ry. 2020;  Kuva: </a:t>
            </a:r>
            <a:r>
              <a:rPr lang="fi-FI" dirty="0" err="1"/>
              <a:t>Pexels</a:t>
            </a:r>
            <a:r>
              <a:rPr lang="fi-FI" dirty="0"/>
              <a:t>.)</a:t>
            </a:r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0F9BF9F-B2F9-48A6-B2D2-B20E43EF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19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359ADF-E0DF-438A-AFF4-DC998EB9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Suomessa eniten käytetyt sosiaalisen median 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C15DFA-B92E-4F08-832E-7B450DC0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WhatsApp</a:t>
            </a:r>
          </a:p>
          <a:p>
            <a:r>
              <a:rPr lang="fi-FI" dirty="0" err="1"/>
              <a:t>Youtube</a:t>
            </a:r>
            <a:endParaRPr lang="fi-FI" dirty="0"/>
          </a:p>
          <a:p>
            <a:r>
              <a:rPr lang="fi-FI" dirty="0"/>
              <a:t>Facebook</a:t>
            </a:r>
          </a:p>
          <a:p>
            <a:r>
              <a:rPr lang="fi-FI" dirty="0"/>
              <a:t>Instagram</a:t>
            </a:r>
          </a:p>
          <a:p>
            <a:r>
              <a:rPr lang="fi-FI" dirty="0"/>
              <a:t>Twitter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8F288F-2F2A-4BD5-9F9D-4A0FE19E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(SnellmanEDU 2020.)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E3D451-F22B-48E8-B41A-A37DEBBF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3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F63042-B145-4AC6-A30D-850AD9D1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Digitaalinen identiteetti</a:t>
            </a:r>
          </a:p>
        </p:txBody>
      </p:sp>
      <p:pic>
        <p:nvPicPr>
          <p:cNvPr id="8" name="Sisällön paikkamerkki 7" descr="Kuva, joka sisältää kohteen banaani, hedelmä&#10;&#10;Kuvaus luotu automaattisesti">
            <a:extLst>
              <a:ext uri="{FF2B5EF4-FFF2-40B4-BE49-F238E27FC236}">
                <a16:creationId xmlns:a16="http://schemas.microsoft.com/office/drawing/2014/main" id="{CC8722F0-B4B9-405D-9C02-95112A0E9A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0142" r="2" b="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0E30AE-CC56-4B1B-9096-C33C56EE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E72EAD-AAEA-46D0-B59A-6025E0B74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Dataa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tietoa</a:t>
            </a:r>
            <a:r>
              <a:rPr lang="en-US" dirty="0">
                <a:solidFill>
                  <a:srgbClr val="FFFFFF"/>
                </a:solidFill>
              </a:rPr>
              <a:t>, jota </a:t>
            </a:r>
            <a:r>
              <a:rPr lang="en-US" dirty="0" err="1">
                <a:solidFill>
                  <a:srgbClr val="FFFFFF"/>
                </a:solidFill>
              </a:rPr>
              <a:t>erilaiset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digitaaliset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välineet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sivustot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jne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keräävät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ihmisestä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Esim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profiilit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käyttäjäanalyysit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Millainen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olen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miten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toimin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kuka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olen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digitaalisissa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ympäristöissä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35F3B4-02CF-4F5C-887F-7BF9B6C9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b="1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SnellmanEDU</a:t>
            </a: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, 2020; Kuva: </a:t>
            </a:r>
            <a:r>
              <a:rPr lang="en-US" b="1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Pexels</a:t>
            </a: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349271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8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0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B9982B-2E14-4DD8-ABCC-AC56D806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Kerättyä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dataa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algoritmeja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lmainen kuvapankkikuva tunnisteilla banaani, hedelmät, herkullista, keltainen">
            <a:extLst>
              <a:ext uri="{FF2B5EF4-FFF2-40B4-BE49-F238E27FC236}">
                <a16:creationId xmlns:a16="http://schemas.microsoft.com/office/drawing/2014/main" id="{80EE6DA0-B711-4BC8-8862-FA41771F00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9" r="1" b="12153"/>
          <a:stretch/>
        </p:blipFill>
        <p:spPr bwMode="auto">
          <a:xfrm>
            <a:off x="7418226" y="645106"/>
            <a:ext cx="4125317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04BFF3-6891-4541-9C59-4E8272D2A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Sosiaalinen</a:t>
            </a:r>
            <a:r>
              <a:rPr lang="en-US" dirty="0">
                <a:solidFill>
                  <a:schemeClr val="tx1"/>
                </a:solidFill>
              </a:rPr>
              <a:t> media </a:t>
            </a:r>
            <a:r>
              <a:rPr lang="en-US" dirty="0" err="1">
                <a:solidFill>
                  <a:schemeClr val="tx1"/>
                </a:solidFill>
              </a:rPr>
              <a:t>kerää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konemaisesti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tietoa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käyttäjästä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Tätä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tietoa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kutsutaan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algoritmeiksi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Algoritmeilla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muutetaan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palvelua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että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houkuttelee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käyttäjää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palamaan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palvelun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pariin</a:t>
            </a:r>
            <a:r>
              <a:rPr lang="en-US" dirty="0">
                <a:solidFill>
                  <a:schemeClr val="tx1"/>
                </a:solidFill>
              </a:rPr>
              <a:t> -&gt; </a:t>
            </a:r>
            <a:r>
              <a:rPr lang="en-US" dirty="0" err="1">
                <a:solidFill>
                  <a:schemeClr val="tx1"/>
                </a:solidFill>
              </a:rPr>
              <a:t>riippuvuus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Yritykset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säilyttävät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algoritmeja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liikesalaisuuksina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Teknologia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err="1">
                <a:solidFill>
                  <a:schemeClr val="tx1"/>
                </a:solidFill>
              </a:rPr>
              <a:t>hyvä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renki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mutta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huono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isäntä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04C5DE-FF84-4297-AC7F-0461D17F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(Lily 17.12.2020; Kuva: Pexels.)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D9ADAE-6F7A-4C62-B65B-93BFCB44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76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0" name="Rectangle 2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2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8A8B2E-ABC1-43F8-860A-E8FA935A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2"/>
                </a:solidFill>
              </a:rPr>
              <a:t>Ohjeita nettikäyttäytymiseen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89F711-26E4-41E4-9AE2-828FD034D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110" y="2603500"/>
            <a:ext cx="4072673" cy="34163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 err="1"/>
              <a:t>Muista</a:t>
            </a:r>
            <a:r>
              <a:rPr lang="en-US" sz="1700" dirty="0"/>
              <a:t> </a:t>
            </a:r>
            <a:r>
              <a:rPr lang="en-US" sz="1700" dirty="0" err="1"/>
              <a:t>terve</a:t>
            </a:r>
            <a:r>
              <a:rPr lang="en-US" sz="1700" dirty="0"/>
              <a:t> </a:t>
            </a:r>
            <a:r>
              <a:rPr lang="en-US" sz="1700" dirty="0" err="1"/>
              <a:t>maalaisjärki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Hölmöily</a:t>
            </a:r>
            <a:r>
              <a:rPr lang="en-US" sz="1700" dirty="0"/>
              <a:t> </a:t>
            </a:r>
            <a:r>
              <a:rPr lang="en-US" sz="1700" dirty="0" err="1"/>
              <a:t>voi</a:t>
            </a:r>
            <a:r>
              <a:rPr lang="en-US" sz="1700" dirty="0"/>
              <a:t> </a:t>
            </a:r>
            <a:r>
              <a:rPr lang="en-US" sz="1700" dirty="0" err="1"/>
              <a:t>rikkoa</a:t>
            </a:r>
            <a:r>
              <a:rPr lang="en-US" sz="1700" dirty="0"/>
              <a:t> </a:t>
            </a:r>
            <a:r>
              <a:rPr lang="en-US" sz="1700" dirty="0" err="1"/>
              <a:t>ihmissuhteita</a:t>
            </a:r>
            <a:r>
              <a:rPr lang="en-US" sz="1700" dirty="0"/>
              <a:t> ja </a:t>
            </a:r>
            <a:r>
              <a:rPr lang="en-US" sz="1700" dirty="0" err="1"/>
              <a:t>tyhjentää</a:t>
            </a:r>
            <a:r>
              <a:rPr lang="en-US" sz="1700" dirty="0"/>
              <a:t> </a:t>
            </a:r>
            <a:r>
              <a:rPr lang="en-US" sz="1700" dirty="0" err="1"/>
              <a:t>pankkitilin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Älä</a:t>
            </a:r>
            <a:r>
              <a:rPr lang="en-US" sz="1700" dirty="0"/>
              <a:t> </a:t>
            </a:r>
            <a:r>
              <a:rPr lang="en-US" sz="1700" dirty="0" err="1"/>
              <a:t>julkaise</a:t>
            </a:r>
            <a:r>
              <a:rPr lang="en-US" sz="1700" dirty="0"/>
              <a:t> </a:t>
            </a:r>
            <a:r>
              <a:rPr lang="en-US" sz="1700" dirty="0" err="1"/>
              <a:t>mitään</a:t>
            </a:r>
            <a:r>
              <a:rPr lang="en-US" sz="1700" dirty="0"/>
              <a:t> </a:t>
            </a:r>
            <a:r>
              <a:rPr lang="en-US" sz="1700" dirty="0" err="1"/>
              <a:t>liian</a:t>
            </a:r>
            <a:r>
              <a:rPr lang="en-US" sz="1700" dirty="0"/>
              <a:t> </a:t>
            </a:r>
            <a:r>
              <a:rPr lang="en-US" sz="1700" dirty="0" err="1"/>
              <a:t>henkilökohtaista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Sama </a:t>
            </a:r>
            <a:r>
              <a:rPr lang="en-US" sz="1700" dirty="0" err="1"/>
              <a:t>vitsi</a:t>
            </a:r>
            <a:r>
              <a:rPr lang="en-US" sz="1700" dirty="0"/>
              <a:t> </a:t>
            </a:r>
            <a:r>
              <a:rPr lang="en-US" sz="1700" dirty="0" err="1"/>
              <a:t>ei</a:t>
            </a:r>
            <a:r>
              <a:rPr lang="en-US" sz="1700" dirty="0"/>
              <a:t> </a:t>
            </a:r>
            <a:r>
              <a:rPr lang="en-US" sz="1700" dirty="0" err="1"/>
              <a:t>toimi</a:t>
            </a:r>
            <a:r>
              <a:rPr lang="en-US" sz="1700" dirty="0"/>
              <a:t> </a:t>
            </a:r>
            <a:r>
              <a:rPr lang="en-US" sz="1700" dirty="0" err="1"/>
              <a:t>kaikille</a:t>
            </a:r>
            <a:r>
              <a:rPr lang="en-US" sz="1700" dirty="0"/>
              <a:t>, </a:t>
            </a:r>
            <a:r>
              <a:rPr lang="en-US" sz="1700" dirty="0" err="1"/>
              <a:t>mieti</a:t>
            </a:r>
            <a:r>
              <a:rPr lang="en-US" sz="1700" dirty="0"/>
              <a:t> </a:t>
            </a:r>
            <a:r>
              <a:rPr lang="en-US" sz="1700" dirty="0" err="1"/>
              <a:t>aina</a:t>
            </a:r>
            <a:r>
              <a:rPr lang="en-US" sz="1700" dirty="0"/>
              <a:t> </a:t>
            </a:r>
            <a:r>
              <a:rPr lang="en-US" sz="1700" dirty="0" err="1"/>
              <a:t>näkyvyys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Tarkista</a:t>
            </a:r>
            <a:r>
              <a:rPr lang="en-US" sz="1700" dirty="0"/>
              <a:t> </a:t>
            </a:r>
            <a:r>
              <a:rPr lang="en-US" sz="1700" dirty="0" err="1"/>
              <a:t>palvelun</a:t>
            </a:r>
            <a:r>
              <a:rPr lang="en-US" sz="1700" dirty="0"/>
              <a:t> </a:t>
            </a:r>
            <a:r>
              <a:rPr lang="en-US" sz="1700" dirty="0" err="1"/>
              <a:t>yksityisyysasetukset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Kunnioita</a:t>
            </a:r>
            <a:r>
              <a:rPr lang="en-US" sz="1700" dirty="0"/>
              <a:t> </a:t>
            </a:r>
            <a:r>
              <a:rPr lang="en-US" sz="1700" dirty="0" err="1"/>
              <a:t>läheistesi</a:t>
            </a:r>
            <a:r>
              <a:rPr lang="en-US" sz="1700" dirty="0"/>
              <a:t> </a:t>
            </a:r>
            <a:r>
              <a:rPr lang="en-US" sz="1700" dirty="0" err="1"/>
              <a:t>toiveita</a:t>
            </a:r>
            <a:r>
              <a:rPr lang="en-US" sz="1700" dirty="0"/>
              <a:t> </a:t>
            </a:r>
            <a:r>
              <a:rPr lang="en-US" sz="1700" dirty="0" err="1"/>
              <a:t>liittyen</a:t>
            </a:r>
            <a:r>
              <a:rPr lang="en-US" sz="1700" dirty="0"/>
              <a:t> </a:t>
            </a:r>
            <a:r>
              <a:rPr lang="en-US" sz="1700" dirty="0" err="1"/>
              <a:t>heidän</a:t>
            </a:r>
            <a:r>
              <a:rPr lang="en-US" sz="1700" dirty="0"/>
              <a:t> </a:t>
            </a:r>
            <a:r>
              <a:rPr lang="en-US" sz="1700" dirty="0" err="1"/>
              <a:t>yksityisyyteensä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Kannattaako</a:t>
            </a:r>
            <a:r>
              <a:rPr lang="en-US" sz="1700" dirty="0"/>
              <a:t> </a:t>
            </a:r>
            <a:r>
              <a:rPr lang="en-US" sz="1700" dirty="0" err="1"/>
              <a:t>julkaista</a:t>
            </a:r>
            <a:r>
              <a:rPr lang="en-US" sz="1700" dirty="0"/>
              <a:t> </a:t>
            </a:r>
            <a:r>
              <a:rPr lang="en-US" sz="1700" dirty="0" err="1"/>
              <a:t>sijaintitietoja</a:t>
            </a:r>
            <a:r>
              <a:rPr lang="en-US" sz="1700" dirty="0"/>
              <a:t>?</a:t>
            </a:r>
          </a:p>
        </p:txBody>
      </p:sp>
      <p:pic>
        <p:nvPicPr>
          <p:cNvPr id="6" name="Sisällön paikkamerkki 5" descr="Kuva, joka sisältää kohteen ruoho, sieni, kasvi, puu&#10;&#10;Kuvaus luotu automaattisesti">
            <a:extLst>
              <a:ext uri="{FF2B5EF4-FFF2-40B4-BE49-F238E27FC236}">
                <a16:creationId xmlns:a16="http://schemas.microsoft.com/office/drawing/2014/main" id="{9406BE23-A503-48EC-BF92-ED2D741955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2106" r="1" b="10307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4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D7AB37E-14D0-4E6B-BD0D-9E118346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(SnellmanEdu 2020.)</a:t>
            </a:r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D0A9046-09AC-4F67-BD10-8340EC3C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6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213CFD-98B4-495F-B902-B4854504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Huomaa vielä nämä</a:t>
            </a:r>
          </a:p>
        </p:txBody>
      </p:sp>
      <p:pic>
        <p:nvPicPr>
          <p:cNvPr id="3074" name="Picture 2" descr="Ilmainen kuvapankkikuva tunnisteilla charmikas, eläin, harmonia">
            <a:extLst>
              <a:ext uri="{FF2B5EF4-FFF2-40B4-BE49-F238E27FC236}">
                <a16:creationId xmlns:a16="http://schemas.microsoft.com/office/drawing/2014/main" id="{93E0790D-B0E0-47CE-96CD-3055B405CC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8" r="2" b="9686"/>
          <a:stretch/>
        </p:blipFill>
        <p:spPr bwMode="auto"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ECA88B-1AD0-451C-AF60-F4E3C300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09B65D-0221-482C-8D22-B513B7F28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Älä hyväksy vieraita tai oudolta vaikuttavia yhteydenottoyrityksiä verkostoosi.</a:t>
            </a:r>
          </a:p>
          <a:p>
            <a:r>
              <a:rPr lang="en-US">
                <a:solidFill>
                  <a:srgbClr val="FFFFFF"/>
                </a:solidFill>
              </a:rPr>
              <a:t>Mieti, kannattaako klikata.</a:t>
            </a:r>
          </a:p>
          <a:p>
            <a:r>
              <a:rPr lang="en-US">
                <a:solidFill>
                  <a:srgbClr val="FFFFFF"/>
                </a:solidFill>
              </a:rPr>
              <a:t>Käytä erilaisia käyttäjätunnuksia ja salasanoja eri palveluissa.</a:t>
            </a:r>
          </a:p>
          <a:p>
            <a:r>
              <a:rPr lang="en-US">
                <a:solidFill>
                  <a:srgbClr val="FFFFFF"/>
                </a:solidFill>
              </a:rPr>
              <a:t>Päivitä.</a:t>
            </a:r>
          </a:p>
          <a:p>
            <a:r>
              <a:rPr lang="en-US">
                <a:solidFill>
                  <a:srgbClr val="FFFFFF"/>
                </a:solidFill>
              </a:rPr>
              <a:t>Muista virus- ja haittaohjelmilta suojautuminen.</a:t>
            </a:r>
          </a:p>
          <a:p>
            <a:r>
              <a:rPr lang="en-US">
                <a:solidFill>
                  <a:srgbClr val="FFFFFF"/>
                </a:solidFill>
              </a:rPr>
              <a:t>Muista, että palveluntarjoaja pääsee käsiksi tietoihisi.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1D028-1BB6-4B1D-B16F-A52C6F6D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b="1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SnellmanEDU</a:t>
            </a: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2020; Kuva: </a:t>
            </a:r>
            <a:r>
              <a:rPr lang="en-US" b="1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Pexels</a:t>
            </a: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45153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2407FB-3E2E-4C97-9A40-23B1F316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Nettikäyttäjän erilaisia rooleja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2E6B66F-C512-43F4-A1D9-CD9C0CB92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74061"/>
              </p:ext>
            </p:extLst>
          </p:nvPr>
        </p:nvGraphicFramePr>
        <p:xfrm>
          <a:off x="1331897" y="2621254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97E1DE-FC5C-4D6D-BBB7-60E7A44F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SnellmanEdu</a:t>
            </a:r>
            <a:r>
              <a:rPr lang="en-US" dirty="0"/>
              <a:t>, 17.12.2020.)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9AB38C-0D41-44EA-BC27-39A471D5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5BC7D-D2D1-4718-8184-66DBB1EB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”Sinä olet ihminen, muistatko?”</a:t>
            </a:r>
            <a:br>
              <a:rPr lang="fi-FI" dirty="0"/>
            </a:br>
            <a:r>
              <a:rPr lang="fi-FI" sz="1400" dirty="0"/>
              <a:t>Zen Cafen Ihminen-biisistä, sanoittaja Samuli </a:t>
            </a:r>
            <a:r>
              <a:rPr lang="fi-FI" sz="1400" dirty="0" err="1"/>
              <a:t>Putro</a:t>
            </a:r>
            <a:endParaRPr lang="fi-FI" dirty="0"/>
          </a:p>
        </p:txBody>
      </p:sp>
      <p:pic>
        <p:nvPicPr>
          <p:cNvPr id="1026" name="Picture 2" descr="Ilmainen kuvapankkikuva tunnisteilla abstrakti, business, Instagram, käsitteellinen">
            <a:extLst>
              <a:ext uri="{FF2B5EF4-FFF2-40B4-BE49-F238E27FC236}">
                <a16:creationId xmlns:a16="http://schemas.microsoft.com/office/drawing/2014/main" id="{3CA2119D-30F7-45B0-A9C0-BDD56D3231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67" y="2603500"/>
            <a:ext cx="5129579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70F393-00F6-4EFE-A3B1-330AF9B3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(https://www.pexels.com/fi-fi/kuva/abstrakti-business-kasitteellinen-kaupankaynti-2694434/)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6B9FD9-4721-48B0-8C91-60752C6B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70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575</Words>
  <Application>Microsoft Office PowerPoint</Application>
  <PresentationFormat>Laajakuva</PresentationFormat>
  <Paragraphs>89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FuturaPT</vt:lpstr>
      <vt:lpstr>Wingdings 3</vt:lpstr>
      <vt:lpstr>Ioni (johtoryhmä)</vt:lpstr>
      <vt:lpstr>Digitaalinen identiteetti</vt:lpstr>
      <vt:lpstr>Identiteetti</vt:lpstr>
      <vt:lpstr>Suomessa eniten käytetyt sosiaalisen median palvelut</vt:lpstr>
      <vt:lpstr>Digitaalinen identiteetti</vt:lpstr>
      <vt:lpstr>Kerättyä dataa, algoritmeja</vt:lpstr>
      <vt:lpstr>Ohjeita nettikäyttäytymiseen</vt:lpstr>
      <vt:lpstr>Huomaa vielä nämä</vt:lpstr>
      <vt:lpstr>Nettikäyttäjän erilaisia rooleja</vt:lpstr>
      <vt:lpstr>”Sinä olet ihminen, muistatko?” Zen Cafen Ihminen-biisistä, sanoittaja Samuli Putro</vt:lpstr>
      <vt:lpstr>Huomaa paras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Digitaalinen identiteetti</dc:title>
  <dc:creator>Paula Rahikainen</dc:creator>
  <cp:lastModifiedBy>Paula Rahikainen</cp:lastModifiedBy>
  <cp:revision>4</cp:revision>
  <dcterms:created xsi:type="dcterms:W3CDTF">2020-12-17T12:30:18Z</dcterms:created>
  <dcterms:modified xsi:type="dcterms:W3CDTF">2021-08-20T13:35:11Z</dcterms:modified>
</cp:coreProperties>
</file>