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2"/>
  </p:notesMasterIdLst>
  <p:sldIdLst>
    <p:sldId id="256" r:id="rId6"/>
    <p:sldId id="257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dirty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5844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2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97293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3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95943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4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61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5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51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6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14189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chemeClr val="accent1"/>
                </a:solidFill>
                <a:latin typeface="Verdana" pitchFamily="34" charset="0"/>
              </a:rPr>
              <a:t>Idea 01 – Johdatus filosofiaan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3679042" y="2228671"/>
            <a:ext cx="600552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i="0" dirty="0">
                <a:solidFill>
                  <a:schemeClr val="accent1"/>
                </a:solidFill>
              </a:rPr>
              <a:t>Luku 8</a:t>
            </a:r>
            <a:endParaRPr lang="fi-FI" altLang="fi-FI" i="0" dirty="0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200" b="1" i="0" dirty="0" smtClean="0">
                <a:solidFill>
                  <a:schemeClr val="accent1"/>
                </a:solidFill>
              </a:rPr>
              <a:t>Mistä tieteessä on kysymys?</a:t>
            </a:r>
            <a:endParaRPr lang="fi-FI" altLang="fi-FI" sz="22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08" y="476672"/>
            <a:ext cx="8223448" cy="914400"/>
          </a:xfrm>
        </p:spPr>
        <p:txBody>
          <a:bodyPr/>
          <a:lstStyle/>
          <a:p>
            <a:r>
              <a:rPr lang="fi-FI" dirty="0" smtClean="0"/>
              <a:t>Kuvanavaus</a:t>
            </a:r>
            <a:br>
              <a:rPr lang="fi-FI" dirty="0" smtClean="0"/>
            </a:br>
            <a:r>
              <a:rPr lang="fi-FI" dirty="0" smtClean="0"/>
              <a:t>Tieteen nopea kehitys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04598"/>
            <a:ext cx="3494461" cy="45757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08" y="476672"/>
            <a:ext cx="8223448" cy="914400"/>
          </a:xfrm>
        </p:spPr>
        <p:txBody>
          <a:bodyPr/>
          <a:lstStyle/>
          <a:p>
            <a:r>
              <a:rPr lang="fi-FI" dirty="0" smtClean="0"/>
              <a:t>Kuvanavaus</a:t>
            </a:r>
            <a:br>
              <a:rPr lang="fi-FI" dirty="0" smtClean="0"/>
            </a:br>
            <a:r>
              <a:rPr lang="fi-FI" dirty="0" smtClean="0"/>
              <a:t>Tieteen nopea kehitys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571500" y="1524000"/>
            <a:ext cx="8001000" cy="4525963"/>
          </a:xfrm>
        </p:spPr>
        <p:txBody>
          <a:bodyPr/>
          <a:lstStyle/>
          <a:p>
            <a:r>
              <a:rPr lang="fi-FI" dirty="0"/>
              <a:t>J</a:t>
            </a:r>
            <a:r>
              <a:rPr lang="fi-FI" dirty="0" smtClean="0"/>
              <a:t>otkin </a:t>
            </a:r>
            <a:r>
              <a:rPr lang="fi-FI" dirty="0"/>
              <a:t>tieteet ovat soveltavia, kuten lääketiede tai tietojenkäsittelytiede, kun taas toiset ovat teoreettisia, kuten matematiikka tai </a:t>
            </a:r>
            <a:r>
              <a:rPr lang="fi-FI" dirty="0" smtClean="0"/>
              <a:t>filosofia.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777202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08" y="476672"/>
            <a:ext cx="8223448" cy="914400"/>
          </a:xfrm>
        </p:spPr>
        <p:txBody>
          <a:bodyPr/>
          <a:lstStyle/>
          <a:p>
            <a:r>
              <a:rPr lang="fi-FI" dirty="0" smtClean="0"/>
              <a:t>Kuvanavaus</a:t>
            </a:r>
            <a:br>
              <a:rPr lang="fi-FI" dirty="0" smtClean="0"/>
            </a:br>
            <a:r>
              <a:rPr lang="fi-FI" dirty="0" smtClean="0"/>
              <a:t>Tieteen nopea kehitys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571500" y="1524000"/>
            <a:ext cx="8001000" cy="4525963"/>
          </a:xfrm>
        </p:spPr>
        <p:txBody>
          <a:bodyPr/>
          <a:lstStyle/>
          <a:p>
            <a:r>
              <a:rPr lang="fi-FI" dirty="0"/>
              <a:t>J</a:t>
            </a:r>
            <a:r>
              <a:rPr lang="fi-FI" dirty="0" smtClean="0"/>
              <a:t>otkin </a:t>
            </a:r>
            <a:r>
              <a:rPr lang="fi-FI" dirty="0"/>
              <a:t>tieteet ovat soveltavia, kuten lääketiede tai tietojenkäsittelytiede, kun taas toiset ovat teoreettisia, kuten matematiikka tai </a:t>
            </a:r>
            <a:r>
              <a:rPr lang="fi-FI" dirty="0" smtClean="0"/>
              <a:t>filosofia.</a:t>
            </a:r>
            <a:endParaRPr lang="fi-FI" dirty="0"/>
          </a:p>
          <a:p>
            <a:r>
              <a:rPr lang="fi-FI" dirty="0" smtClean="0"/>
              <a:t>Soveltavat </a:t>
            </a:r>
            <a:r>
              <a:rPr lang="fi-FI" dirty="0"/>
              <a:t>tieteet ovat hyödyttäneet konkreettisesti </a:t>
            </a:r>
            <a:r>
              <a:rPr lang="fi-FI" dirty="0" smtClean="0"/>
              <a:t>ihmiskuntaa. Esimerkiksi </a:t>
            </a:r>
            <a:r>
              <a:rPr lang="fi-FI" dirty="0"/>
              <a:t>lääketiede on konkreettisesti parantanut ihmiselämän </a:t>
            </a:r>
            <a:r>
              <a:rPr lang="fi-FI" dirty="0" smtClean="0"/>
              <a:t>laatua.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59267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08" y="476672"/>
            <a:ext cx="8223448" cy="914400"/>
          </a:xfrm>
        </p:spPr>
        <p:txBody>
          <a:bodyPr/>
          <a:lstStyle/>
          <a:p>
            <a:r>
              <a:rPr lang="fi-FI" dirty="0" smtClean="0"/>
              <a:t>Kuvanavaus</a:t>
            </a:r>
            <a:br>
              <a:rPr lang="fi-FI" dirty="0" smtClean="0"/>
            </a:br>
            <a:r>
              <a:rPr lang="fi-FI" dirty="0" smtClean="0"/>
              <a:t>Tieteen nopea kehitys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571500" y="1524000"/>
            <a:ext cx="8001000" cy="4525963"/>
          </a:xfrm>
        </p:spPr>
        <p:txBody>
          <a:bodyPr/>
          <a:lstStyle/>
          <a:p>
            <a:r>
              <a:rPr lang="fi-FI" dirty="0"/>
              <a:t>J</a:t>
            </a:r>
            <a:r>
              <a:rPr lang="fi-FI" dirty="0" smtClean="0"/>
              <a:t>otkin </a:t>
            </a:r>
            <a:r>
              <a:rPr lang="fi-FI" dirty="0"/>
              <a:t>tieteet ovat soveltavia, kuten lääketiede tai tietojenkäsittelytiede, kun taas toiset ovat teoreettisia, kuten matematiikka tai </a:t>
            </a:r>
            <a:r>
              <a:rPr lang="fi-FI" dirty="0" smtClean="0"/>
              <a:t>filosofia.</a:t>
            </a:r>
            <a:endParaRPr lang="fi-FI" dirty="0"/>
          </a:p>
          <a:p>
            <a:r>
              <a:rPr lang="fi-FI" dirty="0" smtClean="0"/>
              <a:t>Soveltavat </a:t>
            </a:r>
            <a:r>
              <a:rPr lang="fi-FI" dirty="0"/>
              <a:t>tieteet ovat hyödyttäneet konkreettisesti </a:t>
            </a:r>
            <a:r>
              <a:rPr lang="fi-FI" dirty="0" smtClean="0"/>
              <a:t>ihmiskuntaa. Esimerkiksi </a:t>
            </a:r>
            <a:r>
              <a:rPr lang="fi-FI" dirty="0"/>
              <a:t>lääketiede on konkreettisesti parantanut ihmiselämän </a:t>
            </a:r>
            <a:r>
              <a:rPr lang="fi-FI" dirty="0" smtClean="0"/>
              <a:t>laatua.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ieteellisistä </a:t>
            </a:r>
            <a:r>
              <a:rPr lang="fi-FI" dirty="0"/>
              <a:t>keksinnöistä voi kuitenkin koitua haittaa ihmiskunnalle ja koko </a:t>
            </a:r>
            <a:r>
              <a:rPr lang="fi-FI" dirty="0" smtClean="0"/>
              <a:t>maapallolle. Ne voivat esimerkiksi saastuttaa ilmaa ja pilata vesistöjä.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736604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08" y="476672"/>
            <a:ext cx="8223448" cy="914400"/>
          </a:xfrm>
        </p:spPr>
        <p:txBody>
          <a:bodyPr/>
          <a:lstStyle/>
          <a:p>
            <a:r>
              <a:rPr lang="fi-FI" dirty="0" smtClean="0"/>
              <a:t>Kuvanavaus</a:t>
            </a:r>
            <a:br>
              <a:rPr lang="fi-FI" dirty="0" smtClean="0"/>
            </a:br>
            <a:r>
              <a:rPr lang="fi-FI" dirty="0" smtClean="0"/>
              <a:t>Tieteen nopea kehitys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571500" y="1524000"/>
            <a:ext cx="8001000" cy="4525963"/>
          </a:xfrm>
        </p:spPr>
        <p:txBody>
          <a:bodyPr/>
          <a:lstStyle/>
          <a:p>
            <a:r>
              <a:rPr lang="fi-FI" dirty="0"/>
              <a:t>J</a:t>
            </a:r>
            <a:r>
              <a:rPr lang="fi-FI" dirty="0" smtClean="0"/>
              <a:t>otkin </a:t>
            </a:r>
            <a:r>
              <a:rPr lang="fi-FI" dirty="0"/>
              <a:t>tieteet ovat soveltavia, kuten lääketiede tai tietojenkäsittelytiede, kun taas toiset ovat teoreettisia, kuten matematiikka tai </a:t>
            </a:r>
            <a:r>
              <a:rPr lang="fi-FI" dirty="0" smtClean="0"/>
              <a:t>filosofia.</a:t>
            </a:r>
            <a:endParaRPr lang="fi-FI" dirty="0"/>
          </a:p>
          <a:p>
            <a:r>
              <a:rPr lang="fi-FI" dirty="0" smtClean="0"/>
              <a:t>Soveltavat </a:t>
            </a:r>
            <a:r>
              <a:rPr lang="fi-FI" dirty="0"/>
              <a:t>tieteet ovat hyödyttäneet konkreettisesti </a:t>
            </a:r>
            <a:r>
              <a:rPr lang="fi-FI" dirty="0" smtClean="0"/>
              <a:t>ihmiskuntaa. Esimerkiksi </a:t>
            </a:r>
            <a:r>
              <a:rPr lang="fi-FI" dirty="0"/>
              <a:t>lääketiede on konkreettisesti parantanut ihmiselämän </a:t>
            </a:r>
            <a:r>
              <a:rPr lang="fi-FI" dirty="0" smtClean="0"/>
              <a:t>laatua.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ieteellisistä </a:t>
            </a:r>
            <a:r>
              <a:rPr lang="fi-FI" dirty="0"/>
              <a:t>keksinnöistä voi kuitenkin koitua haittaa ihmiskunnalle ja koko </a:t>
            </a:r>
            <a:r>
              <a:rPr lang="fi-FI" dirty="0" smtClean="0"/>
              <a:t>maapallolle. Ne voivat esimerkiksi saastuttaa ilmaa ja pilata vesistöjä.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ieteet </a:t>
            </a:r>
            <a:r>
              <a:rPr lang="fi-FI" dirty="0"/>
              <a:t>sellaisenaan eivät tee vahinkoa ihmiskunnalle, mutta tieteelliset keksinnöt, kuten atomipommi, voivat </a:t>
            </a:r>
            <a:r>
              <a:rPr lang="fi-FI" dirty="0" smtClean="0"/>
              <a:t>tehdä.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859379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C69D417-8C22-437C-8803-F9A9448B1813}">
  <ds:schemaRefs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4FD2DD6E-41AC-4D3A-A8B5-1111DEEF208D"/>
  </ds:schemaRefs>
</ds:datastoreItem>
</file>

<file path=customXml/itemProps4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2751</TotalTime>
  <Words>204</Words>
  <Application>Microsoft Office PowerPoint</Application>
  <PresentationFormat>On-screen Show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Geneva</vt:lpstr>
      <vt:lpstr>Lucida Grande</vt:lpstr>
      <vt:lpstr>Verdana</vt:lpstr>
      <vt:lpstr>Blank Presentation</vt:lpstr>
      <vt:lpstr>PowerPoint Presentation</vt:lpstr>
      <vt:lpstr>Kuvanavaus Tieteen nopea kehitys</vt:lpstr>
      <vt:lpstr>Kuvanavaus Tieteen nopea kehitys</vt:lpstr>
      <vt:lpstr>Kuvanavaus Tieteen nopea kehitys</vt:lpstr>
      <vt:lpstr>Kuvanavaus Tieteen nopea kehitys</vt:lpstr>
      <vt:lpstr>Kuvanavaus Tieteen nopea kehitys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Minna</cp:lastModifiedBy>
  <cp:revision>75</cp:revision>
  <dcterms:created xsi:type="dcterms:W3CDTF">2010-04-19T08:09:13Z</dcterms:created>
  <dcterms:modified xsi:type="dcterms:W3CDTF">2020-04-29T14:38:29Z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