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90" r:id="rId4"/>
    <p:sldId id="288" r:id="rId5"/>
    <p:sldId id="289" r:id="rId6"/>
    <p:sldId id="287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875B9-A519-44FD-9828-FEC587DC929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360318B-72C1-490F-8035-9D9A72EE26A7}">
      <dgm:prSet phldrT="[Teksti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Merkitys yksilölle</a:t>
          </a:r>
        </a:p>
      </dgm:t>
    </dgm:pt>
    <dgm:pt modelId="{A6190289-A03D-4B76-AE1E-83B6E0FE0827}" type="parTrans" cxnId="{22D1CEC3-A474-4619-AD8B-BDD1051C543F}">
      <dgm:prSet/>
      <dgm:spPr/>
      <dgm:t>
        <a:bodyPr/>
        <a:lstStyle/>
        <a:p>
          <a:endParaRPr lang="fi-FI"/>
        </a:p>
      </dgm:t>
    </dgm:pt>
    <dgm:pt modelId="{3F71BC78-578B-4989-B524-2739F5FC0392}" type="sibTrans" cxnId="{22D1CEC3-A474-4619-AD8B-BDD1051C543F}">
      <dgm:prSet/>
      <dgm:spPr/>
      <dgm:t>
        <a:bodyPr/>
        <a:lstStyle/>
        <a:p>
          <a:endParaRPr lang="fi-FI"/>
        </a:p>
      </dgm:t>
    </dgm:pt>
    <dgm:pt modelId="{E2D2423C-1066-4F34-A75A-FAB673BBFBB9}">
      <dgm:prSet phldrT="[Teksti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Merkitys</a:t>
          </a:r>
          <a:r>
            <a:rPr lang="fi-FI" dirty="0"/>
            <a:t> </a:t>
          </a:r>
          <a:r>
            <a:rPr lang="fi-FI" dirty="0">
              <a:solidFill>
                <a:schemeClr val="tx1"/>
              </a:solidFill>
            </a:rPr>
            <a:t>yhteisölle</a:t>
          </a:r>
        </a:p>
      </dgm:t>
    </dgm:pt>
    <dgm:pt modelId="{E29129AF-EBAD-4A1D-AB7D-CFD493B16663}" type="parTrans" cxnId="{5994320F-A1F5-49B3-913E-9A6A4B242ADE}">
      <dgm:prSet/>
      <dgm:spPr/>
      <dgm:t>
        <a:bodyPr/>
        <a:lstStyle/>
        <a:p>
          <a:endParaRPr lang="fi-FI"/>
        </a:p>
      </dgm:t>
    </dgm:pt>
    <dgm:pt modelId="{F500F4A4-1297-4196-A7F2-8F07D61E2871}" type="sibTrans" cxnId="{5994320F-A1F5-49B3-913E-9A6A4B242ADE}">
      <dgm:prSet/>
      <dgm:spPr/>
      <dgm:t>
        <a:bodyPr/>
        <a:lstStyle/>
        <a:p>
          <a:endParaRPr lang="fi-FI"/>
        </a:p>
      </dgm:t>
    </dgm:pt>
    <dgm:pt modelId="{6DE0B0D7-6E24-4D05-B3E5-A0F973BA8CC1}">
      <dgm:prSet phldrT="[Teksti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Merkitys yhteiskunnalle</a:t>
          </a:r>
        </a:p>
      </dgm:t>
    </dgm:pt>
    <dgm:pt modelId="{D3AC0C7E-A0A3-40EB-9A6F-54770AAF5EAA}" type="parTrans" cxnId="{A994039E-A5DB-4023-8116-620F9846B98A}">
      <dgm:prSet/>
      <dgm:spPr/>
      <dgm:t>
        <a:bodyPr/>
        <a:lstStyle/>
        <a:p>
          <a:endParaRPr lang="fi-FI"/>
        </a:p>
      </dgm:t>
    </dgm:pt>
    <dgm:pt modelId="{F266189B-2BD0-4B50-ADE5-359AFBE0874A}" type="sibTrans" cxnId="{A994039E-A5DB-4023-8116-620F9846B98A}">
      <dgm:prSet/>
      <dgm:spPr/>
      <dgm:t>
        <a:bodyPr/>
        <a:lstStyle/>
        <a:p>
          <a:endParaRPr lang="fi-FI"/>
        </a:p>
      </dgm:t>
    </dgm:pt>
    <dgm:pt modelId="{A74EEB28-C456-480A-9921-8B6F2EB3C12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Merkityksellisyys, identiteetti</a:t>
          </a:r>
        </a:p>
      </dgm:t>
    </dgm:pt>
    <dgm:pt modelId="{0F978F55-E43D-43FD-ACFC-E139AD93C20D}" type="parTrans" cxnId="{759856C3-12D0-479E-ACD1-4EBD481C49AF}">
      <dgm:prSet/>
      <dgm:spPr/>
      <dgm:t>
        <a:bodyPr/>
        <a:lstStyle/>
        <a:p>
          <a:endParaRPr lang="fi-FI"/>
        </a:p>
      </dgm:t>
    </dgm:pt>
    <dgm:pt modelId="{709DEFBC-0CF3-4C34-8870-46C10F65F819}" type="sibTrans" cxnId="{759856C3-12D0-479E-ACD1-4EBD481C49AF}">
      <dgm:prSet/>
      <dgm:spPr/>
      <dgm:t>
        <a:bodyPr/>
        <a:lstStyle/>
        <a:p>
          <a:endParaRPr lang="fi-FI"/>
        </a:p>
      </dgm:t>
    </dgm:pt>
    <dgm:pt modelId="{D32DE71F-D742-4C75-9EF8-E362A3CF749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Sosiaalinen tuki</a:t>
          </a:r>
        </a:p>
      </dgm:t>
    </dgm:pt>
    <dgm:pt modelId="{D932856C-DBE0-4B97-9B57-CAB0F1F8A6A2}" type="parTrans" cxnId="{F088A9ED-E39B-4670-9EE0-65E5FA2F1B30}">
      <dgm:prSet/>
      <dgm:spPr/>
      <dgm:t>
        <a:bodyPr/>
        <a:lstStyle/>
        <a:p>
          <a:endParaRPr lang="fi-FI"/>
        </a:p>
      </dgm:t>
    </dgm:pt>
    <dgm:pt modelId="{B1C030A1-CCB1-49FB-8D85-D19ACA013092}" type="sibTrans" cxnId="{F088A9ED-E39B-4670-9EE0-65E5FA2F1B30}">
      <dgm:prSet/>
      <dgm:spPr/>
      <dgm:t>
        <a:bodyPr/>
        <a:lstStyle/>
        <a:p>
          <a:endParaRPr lang="fi-FI"/>
        </a:p>
      </dgm:t>
    </dgm:pt>
    <dgm:pt modelId="{722DC1D9-8FEB-4DF8-B0A3-B648FB5DA2B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Täydentää julkisia terveyspalveluja</a:t>
          </a:r>
        </a:p>
      </dgm:t>
    </dgm:pt>
    <dgm:pt modelId="{2C3DDDCF-7524-4C4E-A2DC-A6E2C0A19BAA}" type="parTrans" cxnId="{0B144843-224B-46C5-87D9-9BA614F97E92}">
      <dgm:prSet/>
      <dgm:spPr/>
      <dgm:t>
        <a:bodyPr/>
        <a:lstStyle/>
        <a:p>
          <a:endParaRPr lang="fi-FI"/>
        </a:p>
      </dgm:t>
    </dgm:pt>
    <dgm:pt modelId="{85ADFF6D-D28F-48B1-89A5-FB7AC2D201EE}" type="sibTrans" cxnId="{0B144843-224B-46C5-87D9-9BA614F97E92}">
      <dgm:prSet/>
      <dgm:spPr/>
      <dgm:t>
        <a:bodyPr/>
        <a:lstStyle/>
        <a:p>
          <a:endParaRPr lang="fi-FI"/>
        </a:p>
      </dgm:t>
    </dgm:pt>
    <dgm:pt modelId="{F2207FFD-60F1-48F8-B5E5-FA1AEA66A8B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Vaikuttaminen , osallistuminen</a:t>
          </a:r>
        </a:p>
      </dgm:t>
    </dgm:pt>
    <dgm:pt modelId="{E24329EB-6895-468B-8A53-0F03435750CC}" type="parTrans" cxnId="{C583EE2A-62F5-4DA2-A05C-59C811F2B084}">
      <dgm:prSet/>
      <dgm:spPr/>
      <dgm:t>
        <a:bodyPr/>
        <a:lstStyle/>
        <a:p>
          <a:endParaRPr lang="fi-FI"/>
        </a:p>
      </dgm:t>
    </dgm:pt>
    <dgm:pt modelId="{292C0D5F-9116-436F-85D7-266080A63ABF}" type="sibTrans" cxnId="{C583EE2A-62F5-4DA2-A05C-59C811F2B084}">
      <dgm:prSet/>
      <dgm:spPr/>
      <dgm:t>
        <a:bodyPr/>
        <a:lstStyle/>
        <a:p>
          <a:endParaRPr lang="fi-FI"/>
        </a:p>
      </dgm:t>
    </dgm:pt>
    <dgm:pt modelId="{40E5575E-88A0-4552-9310-7F30CF8C4F0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Harrastus, oppiminen</a:t>
          </a:r>
        </a:p>
      </dgm:t>
    </dgm:pt>
    <dgm:pt modelId="{0DEA5870-8093-4FCA-A2FB-F0A05171FFF9}" type="parTrans" cxnId="{E9109219-0F7D-4574-85CF-C937780F7681}">
      <dgm:prSet/>
      <dgm:spPr/>
      <dgm:t>
        <a:bodyPr/>
        <a:lstStyle/>
        <a:p>
          <a:endParaRPr lang="fi-FI"/>
        </a:p>
      </dgm:t>
    </dgm:pt>
    <dgm:pt modelId="{EC962F94-BCD6-4649-BC3D-45AF87568BE2}" type="sibTrans" cxnId="{E9109219-0F7D-4574-85CF-C937780F7681}">
      <dgm:prSet/>
      <dgm:spPr/>
      <dgm:t>
        <a:bodyPr/>
        <a:lstStyle/>
        <a:p>
          <a:endParaRPr lang="fi-FI"/>
        </a:p>
      </dgm:t>
    </dgm:pt>
    <dgm:pt modelId="{379A9AA3-8191-4359-A424-9DCA2D54EEE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Ihmissuhteet, vertaisryhmä</a:t>
          </a:r>
        </a:p>
      </dgm:t>
    </dgm:pt>
    <dgm:pt modelId="{FAA70016-01A2-4F44-97A9-CCBEA5CF1FD4}" type="parTrans" cxnId="{E4DFA3C2-D783-4173-B0BF-2074835D3B29}">
      <dgm:prSet/>
      <dgm:spPr/>
      <dgm:t>
        <a:bodyPr/>
        <a:lstStyle/>
        <a:p>
          <a:endParaRPr lang="fi-FI"/>
        </a:p>
      </dgm:t>
    </dgm:pt>
    <dgm:pt modelId="{C7ACC853-4649-476B-89B2-ABE6CB70F802}" type="sibTrans" cxnId="{E4DFA3C2-D783-4173-B0BF-2074835D3B29}">
      <dgm:prSet/>
      <dgm:spPr/>
      <dgm:t>
        <a:bodyPr/>
        <a:lstStyle/>
        <a:p>
          <a:endParaRPr lang="fi-FI"/>
        </a:p>
      </dgm:t>
    </dgm:pt>
    <dgm:pt modelId="{1FBD2C3E-D857-4F36-9BF1-EA3D8EE805F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Toimintakyky</a:t>
          </a:r>
        </a:p>
      </dgm:t>
    </dgm:pt>
    <dgm:pt modelId="{EA035110-6B16-42F5-8A60-FAFB2F8A91DB}" type="parTrans" cxnId="{95A208AF-82A6-4504-8AE5-8D1909AABD7A}">
      <dgm:prSet/>
      <dgm:spPr/>
      <dgm:t>
        <a:bodyPr/>
        <a:lstStyle/>
        <a:p>
          <a:endParaRPr lang="fi-FI"/>
        </a:p>
      </dgm:t>
    </dgm:pt>
    <dgm:pt modelId="{3F419220-B71C-485D-A54D-788F02532838}" type="sibTrans" cxnId="{95A208AF-82A6-4504-8AE5-8D1909AABD7A}">
      <dgm:prSet/>
      <dgm:spPr/>
      <dgm:t>
        <a:bodyPr/>
        <a:lstStyle/>
        <a:p>
          <a:endParaRPr lang="fi-FI"/>
        </a:p>
      </dgm:t>
    </dgm:pt>
    <dgm:pt modelId="{D9C1AA46-5AFD-42BF-94B6-2DE88586B76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Tieto, edunvalvonta</a:t>
          </a:r>
        </a:p>
      </dgm:t>
    </dgm:pt>
    <dgm:pt modelId="{9F036AE5-4A43-4EC2-8D01-DD4A5AD39903}" type="parTrans" cxnId="{167397B8-C521-4A3C-8030-E0C2D69E9C05}">
      <dgm:prSet/>
      <dgm:spPr/>
      <dgm:t>
        <a:bodyPr/>
        <a:lstStyle/>
        <a:p>
          <a:endParaRPr lang="fi-FI"/>
        </a:p>
      </dgm:t>
    </dgm:pt>
    <dgm:pt modelId="{6D584641-71DA-4E3F-A4FB-241E1D9E90A9}" type="sibTrans" cxnId="{167397B8-C521-4A3C-8030-E0C2D69E9C05}">
      <dgm:prSet/>
      <dgm:spPr/>
      <dgm:t>
        <a:bodyPr/>
        <a:lstStyle/>
        <a:p>
          <a:endParaRPr lang="fi-FI"/>
        </a:p>
      </dgm:t>
    </dgm:pt>
    <dgm:pt modelId="{03C64823-F10C-4D7D-8804-BD56A002B3E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Sosiaalinen pääoma</a:t>
          </a:r>
        </a:p>
      </dgm:t>
    </dgm:pt>
    <dgm:pt modelId="{CE848F71-2E43-4BD9-A74A-0742ABA8BD35}" type="parTrans" cxnId="{0157836E-283C-401D-821B-F28C0C0E1C38}">
      <dgm:prSet/>
      <dgm:spPr/>
      <dgm:t>
        <a:bodyPr/>
        <a:lstStyle/>
        <a:p>
          <a:endParaRPr lang="fi-FI"/>
        </a:p>
      </dgm:t>
    </dgm:pt>
    <dgm:pt modelId="{F31AB3B6-0514-417E-959F-C0E3FE86F0E6}" type="sibTrans" cxnId="{0157836E-283C-401D-821B-F28C0C0E1C38}">
      <dgm:prSet/>
      <dgm:spPr/>
      <dgm:t>
        <a:bodyPr/>
        <a:lstStyle/>
        <a:p>
          <a:endParaRPr lang="fi-FI"/>
        </a:p>
      </dgm:t>
    </dgm:pt>
    <dgm:pt modelId="{92E84332-61DC-48F4-A7A1-C95BF22754E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Vastuunjako</a:t>
          </a:r>
        </a:p>
      </dgm:t>
    </dgm:pt>
    <dgm:pt modelId="{BEE76CC8-1ECC-4755-AB17-404D12A41929}" type="parTrans" cxnId="{420083D3-7120-4F39-BDE2-3A737C9656C2}">
      <dgm:prSet/>
      <dgm:spPr/>
      <dgm:t>
        <a:bodyPr/>
        <a:lstStyle/>
        <a:p>
          <a:endParaRPr lang="fi-FI"/>
        </a:p>
      </dgm:t>
    </dgm:pt>
    <dgm:pt modelId="{E838D717-F048-42EE-80B4-D7C4AC7839C2}" type="sibTrans" cxnId="{420083D3-7120-4F39-BDE2-3A737C9656C2}">
      <dgm:prSet/>
      <dgm:spPr/>
      <dgm:t>
        <a:bodyPr/>
        <a:lstStyle/>
        <a:p>
          <a:endParaRPr lang="fi-FI"/>
        </a:p>
      </dgm:t>
    </dgm:pt>
    <dgm:pt modelId="{6361D6A1-8962-47A3-9A2A-58CB246082A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Etujärjestötoiminta</a:t>
          </a:r>
        </a:p>
      </dgm:t>
    </dgm:pt>
    <dgm:pt modelId="{3CB0C8ED-6CB1-47DD-81DB-6A0941C5BBB6}" type="parTrans" cxnId="{78200483-F821-4EE1-948F-D16AB0938077}">
      <dgm:prSet/>
      <dgm:spPr/>
      <dgm:t>
        <a:bodyPr/>
        <a:lstStyle/>
        <a:p>
          <a:endParaRPr lang="fi-FI"/>
        </a:p>
      </dgm:t>
    </dgm:pt>
    <dgm:pt modelId="{AF480DB1-4036-431F-8DA2-CB87044301C6}" type="sibTrans" cxnId="{78200483-F821-4EE1-948F-D16AB0938077}">
      <dgm:prSet/>
      <dgm:spPr/>
      <dgm:t>
        <a:bodyPr/>
        <a:lstStyle/>
        <a:p>
          <a:endParaRPr lang="fi-FI"/>
        </a:p>
      </dgm:t>
    </dgm:pt>
    <dgm:pt modelId="{32003884-7D68-45E5-9D1B-7115DCB8F6E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Tiedotus</a:t>
          </a:r>
        </a:p>
      </dgm:t>
    </dgm:pt>
    <dgm:pt modelId="{E6D9C636-848D-4B97-8DDB-6A63679D8591}" type="parTrans" cxnId="{6D70DE0C-0D95-491E-A754-54E0B922F7E9}">
      <dgm:prSet/>
      <dgm:spPr/>
      <dgm:t>
        <a:bodyPr/>
        <a:lstStyle/>
        <a:p>
          <a:endParaRPr lang="fi-FI"/>
        </a:p>
      </dgm:t>
    </dgm:pt>
    <dgm:pt modelId="{7350CF47-2F5E-45C0-B957-F8D556DCA121}" type="sibTrans" cxnId="{6D70DE0C-0D95-491E-A754-54E0B922F7E9}">
      <dgm:prSet/>
      <dgm:spPr/>
      <dgm:t>
        <a:bodyPr/>
        <a:lstStyle/>
        <a:p>
          <a:endParaRPr lang="fi-FI"/>
        </a:p>
      </dgm:t>
    </dgm:pt>
    <dgm:pt modelId="{97C1017F-BDE9-4E00-82A6-EE041395A50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Nopea reagointi</a:t>
          </a:r>
        </a:p>
      </dgm:t>
    </dgm:pt>
    <dgm:pt modelId="{712C559C-F32E-4D71-9A50-668A1556DA03}" type="parTrans" cxnId="{183B5270-0D6B-49C2-B066-B511E6BAD147}">
      <dgm:prSet/>
      <dgm:spPr/>
      <dgm:t>
        <a:bodyPr/>
        <a:lstStyle/>
        <a:p>
          <a:endParaRPr lang="fi-FI"/>
        </a:p>
      </dgm:t>
    </dgm:pt>
    <dgm:pt modelId="{457408F3-A3DD-4E30-9B36-6723BC92B139}" type="sibTrans" cxnId="{183B5270-0D6B-49C2-B066-B511E6BAD147}">
      <dgm:prSet/>
      <dgm:spPr/>
      <dgm:t>
        <a:bodyPr/>
        <a:lstStyle/>
        <a:p>
          <a:endParaRPr lang="fi-FI"/>
        </a:p>
      </dgm:t>
    </dgm:pt>
    <dgm:pt modelId="{D01E9C0F-0879-4FFA-9BB0-71B13490518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Työllistää</a:t>
          </a:r>
        </a:p>
      </dgm:t>
    </dgm:pt>
    <dgm:pt modelId="{C7FD50CC-66F0-4B9F-88E8-A713BB21D684}" type="parTrans" cxnId="{65A71D59-F728-4680-8770-50FE9B9B39A2}">
      <dgm:prSet/>
      <dgm:spPr/>
      <dgm:t>
        <a:bodyPr/>
        <a:lstStyle/>
        <a:p>
          <a:endParaRPr lang="fi-FI"/>
        </a:p>
      </dgm:t>
    </dgm:pt>
    <dgm:pt modelId="{2B12A66A-4347-4265-BB5C-9AE2E0086CEE}" type="sibTrans" cxnId="{65A71D59-F728-4680-8770-50FE9B9B39A2}">
      <dgm:prSet/>
      <dgm:spPr/>
      <dgm:t>
        <a:bodyPr/>
        <a:lstStyle/>
        <a:p>
          <a:endParaRPr lang="fi-FI"/>
        </a:p>
      </dgm:t>
    </dgm:pt>
    <dgm:pt modelId="{5EF7FA46-23EA-4AFD-9FDA-C26E30A3919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Taloudellinen hyöty</a:t>
          </a:r>
        </a:p>
      </dgm:t>
    </dgm:pt>
    <dgm:pt modelId="{F70B2B93-5F59-4925-87F3-574E5A9B370A}" type="parTrans" cxnId="{D9C5F7D4-92EB-46C1-97A5-75B310206D69}">
      <dgm:prSet/>
      <dgm:spPr/>
      <dgm:t>
        <a:bodyPr/>
        <a:lstStyle/>
        <a:p>
          <a:endParaRPr lang="fi-FI"/>
        </a:p>
      </dgm:t>
    </dgm:pt>
    <dgm:pt modelId="{CA367E6F-3ED3-437F-9C9B-C36D3A3842A4}" type="sibTrans" cxnId="{D9C5F7D4-92EB-46C1-97A5-75B310206D69}">
      <dgm:prSet/>
      <dgm:spPr/>
      <dgm:t>
        <a:bodyPr/>
        <a:lstStyle/>
        <a:p>
          <a:endParaRPr lang="fi-FI"/>
        </a:p>
      </dgm:t>
    </dgm:pt>
    <dgm:pt modelId="{F0C03DB8-826D-4051-B0CE-3AC668658A2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600" dirty="0"/>
            <a:t>Globaali tiedonvälitys</a:t>
          </a:r>
        </a:p>
      </dgm:t>
    </dgm:pt>
    <dgm:pt modelId="{D7D93915-6B45-4E22-B0E3-05E879EF790A}" type="parTrans" cxnId="{F651F6BD-9653-4068-98E2-8220B2735CBB}">
      <dgm:prSet/>
      <dgm:spPr/>
      <dgm:t>
        <a:bodyPr/>
        <a:lstStyle/>
        <a:p>
          <a:endParaRPr lang="fi-FI"/>
        </a:p>
      </dgm:t>
    </dgm:pt>
    <dgm:pt modelId="{1323B890-0C1A-4A56-AE07-2C25F04A5542}" type="sibTrans" cxnId="{F651F6BD-9653-4068-98E2-8220B2735CBB}">
      <dgm:prSet/>
      <dgm:spPr/>
      <dgm:t>
        <a:bodyPr/>
        <a:lstStyle/>
        <a:p>
          <a:endParaRPr lang="fi-FI"/>
        </a:p>
      </dgm:t>
    </dgm:pt>
    <dgm:pt modelId="{15181DE4-A5B5-4CFE-8517-036A0A76957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fi-FI" sz="1400" dirty="0"/>
        </a:p>
      </dgm:t>
    </dgm:pt>
    <dgm:pt modelId="{03C0ED2A-3AEC-4291-A844-733425119FF1}" type="parTrans" cxnId="{53009787-2F69-46FF-BEC7-28E636386636}">
      <dgm:prSet/>
      <dgm:spPr/>
      <dgm:t>
        <a:bodyPr/>
        <a:lstStyle/>
        <a:p>
          <a:endParaRPr lang="fi-FI"/>
        </a:p>
      </dgm:t>
    </dgm:pt>
    <dgm:pt modelId="{2B90B80C-CF36-4730-87E3-C23756D59ADC}" type="sibTrans" cxnId="{53009787-2F69-46FF-BEC7-28E636386636}">
      <dgm:prSet/>
      <dgm:spPr/>
      <dgm:t>
        <a:bodyPr/>
        <a:lstStyle/>
        <a:p>
          <a:endParaRPr lang="fi-FI"/>
        </a:p>
      </dgm:t>
    </dgm:pt>
    <dgm:pt modelId="{86269982-BE3F-440D-A83A-E950002E73BB}" type="pres">
      <dgm:prSet presAssocID="{49C875B9-A519-44FD-9828-FEC587DC929D}" presName="diagram" presStyleCnt="0">
        <dgm:presLayoutVars>
          <dgm:dir/>
          <dgm:animLvl val="lvl"/>
          <dgm:resizeHandles val="exact"/>
        </dgm:presLayoutVars>
      </dgm:prSet>
      <dgm:spPr/>
    </dgm:pt>
    <dgm:pt modelId="{6122851C-8C4F-4CD9-B20A-3B90A236DDC1}" type="pres">
      <dgm:prSet presAssocID="{9360318B-72C1-490F-8035-9D9A72EE26A7}" presName="compNode" presStyleCnt="0"/>
      <dgm:spPr/>
    </dgm:pt>
    <dgm:pt modelId="{5C792997-F5AE-47AB-B081-AB8888F36D24}" type="pres">
      <dgm:prSet presAssocID="{9360318B-72C1-490F-8035-9D9A72EE26A7}" presName="childRect" presStyleLbl="bgAcc1" presStyleIdx="0" presStyleCnt="3" custScaleX="124998" custScaleY="103329" custLinFactNeighborX="-9267" custLinFactNeighborY="2450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A15B71-7B14-4C51-8E58-D803F5F8742B}" type="pres">
      <dgm:prSet presAssocID="{9360318B-72C1-490F-8035-9D9A72EE26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86287D0-A897-4C63-8EAF-7E4E699BEBB0}" type="pres">
      <dgm:prSet presAssocID="{9360318B-72C1-490F-8035-9D9A72EE26A7}" presName="parentRect" presStyleLbl="alignNode1" presStyleIdx="0" presStyleCnt="3" custScaleX="133388" custScaleY="125827" custLinFactNeighborX="-9217" custLinFactNeighborY="54842"/>
      <dgm:spPr/>
      <dgm:t>
        <a:bodyPr/>
        <a:lstStyle/>
        <a:p>
          <a:endParaRPr lang="fi-FI"/>
        </a:p>
      </dgm:t>
    </dgm:pt>
    <dgm:pt modelId="{09EE9AA0-245F-4245-B241-70A589B84B91}" type="pres">
      <dgm:prSet presAssocID="{9360318B-72C1-490F-8035-9D9A72EE26A7}" presName="adorn" presStyleLbl="fgAccFollowNode1" presStyleIdx="0" presStyleCnt="3" custScaleX="164371" custScaleY="174424" custLinFactNeighborX="1309" custLinFactNeighborY="323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DFA7CC-994D-4DE3-B773-1AACBEF22F55}" type="pres">
      <dgm:prSet presAssocID="{3F71BC78-578B-4989-B524-2739F5FC0392}" presName="sibTrans" presStyleLbl="sibTrans2D1" presStyleIdx="0" presStyleCnt="0"/>
      <dgm:spPr/>
      <dgm:t>
        <a:bodyPr/>
        <a:lstStyle/>
        <a:p>
          <a:endParaRPr lang="fi-FI"/>
        </a:p>
      </dgm:t>
    </dgm:pt>
    <dgm:pt modelId="{699BD192-B410-44CA-A614-012DD1A2FE76}" type="pres">
      <dgm:prSet presAssocID="{E2D2423C-1066-4F34-A75A-FAB673BBFBB9}" presName="compNode" presStyleCnt="0"/>
      <dgm:spPr/>
    </dgm:pt>
    <dgm:pt modelId="{0FC43084-BEDA-4B9D-904A-3D9C06AA9506}" type="pres">
      <dgm:prSet presAssocID="{E2D2423C-1066-4F34-A75A-FAB673BBFBB9}" presName="childRect" presStyleLbl="bgAcc1" presStyleIdx="1" presStyleCnt="3" custScaleX="143219" custLinFactNeighborX="13464" custLinFactNeighborY="1191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8F5D65-D8B3-4A76-8817-AB3061E2B6AE}" type="pres">
      <dgm:prSet presAssocID="{E2D2423C-1066-4F34-A75A-FAB673BBFB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953385-DE2D-4E65-964B-B630DE0E8849}" type="pres">
      <dgm:prSet presAssocID="{E2D2423C-1066-4F34-A75A-FAB673BBFBB9}" presName="parentRect" presStyleLbl="alignNode1" presStyleIdx="1" presStyleCnt="3" custScaleX="149038" custLinFactNeighborX="13464" custLinFactNeighborY="20837"/>
      <dgm:spPr/>
      <dgm:t>
        <a:bodyPr/>
        <a:lstStyle/>
        <a:p>
          <a:endParaRPr lang="fi-FI"/>
        </a:p>
      </dgm:t>
    </dgm:pt>
    <dgm:pt modelId="{585BEE0E-F4BD-40C3-A1FB-E15FA4150F9B}" type="pres">
      <dgm:prSet presAssocID="{E2D2423C-1066-4F34-A75A-FAB673BBFBB9}" presName="adorn" presStyleLbl="fgAccFollowNode1" presStyleIdx="1" presStyleCnt="3" custScaleX="179188" custScaleY="166075" custLinFactNeighborX="60325" custLinFactNeighborY="-10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EF5AC3-F696-47B0-9320-81DC47FCA43D}" type="pres">
      <dgm:prSet presAssocID="{F500F4A4-1297-4196-A7F2-8F07D61E2871}" presName="sibTrans" presStyleLbl="sibTrans2D1" presStyleIdx="0" presStyleCnt="0"/>
      <dgm:spPr/>
      <dgm:t>
        <a:bodyPr/>
        <a:lstStyle/>
        <a:p>
          <a:endParaRPr lang="fi-FI"/>
        </a:p>
      </dgm:t>
    </dgm:pt>
    <dgm:pt modelId="{7B6FD588-11AD-47B4-8C8F-385BFD358E5C}" type="pres">
      <dgm:prSet presAssocID="{6DE0B0D7-6E24-4D05-B3E5-A0F973BA8CC1}" presName="compNode" presStyleCnt="0"/>
      <dgm:spPr/>
    </dgm:pt>
    <dgm:pt modelId="{8522B563-4898-489E-9B9B-3D1DF19A5B5A}" type="pres">
      <dgm:prSet presAssocID="{6DE0B0D7-6E24-4D05-B3E5-A0F973BA8CC1}" presName="childRect" presStyleLbl="bgAcc1" presStyleIdx="2" presStyleCnt="3" custScaleX="161780" custScaleY="1276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F8323CC-91B8-466D-922E-7F84E9E2F946}" type="pres">
      <dgm:prSet presAssocID="{6DE0B0D7-6E24-4D05-B3E5-A0F973BA8CC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6A5E45B-1882-484E-AC3E-C992E6D83C50}" type="pres">
      <dgm:prSet presAssocID="{6DE0B0D7-6E24-4D05-B3E5-A0F973BA8CC1}" presName="parentRect" presStyleLbl="alignNode1" presStyleIdx="2" presStyleCnt="3" custScaleX="168122" custLinFactNeighborX="1725" custLinFactNeighborY="30155"/>
      <dgm:spPr/>
      <dgm:t>
        <a:bodyPr/>
        <a:lstStyle/>
        <a:p>
          <a:endParaRPr lang="fi-FI"/>
        </a:p>
      </dgm:t>
    </dgm:pt>
    <dgm:pt modelId="{251D4647-D241-4C5B-8D67-B440C220F586}" type="pres">
      <dgm:prSet presAssocID="{6DE0B0D7-6E24-4D05-B3E5-A0F973BA8CC1}" presName="adorn" presStyleLbl="fgAccFollowNode1" presStyleIdx="2" presStyleCnt="3" custScaleX="226546" custScaleY="188886" custLinFactNeighborX="90481" custLinFactNeighborY="-240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3CAEEC8-9648-424C-89CE-AA8412A486E2}" type="presOf" srcId="{49C875B9-A519-44FD-9828-FEC587DC929D}" destId="{86269982-BE3F-440D-A83A-E950002E73BB}" srcOrd="0" destOrd="0" presId="urn:microsoft.com/office/officeart/2005/8/layout/bList2"/>
    <dgm:cxn modelId="{F651F6BD-9653-4068-98E2-8220B2735CBB}" srcId="{6DE0B0D7-6E24-4D05-B3E5-A0F973BA8CC1}" destId="{F0C03DB8-826D-4051-B0CE-3AC668658A23}" srcOrd="6" destOrd="0" parTransId="{D7D93915-6B45-4E22-B0E3-05E879EF790A}" sibTransId="{1323B890-0C1A-4A56-AE07-2C25F04A5542}"/>
    <dgm:cxn modelId="{11B69C02-C782-4233-BA2B-A1F9B03F19AE}" type="presOf" srcId="{A74EEB28-C456-480A-9921-8B6F2EB3C123}" destId="{5C792997-F5AE-47AB-B081-AB8888F36D24}" srcOrd="0" destOrd="0" presId="urn:microsoft.com/office/officeart/2005/8/layout/bList2"/>
    <dgm:cxn modelId="{22D1CEC3-A474-4619-AD8B-BDD1051C543F}" srcId="{49C875B9-A519-44FD-9828-FEC587DC929D}" destId="{9360318B-72C1-490F-8035-9D9A72EE26A7}" srcOrd="0" destOrd="0" parTransId="{A6190289-A03D-4B76-AE1E-83B6E0FE0827}" sibTransId="{3F71BC78-578B-4989-B524-2739F5FC0392}"/>
    <dgm:cxn modelId="{F7770821-A667-44D0-98F6-70739DFBE332}" type="presOf" srcId="{F0C03DB8-826D-4051-B0CE-3AC668658A23}" destId="{8522B563-4898-489E-9B9B-3D1DF19A5B5A}" srcOrd="0" destOrd="6" presId="urn:microsoft.com/office/officeart/2005/8/layout/bList2"/>
    <dgm:cxn modelId="{E4DFA3C2-D783-4173-B0BF-2074835D3B29}" srcId="{9360318B-72C1-490F-8035-9D9A72EE26A7}" destId="{379A9AA3-8191-4359-A424-9DCA2D54EEE4}" srcOrd="3" destOrd="0" parTransId="{FAA70016-01A2-4F44-97A9-CCBEA5CF1FD4}" sibTransId="{C7ACC853-4649-476B-89B2-ABE6CB70F802}"/>
    <dgm:cxn modelId="{112886AB-A72A-4CBD-8827-C7655C9F7686}" type="presOf" srcId="{32003884-7D68-45E5-9D1B-7115DCB8F6EF}" destId="{8522B563-4898-489E-9B9B-3D1DF19A5B5A}" srcOrd="0" destOrd="2" presId="urn:microsoft.com/office/officeart/2005/8/layout/bList2"/>
    <dgm:cxn modelId="{53009787-2F69-46FF-BEC7-28E636386636}" srcId="{6DE0B0D7-6E24-4D05-B3E5-A0F973BA8CC1}" destId="{15181DE4-A5B5-4CFE-8517-036A0A769570}" srcOrd="7" destOrd="0" parTransId="{03C0ED2A-3AEC-4291-A844-733425119FF1}" sibTransId="{2B90B80C-CF36-4730-87E3-C23756D59ADC}"/>
    <dgm:cxn modelId="{D9C5F7D4-92EB-46C1-97A5-75B310206D69}" srcId="{6DE0B0D7-6E24-4D05-B3E5-A0F973BA8CC1}" destId="{5EF7FA46-23EA-4AFD-9FDA-C26E30A39195}" srcOrd="5" destOrd="0" parTransId="{F70B2B93-5F59-4925-87F3-574E5A9B370A}" sibTransId="{CA367E6F-3ED3-437F-9C9B-C36D3A3842A4}"/>
    <dgm:cxn modelId="{C583EE2A-62F5-4DA2-A05C-59C811F2B084}" srcId="{9360318B-72C1-490F-8035-9D9A72EE26A7}" destId="{F2207FFD-60F1-48F8-B5E5-FA1AEA66A8B3}" srcOrd="1" destOrd="0" parTransId="{E24329EB-6895-468B-8A53-0F03435750CC}" sibTransId="{292C0D5F-9116-436F-85D7-266080A63ABF}"/>
    <dgm:cxn modelId="{91604CBD-6FE8-43AE-9B64-24AC1DE019CD}" type="presOf" srcId="{6DE0B0D7-6E24-4D05-B3E5-A0F973BA8CC1}" destId="{9F8323CC-91B8-466D-922E-7F84E9E2F946}" srcOrd="0" destOrd="0" presId="urn:microsoft.com/office/officeart/2005/8/layout/bList2"/>
    <dgm:cxn modelId="{BF6027B1-9718-4823-8B98-BEE9C7258E51}" type="presOf" srcId="{9360318B-72C1-490F-8035-9D9A72EE26A7}" destId="{886287D0-A897-4C63-8EAF-7E4E699BEBB0}" srcOrd="1" destOrd="0" presId="urn:microsoft.com/office/officeart/2005/8/layout/bList2"/>
    <dgm:cxn modelId="{420083D3-7120-4F39-BDE2-3A737C9656C2}" srcId="{E2D2423C-1066-4F34-A75A-FAB673BBFBB9}" destId="{92E84332-61DC-48F4-A7A1-C95BF22754E5}" srcOrd="2" destOrd="0" parTransId="{BEE76CC8-1ECC-4755-AB17-404D12A41929}" sibTransId="{E838D717-F048-42EE-80B4-D7C4AC7839C2}"/>
    <dgm:cxn modelId="{C3A48C58-B7AF-4BF3-90CD-901A338F9B16}" type="presOf" srcId="{D32DE71F-D742-4C75-9EF8-E362A3CF7497}" destId="{0FC43084-BEDA-4B9D-904A-3D9C06AA9506}" srcOrd="0" destOrd="0" presId="urn:microsoft.com/office/officeart/2005/8/layout/bList2"/>
    <dgm:cxn modelId="{D3DEA955-D5E4-4E08-95B0-EA31B688E974}" type="presOf" srcId="{6361D6A1-8962-47A3-9A2A-58CB246082A6}" destId="{8522B563-4898-489E-9B9B-3D1DF19A5B5A}" srcOrd="0" destOrd="1" presId="urn:microsoft.com/office/officeart/2005/8/layout/bList2"/>
    <dgm:cxn modelId="{183B5270-0D6B-49C2-B066-B511E6BAD147}" srcId="{6DE0B0D7-6E24-4D05-B3E5-A0F973BA8CC1}" destId="{97C1017F-BDE9-4E00-82A6-EE041395A505}" srcOrd="3" destOrd="0" parTransId="{712C559C-F32E-4D71-9A50-668A1556DA03}" sibTransId="{457408F3-A3DD-4E30-9B36-6723BC92B139}"/>
    <dgm:cxn modelId="{D3999E82-C1AB-4F64-8AB2-72DC37FD2635}" type="presOf" srcId="{D9C1AA46-5AFD-42BF-94B6-2DE88586B760}" destId="{5C792997-F5AE-47AB-B081-AB8888F36D24}" srcOrd="0" destOrd="5" presId="urn:microsoft.com/office/officeart/2005/8/layout/bList2"/>
    <dgm:cxn modelId="{A994039E-A5DB-4023-8116-620F9846B98A}" srcId="{49C875B9-A519-44FD-9828-FEC587DC929D}" destId="{6DE0B0D7-6E24-4D05-B3E5-A0F973BA8CC1}" srcOrd="2" destOrd="0" parTransId="{D3AC0C7E-A0A3-40EB-9A6F-54770AAF5EAA}" sibTransId="{F266189B-2BD0-4B50-ADE5-359AFBE0874A}"/>
    <dgm:cxn modelId="{0B144843-224B-46C5-87D9-9BA614F97E92}" srcId="{6DE0B0D7-6E24-4D05-B3E5-A0F973BA8CC1}" destId="{722DC1D9-8FEB-4DF8-B0A3-B648FB5DA2BB}" srcOrd="0" destOrd="0" parTransId="{2C3DDDCF-7524-4C4E-A2DC-A6E2C0A19BAA}" sibTransId="{85ADFF6D-D28F-48B1-89A5-FB7AC2D201EE}"/>
    <dgm:cxn modelId="{65A71D59-F728-4680-8770-50FE9B9B39A2}" srcId="{6DE0B0D7-6E24-4D05-B3E5-A0F973BA8CC1}" destId="{D01E9C0F-0879-4FFA-9BB0-71B134905180}" srcOrd="4" destOrd="0" parTransId="{C7FD50CC-66F0-4B9F-88E8-A713BB21D684}" sibTransId="{2B12A66A-4347-4265-BB5C-9AE2E0086CEE}"/>
    <dgm:cxn modelId="{0157836E-283C-401D-821B-F28C0C0E1C38}" srcId="{E2D2423C-1066-4F34-A75A-FAB673BBFBB9}" destId="{03C64823-F10C-4D7D-8804-BD56A002B3E5}" srcOrd="1" destOrd="0" parTransId="{CE848F71-2E43-4BD9-A74A-0742ABA8BD35}" sibTransId="{F31AB3B6-0514-417E-959F-C0E3FE86F0E6}"/>
    <dgm:cxn modelId="{6D70DE0C-0D95-491E-A754-54E0B922F7E9}" srcId="{6DE0B0D7-6E24-4D05-B3E5-A0F973BA8CC1}" destId="{32003884-7D68-45E5-9D1B-7115DCB8F6EF}" srcOrd="2" destOrd="0" parTransId="{E6D9C636-848D-4B97-8DDB-6A63679D8591}" sibTransId="{7350CF47-2F5E-45C0-B957-F8D556DCA121}"/>
    <dgm:cxn modelId="{A4A22672-9881-4050-919F-D42BB505B25C}" type="presOf" srcId="{F500F4A4-1297-4196-A7F2-8F07D61E2871}" destId="{86EF5AC3-F696-47B0-9320-81DC47FCA43D}" srcOrd="0" destOrd="0" presId="urn:microsoft.com/office/officeart/2005/8/layout/bList2"/>
    <dgm:cxn modelId="{5994320F-A1F5-49B3-913E-9A6A4B242ADE}" srcId="{49C875B9-A519-44FD-9828-FEC587DC929D}" destId="{E2D2423C-1066-4F34-A75A-FAB673BBFBB9}" srcOrd="1" destOrd="0" parTransId="{E29129AF-EBAD-4A1D-AB7D-CFD493B16663}" sibTransId="{F500F4A4-1297-4196-A7F2-8F07D61E2871}"/>
    <dgm:cxn modelId="{B32FF8DA-0D45-4148-9EDE-4AC904E451BB}" type="presOf" srcId="{15181DE4-A5B5-4CFE-8517-036A0A769570}" destId="{8522B563-4898-489E-9B9B-3D1DF19A5B5A}" srcOrd="0" destOrd="7" presId="urn:microsoft.com/office/officeart/2005/8/layout/bList2"/>
    <dgm:cxn modelId="{F088A9ED-E39B-4670-9EE0-65E5FA2F1B30}" srcId="{E2D2423C-1066-4F34-A75A-FAB673BBFBB9}" destId="{D32DE71F-D742-4C75-9EF8-E362A3CF7497}" srcOrd="0" destOrd="0" parTransId="{D932856C-DBE0-4B97-9B57-CAB0F1F8A6A2}" sibTransId="{B1C030A1-CCB1-49FB-8D85-D19ACA013092}"/>
    <dgm:cxn modelId="{44DA5134-ACA8-45C9-989E-0ED779AC555A}" type="presOf" srcId="{3F71BC78-578B-4989-B524-2739F5FC0392}" destId="{D4DFA7CC-994D-4DE3-B773-1AACBEF22F55}" srcOrd="0" destOrd="0" presId="urn:microsoft.com/office/officeart/2005/8/layout/bList2"/>
    <dgm:cxn modelId="{252B9FE7-A6C5-4DF2-B53D-EF2E0B26CE31}" type="presOf" srcId="{E2D2423C-1066-4F34-A75A-FAB673BBFBB9}" destId="{798F5D65-D8B3-4A76-8817-AB3061E2B6AE}" srcOrd="0" destOrd="0" presId="urn:microsoft.com/office/officeart/2005/8/layout/bList2"/>
    <dgm:cxn modelId="{78200483-F821-4EE1-948F-D16AB0938077}" srcId="{6DE0B0D7-6E24-4D05-B3E5-A0F973BA8CC1}" destId="{6361D6A1-8962-47A3-9A2A-58CB246082A6}" srcOrd="1" destOrd="0" parTransId="{3CB0C8ED-6CB1-47DD-81DB-6A0941C5BBB6}" sibTransId="{AF480DB1-4036-431F-8DA2-CB87044301C6}"/>
    <dgm:cxn modelId="{B1DE6147-AC50-4ABD-8DB2-5A1050E031AE}" type="presOf" srcId="{6DE0B0D7-6E24-4D05-B3E5-A0F973BA8CC1}" destId="{26A5E45B-1882-484E-AC3E-C992E6D83C50}" srcOrd="1" destOrd="0" presId="urn:microsoft.com/office/officeart/2005/8/layout/bList2"/>
    <dgm:cxn modelId="{C42452F3-E20C-440F-84F1-F75083BD33EA}" type="presOf" srcId="{1FBD2C3E-D857-4F36-9BF1-EA3D8EE805F4}" destId="{5C792997-F5AE-47AB-B081-AB8888F36D24}" srcOrd="0" destOrd="4" presId="urn:microsoft.com/office/officeart/2005/8/layout/bList2"/>
    <dgm:cxn modelId="{BE66A794-E8C5-4D47-BD4B-418C7E80DBA7}" type="presOf" srcId="{722DC1D9-8FEB-4DF8-B0A3-B648FB5DA2BB}" destId="{8522B563-4898-489E-9B9B-3D1DF19A5B5A}" srcOrd="0" destOrd="0" presId="urn:microsoft.com/office/officeart/2005/8/layout/bList2"/>
    <dgm:cxn modelId="{504E0F03-6A02-4A43-A053-20419135B34A}" type="presOf" srcId="{40E5575E-88A0-4552-9310-7F30CF8C4F0E}" destId="{5C792997-F5AE-47AB-B081-AB8888F36D24}" srcOrd="0" destOrd="2" presId="urn:microsoft.com/office/officeart/2005/8/layout/bList2"/>
    <dgm:cxn modelId="{0B272888-2726-4DB3-91F6-6A8CCE3BD62E}" type="presOf" srcId="{379A9AA3-8191-4359-A424-9DCA2D54EEE4}" destId="{5C792997-F5AE-47AB-B081-AB8888F36D24}" srcOrd="0" destOrd="3" presId="urn:microsoft.com/office/officeart/2005/8/layout/bList2"/>
    <dgm:cxn modelId="{E9109219-0F7D-4574-85CF-C937780F7681}" srcId="{9360318B-72C1-490F-8035-9D9A72EE26A7}" destId="{40E5575E-88A0-4552-9310-7F30CF8C4F0E}" srcOrd="2" destOrd="0" parTransId="{0DEA5870-8093-4FCA-A2FB-F0A05171FFF9}" sibTransId="{EC962F94-BCD6-4649-BC3D-45AF87568BE2}"/>
    <dgm:cxn modelId="{CBEC806B-F503-4D82-8327-AA8625BD24CD}" type="presOf" srcId="{97C1017F-BDE9-4E00-82A6-EE041395A505}" destId="{8522B563-4898-489E-9B9B-3D1DF19A5B5A}" srcOrd="0" destOrd="3" presId="urn:microsoft.com/office/officeart/2005/8/layout/bList2"/>
    <dgm:cxn modelId="{759856C3-12D0-479E-ACD1-4EBD481C49AF}" srcId="{9360318B-72C1-490F-8035-9D9A72EE26A7}" destId="{A74EEB28-C456-480A-9921-8B6F2EB3C123}" srcOrd="0" destOrd="0" parTransId="{0F978F55-E43D-43FD-ACFC-E139AD93C20D}" sibTransId="{709DEFBC-0CF3-4C34-8870-46C10F65F819}"/>
    <dgm:cxn modelId="{95A208AF-82A6-4504-8AE5-8D1909AABD7A}" srcId="{9360318B-72C1-490F-8035-9D9A72EE26A7}" destId="{1FBD2C3E-D857-4F36-9BF1-EA3D8EE805F4}" srcOrd="4" destOrd="0" parTransId="{EA035110-6B16-42F5-8A60-FAFB2F8A91DB}" sibTransId="{3F419220-B71C-485D-A54D-788F02532838}"/>
    <dgm:cxn modelId="{167397B8-C521-4A3C-8030-E0C2D69E9C05}" srcId="{9360318B-72C1-490F-8035-9D9A72EE26A7}" destId="{D9C1AA46-5AFD-42BF-94B6-2DE88586B760}" srcOrd="5" destOrd="0" parTransId="{9F036AE5-4A43-4EC2-8D01-DD4A5AD39903}" sibTransId="{6D584641-71DA-4E3F-A4FB-241E1D9E90A9}"/>
    <dgm:cxn modelId="{F3FF5434-9592-430E-AB4B-65808343A4A0}" type="presOf" srcId="{5EF7FA46-23EA-4AFD-9FDA-C26E30A39195}" destId="{8522B563-4898-489E-9B9B-3D1DF19A5B5A}" srcOrd="0" destOrd="5" presId="urn:microsoft.com/office/officeart/2005/8/layout/bList2"/>
    <dgm:cxn modelId="{848195A9-4402-46C3-AED3-511541BE7198}" type="presOf" srcId="{E2D2423C-1066-4F34-A75A-FAB673BBFBB9}" destId="{AB953385-DE2D-4E65-964B-B630DE0E8849}" srcOrd="1" destOrd="0" presId="urn:microsoft.com/office/officeart/2005/8/layout/bList2"/>
    <dgm:cxn modelId="{93DA4582-DFE9-4A00-BCBB-AAB42213CEF5}" type="presOf" srcId="{F2207FFD-60F1-48F8-B5E5-FA1AEA66A8B3}" destId="{5C792997-F5AE-47AB-B081-AB8888F36D24}" srcOrd="0" destOrd="1" presId="urn:microsoft.com/office/officeart/2005/8/layout/bList2"/>
    <dgm:cxn modelId="{55FBD967-ED2B-402D-B593-2750444328E3}" type="presOf" srcId="{D01E9C0F-0879-4FFA-9BB0-71B134905180}" destId="{8522B563-4898-489E-9B9B-3D1DF19A5B5A}" srcOrd="0" destOrd="4" presId="urn:microsoft.com/office/officeart/2005/8/layout/bList2"/>
    <dgm:cxn modelId="{DA8C4628-5E02-48EE-BB9D-5F6C7E7F29BA}" type="presOf" srcId="{03C64823-F10C-4D7D-8804-BD56A002B3E5}" destId="{0FC43084-BEDA-4B9D-904A-3D9C06AA9506}" srcOrd="0" destOrd="1" presId="urn:microsoft.com/office/officeart/2005/8/layout/bList2"/>
    <dgm:cxn modelId="{EF2E5017-B3C9-498B-B1E1-ACCDF6E8A1FE}" type="presOf" srcId="{92E84332-61DC-48F4-A7A1-C95BF22754E5}" destId="{0FC43084-BEDA-4B9D-904A-3D9C06AA9506}" srcOrd="0" destOrd="2" presId="urn:microsoft.com/office/officeart/2005/8/layout/bList2"/>
    <dgm:cxn modelId="{89CDEB05-58F3-4986-855C-DB121BABEC6A}" type="presOf" srcId="{9360318B-72C1-490F-8035-9D9A72EE26A7}" destId="{94A15B71-7B14-4C51-8E58-D803F5F8742B}" srcOrd="0" destOrd="0" presId="urn:microsoft.com/office/officeart/2005/8/layout/bList2"/>
    <dgm:cxn modelId="{10E9AFB2-994D-44F1-A5AE-CE751C0630C5}" type="presParOf" srcId="{86269982-BE3F-440D-A83A-E950002E73BB}" destId="{6122851C-8C4F-4CD9-B20A-3B90A236DDC1}" srcOrd="0" destOrd="0" presId="urn:microsoft.com/office/officeart/2005/8/layout/bList2"/>
    <dgm:cxn modelId="{D41A99C4-61C1-4DC9-B57F-869CF8AF4942}" type="presParOf" srcId="{6122851C-8C4F-4CD9-B20A-3B90A236DDC1}" destId="{5C792997-F5AE-47AB-B081-AB8888F36D24}" srcOrd="0" destOrd="0" presId="urn:microsoft.com/office/officeart/2005/8/layout/bList2"/>
    <dgm:cxn modelId="{8F322BF5-ECE6-4F87-8D59-4F66626CCD2E}" type="presParOf" srcId="{6122851C-8C4F-4CD9-B20A-3B90A236DDC1}" destId="{94A15B71-7B14-4C51-8E58-D803F5F8742B}" srcOrd="1" destOrd="0" presId="urn:microsoft.com/office/officeart/2005/8/layout/bList2"/>
    <dgm:cxn modelId="{766F9C3D-93E0-457F-AD0D-F015ECCF46B5}" type="presParOf" srcId="{6122851C-8C4F-4CD9-B20A-3B90A236DDC1}" destId="{886287D0-A897-4C63-8EAF-7E4E699BEBB0}" srcOrd="2" destOrd="0" presId="urn:microsoft.com/office/officeart/2005/8/layout/bList2"/>
    <dgm:cxn modelId="{34B923FF-4CBB-4CCF-9429-CDB8C0F0E1D1}" type="presParOf" srcId="{6122851C-8C4F-4CD9-B20A-3B90A236DDC1}" destId="{09EE9AA0-245F-4245-B241-70A589B84B91}" srcOrd="3" destOrd="0" presId="urn:microsoft.com/office/officeart/2005/8/layout/bList2"/>
    <dgm:cxn modelId="{5AD1B5ED-D17C-4E02-BA2C-17168BB7DAE6}" type="presParOf" srcId="{86269982-BE3F-440D-A83A-E950002E73BB}" destId="{D4DFA7CC-994D-4DE3-B773-1AACBEF22F55}" srcOrd="1" destOrd="0" presId="urn:microsoft.com/office/officeart/2005/8/layout/bList2"/>
    <dgm:cxn modelId="{F449B7C8-9308-401F-A8EA-344B9B989EB2}" type="presParOf" srcId="{86269982-BE3F-440D-A83A-E950002E73BB}" destId="{699BD192-B410-44CA-A614-012DD1A2FE76}" srcOrd="2" destOrd="0" presId="urn:microsoft.com/office/officeart/2005/8/layout/bList2"/>
    <dgm:cxn modelId="{A9EFB330-B59B-431F-8299-561F655D540D}" type="presParOf" srcId="{699BD192-B410-44CA-A614-012DD1A2FE76}" destId="{0FC43084-BEDA-4B9D-904A-3D9C06AA9506}" srcOrd="0" destOrd="0" presId="urn:microsoft.com/office/officeart/2005/8/layout/bList2"/>
    <dgm:cxn modelId="{660C67E5-B1C0-46BD-8499-5D2B50D5A1C9}" type="presParOf" srcId="{699BD192-B410-44CA-A614-012DD1A2FE76}" destId="{798F5D65-D8B3-4A76-8817-AB3061E2B6AE}" srcOrd="1" destOrd="0" presId="urn:microsoft.com/office/officeart/2005/8/layout/bList2"/>
    <dgm:cxn modelId="{4106E402-A178-490D-A036-F5707C5F3046}" type="presParOf" srcId="{699BD192-B410-44CA-A614-012DD1A2FE76}" destId="{AB953385-DE2D-4E65-964B-B630DE0E8849}" srcOrd="2" destOrd="0" presId="urn:microsoft.com/office/officeart/2005/8/layout/bList2"/>
    <dgm:cxn modelId="{67B08B35-5522-4886-A044-9DA4474C9761}" type="presParOf" srcId="{699BD192-B410-44CA-A614-012DD1A2FE76}" destId="{585BEE0E-F4BD-40C3-A1FB-E15FA4150F9B}" srcOrd="3" destOrd="0" presId="urn:microsoft.com/office/officeart/2005/8/layout/bList2"/>
    <dgm:cxn modelId="{DE1EB03A-3244-44E1-B68E-AA1349E4980B}" type="presParOf" srcId="{86269982-BE3F-440D-A83A-E950002E73BB}" destId="{86EF5AC3-F696-47B0-9320-81DC47FCA43D}" srcOrd="3" destOrd="0" presId="urn:microsoft.com/office/officeart/2005/8/layout/bList2"/>
    <dgm:cxn modelId="{854070FB-9C76-4936-8660-2762416826F4}" type="presParOf" srcId="{86269982-BE3F-440D-A83A-E950002E73BB}" destId="{7B6FD588-11AD-47B4-8C8F-385BFD358E5C}" srcOrd="4" destOrd="0" presId="urn:microsoft.com/office/officeart/2005/8/layout/bList2"/>
    <dgm:cxn modelId="{8D548207-7FAE-4294-BA81-FB28C2965F00}" type="presParOf" srcId="{7B6FD588-11AD-47B4-8C8F-385BFD358E5C}" destId="{8522B563-4898-489E-9B9B-3D1DF19A5B5A}" srcOrd="0" destOrd="0" presId="urn:microsoft.com/office/officeart/2005/8/layout/bList2"/>
    <dgm:cxn modelId="{A4FF0CC3-B8F7-441F-A8EF-458AC224F2E5}" type="presParOf" srcId="{7B6FD588-11AD-47B4-8C8F-385BFD358E5C}" destId="{9F8323CC-91B8-466D-922E-7F84E9E2F946}" srcOrd="1" destOrd="0" presId="urn:microsoft.com/office/officeart/2005/8/layout/bList2"/>
    <dgm:cxn modelId="{27FA97CA-DB9C-4CCA-900F-79EBD60E1CA1}" type="presParOf" srcId="{7B6FD588-11AD-47B4-8C8F-385BFD358E5C}" destId="{26A5E45B-1882-484E-AC3E-C992E6D83C50}" srcOrd="2" destOrd="0" presId="urn:microsoft.com/office/officeart/2005/8/layout/bList2"/>
    <dgm:cxn modelId="{C7DFEB37-2298-4A9B-8D41-EAFB0CC7E9DF}" type="presParOf" srcId="{7B6FD588-11AD-47B4-8C8F-385BFD358E5C}" destId="{251D4647-D241-4C5B-8D67-B440C220F58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92997-F5AE-47AB-B081-AB8888F36D24}">
      <dsp:nvSpPr>
        <dsp:cNvPr id="0" name=""/>
        <dsp:cNvSpPr/>
      </dsp:nvSpPr>
      <dsp:spPr>
        <a:xfrm>
          <a:off x="1015250" y="427696"/>
          <a:ext cx="2880108" cy="1777237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Merkityksellisyys, identiteetti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Vaikuttaminen , osallistuminen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Harrastus, oppiminen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Ihmissuhteet, vertaisryhmä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Toimintakyky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Tieto, edunvalvonta</a:t>
          </a:r>
        </a:p>
      </dsp:txBody>
      <dsp:txXfrm>
        <a:off x="1056893" y="469339"/>
        <a:ext cx="2796822" cy="1735594"/>
      </dsp:txXfrm>
    </dsp:sp>
    <dsp:sp modelId="{886287D0-A897-4C63-8EAF-7E4E699BEBB0}">
      <dsp:nvSpPr>
        <dsp:cNvPr id="0" name=""/>
        <dsp:cNvSpPr/>
      </dsp:nvSpPr>
      <dsp:spPr>
        <a:xfrm>
          <a:off x="919744" y="2064923"/>
          <a:ext cx="3073424" cy="93060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>
              <a:solidFill>
                <a:schemeClr val="tx1"/>
              </a:solidFill>
            </a:rPr>
            <a:t>Merkitys yksilölle</a:t>
          </a:r>
        </a:p>
      </dsp:txBody>
      <dsp:txXfrm>
        <a:off x="919744" y="2064923"/>
        <a:ext cx="2164383" cy="930605"/>
      </dsp:txXfrm>
    </dsp:sp>
    <dsp:sp modelId="{09EE9AA0-245F-4245-B241-70A589B84B91}">
      <dsp:nvSpPr>
        <dsp:cNvPr id="0" name=""/>
        <dsp:cNvSpPr/>
      </dsp:nvSpPr>
      <dsp:spPr>
        <a:xfrm>
          <a:off x="2955566" y="1832971"/>
          <a:ext cx="1325558" cy="14066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43084-BEDA-4B9D-904A-3D9C06AA9506}">
      <dsp:nvSpPr>
        <dsp:cNvPr id="0" name=""/>
        <dsp:cNvSpPr/>
      </dsp:nvSpPr>
      <dsp:spPr>
        <a:xfrm>
          <a:off x="4847626" y="242246"/>
          <a:ext cx="3299942" cy="1719979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Sosiaalinen tuki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Sosiaalinen pääoma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Vastuunjako</a:t>
          </a:r>
        </a:p>
      </dsp:txBody>
      <dsp:txXfrm>
        <a:off x="4887927" y="282547"/>
        <a:ext cx="3219340" cy="1679678"/>
      </dsp:txXfrm>
    </dsp:sp>
    <dsp:sp modelId="{AB953385-DE2D-4E65-964B-B630DE0E8849}">
      <dsp:nvSpPr>
        <dsp:cNvPr id="0" name=""/>
        <dsp:cNvSpPr/>
      </dsp:nvSpPr>
      <dsp:spPr>
        <a:xfrm>
          <a:off x="4780587" y="1911450"/>
          <a:ext cx="3434019" cy="7395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>
              <a:solidFill>
                <a:schemeClr val="tx1"/>
              </a:solidFill>
            </a:rPr>
            <a:t>Merkitys</a:t>
          </a:r>
          <a:r>
            <a:rPr lang="fi-FI" sz="2600" kern="1200" dirty="0"/>
            <a:t> </a:t>
          </a:r>
          <a:r>
            <a:rPr lang="fi-FI" sz="2600" kern="1200" dirty="0">
              <a:solidFill>
                <a:schemeClr val="tx1"/>
              </a:solidFill>
            </a:rPr>
            <a:t>yhteisölle</a:t>
          </a:r>
        </a:p>
      </dsp:txBody>
      <dsp:txXfrm>
        <a:off x="4780587" y="1911450"/>
        <a:ext cx="2418323" cy="739591"/>
      </dsp:txXfrm>
    </dsp:sp>
    <dsp:sp modelId="{585BEE0E-F4BD-40C3-A1FB-E15FA4150F9B}">
      <dsp:nvSpPr>
        <dsp:cNvPr id="0" name=""/>
        <dsp:cNvSpPr/>
      </dsp:nvSpPr>
      <dsp:spPr>
        <a:xfrm>
          <a:off x="6890294" y="1599802"/>
          <a:ext cx="1445049" cy="13393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2B563-4898-489E-9B9B-3D1DF19A5B5A}">
      <dsp:nvSpPr>
        <dsp:cNvPr id="0" name=""/>
        <dsp:cNvSpPr/>
      </dsp:nvSpPr>
      <dsp:spPr>
        <a:xfrm>
          <a:off x="2654442" y="3378253"/>
          <a:ext cx="3727611" cy="2195898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Täydentää julkisia terveyspalveluja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Etujärjestötoiminta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Tiedotus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Nopea reagointi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Työllistää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Taloudellinen hyöty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Globaali tiedonvälitys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400" kern="1200" dirty="0"/>
        </a:p>
      </dsp:txBody>
      <dsp:txXfrm>
        <a:off x="2705895" y="3429706"/>
        <a:ext cx="3624705" cy="2144445"/>
      </dsp:txXfrm>
    </dsp:sp>
    <dsp:sp modelId="{26A5E45B-1882-484E-AC3E-C992E6D83C50}">
      <dsp:nvSpPr>
        <dsp:cNvPr id="0" name=""/>
        <dsp:cNvSpPr/>
      </dsp:nvSpPr>
      <dsp:spPr>
        <a:xfrm>
          <a:off x="2621124" y="5559215"/>
          <a:ext cx="3873738" cy="7395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>
              <a:solidFill>
                <a:schemeClr val="tx1"/>
              </a:solidFill>
            </a:rPr>
            <a:t>Merkitys yhteiskunnalle</a:t>
          </a:r>
        </a:p>
      </dsp:txBody>
      <dsp:txXfrm>
        <a:off x="2621124" y="5559215"/>
        <a:ext cx="2727985" cy="739591"/>
      </dsp:txXfrm>
    </dsp:sp>
    <dsp:sp modelId="{251D4647-D241-4C5B-8D67-B440C220F586}">
      <dsp:nvSpPr>
        <dsp:cNvPr id="0" name=""/>
        <dsp:cNvSpPr/>
      </dsp:nvSpPr>
      <dsp:spPr>
        <a:xfrm>
          <a:off x="5273405" y="4900997"/>
          <a:ext cx="1826965" cy="15232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7CBBB1F-221C-4D59-96CC-BF1723792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51F4DFCD-D6F1-4E2F-892C-295E961BE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10CE3E3-D776-46C5-8144-94C174FF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D57E3040-D1B6-4198-BAC1-FE0D5F12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8E37FFF-1FEB-44C6-A508-AF01D7C4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151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D73BE70-AAFA-4EFD-97AE-F7B8AD04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A3D1C133-19CD-4A61-BD5C-CA42E639E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9EAD9FA-09CE-4AAE-B670-99D95352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75FF774A-83F5-49A0-B5DE-2BADEE80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CB22D85-FF4F-4858-A728-0FF0B32D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76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3C7E2150-C20D-40E8-B8E7-0A57DAFDF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D3CE723D-967B-46DF-883F-BE3222E00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B2D4B17D-17B9-43BA-AE10-1BBF5C30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8B485087-48C3-4A1A-BB08-9968AFA4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7BA98A7-A903-4D83-AB09-19DE6806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24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1D848AC-F514-4B63-AAAA-A2C78180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CD23913-DA83-477F-8D9F-0FFEF81F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63C3CD0-4491-4007-A1E7-91CD334D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97D4628C-D0DC-4F6B-B02E-F97A02B9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64B319DB-C243-4702-BB75-BF1D1F71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207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2D86B5D-D37C-49C2-924F-45013D9C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FFD96E62-F058-4F80-B560-EA525609A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C206406-476D-4D6E-A2B2-AB2F5552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E97D766-46EB-455B-8AF4-A646E6BB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C4F50C4-2B4B-4E7E-AB7E-DA26B53E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82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E4CC167-598C-4E95-B26E-8B170E30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C908866-02FC-466C-B873-816766D0C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FE559925-7E12-405E-910F-FE48E0DB5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466EB90A-C196-490D-8C34-BC529C72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9446D849-77AC-469F-8048-3FB68E0A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7E118035-D316-45FD-828D-F434D0D8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998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C900F55-8D26-458B-B13D-AD66DA5B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CF4E6493-1437-4874-977C-B0AA407A9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E398F80C-39F9-40F9-B6D6-65045CE58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FE3D2D0B-3727-42B0-B7D8-F105017D4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7809626A-438B-4152-8AFD-D49BB98CD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25718880-A70B-4F5D-B8AB-049E5472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1F5D53CD-7FEF-4541-BAAB-2AEE127E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9F148FC1-DA67-4D8A-8187-6EFCFD6F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8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A6C42C5-71AA-4CE3-B908-FC031741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9FF2E436-736C-4476-A913-A53DBD74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C8E14452-CD79-48A9-B6D6-B669C5A7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5E0CF692-99DF-4D41-BA2E-4DD97ADC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1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627167F7-28DA-4890-88C8-982CB83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57B5BC57-ED82-4AD4-91DB-11B8C193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64535FA0-8EED-446F-A006-964B4D01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17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62664B0-6C12-414C-B5EA-93A8639B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E29F1F1-6E04-40D4-9CD8-5C7627D4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9C71304D-7CCE-48FD-BF92-5963F7340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44E44C64-E036-443A-9D2C-C3D8A1BB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F8B6F946-78A5-4661-A024-ECEEC0A1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2DD5D824-DE09-44D5-9455-A99AF164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41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627ACF7-E6D5-47BD-8867-0DEB62AF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64046ECD-37DB-4B0A-A6F1-F060F0EB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C4119E8A-D84E-409C-A00C-482EDF1F3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1CE629EF-2E44-4C77-9CDA-98F1DDC2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B23E9C1E-B8C5-4949-A95F-25DD56A9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B2D41BD3-F26C-415E-A06B-9BB347B2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07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B043E9A5-94DB-4DBC-A5BD-270BD8E3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23468C31-EBFC-480F-AC66-99968A84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930393E-C5CF-4A7A-B8DF-55E8AD947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BAA8-EAB3-443E-AF42-EE4F3D55EC8E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03C07B43-6279-4D6C-A6F4-F0423653B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79A5E36-D618-4333-819C-1AEAAEB98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B362-5AD2-426E-8B29-8310BBF0E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94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23142"/>
            <a:ext cx="91440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sz="3600" b="1" dirty="0"/>
              <a:t>Kolmas sektori </a:t>
            </a: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>-</a:t>
            </a:r>
            <a:r>
              <a:rPr lang="fi-FI" sz="2000" dirty="0"/>
              <a:t> kansanterveysjärjestöt / terveyttä edistävät kansalaisjärjestöt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4000" y="1166142"/>
            <a:ext cx="9144000" cy="569185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sz="1800" dirty="0"/>
          </a:p>
          <a:p>
            <a:pPr>
              <a:buAutoNum type="arabicPeriod"/>
            </a:pPr>
            <a:r>
              <a:rPr lang="fi-FI" sz="1800" dirty="0"/>
              <a:t>Kansanterveyden edistäminen</a:t>
            </a:r>
          </a:p>
          <a:p>
            <a:pPr>
              <a:buAutoNum type="arabicPeriod"/>
            </a:pPr>
            <a:r>
              <a:rPr lang="fi-FI" sz="1800" dirty="0"/>
              <a:t>Lastensuojelu- ja nuorisotyö</a:t>
            </a:r>
          </a:p>
          <a:p>
            <a:pPr>
              <a:buAutoNum type="arabicPeriod"/>
            </a:pPr>
            <a:r>
              <a:rPr lang="fi-FI" sz="1800" dirty="0"/>
              <a:t>Vammaisjärjestöt</a:t>
            </a:r>
          </a:p>
          <a:p>
            <a:pPr>
              <a:buAutoNum type="arabicPeriod"/>
            </a:pPr>
            <a:r>
              <a:rPr lang="fi-FI" sz="1800" dirty="0"/>
              <a:t>Vanhus- ja eläkeläisjärjestöt</a:t>
            </a:r>
          </a:p>
          <a:p>
            <a:pPr>
              <a:buAutoNum type="arabicPeriod"/>
            </a:pPr>
            <a:r>
              <a:rPr lang="fi-FI" sz="1800" dirty="0"/>
              <a:t>Lomajärjestöt</a:t>
            </a:r>
          </a:p>
          <a:p>
            <a:pPr>
              <a:buAutoNum type="arabicPeriod"/>
            </a:pPr>
            <a:r>
              <a:rPr lang="fi-FI" sz="1800" dirty="0"/>
              <a:t>Raittius- ja päihdealan järjestöt</a:t>
            </a:r>
          </a:p>
          <a:p>
            <a:pPr>
              <a:buAutoNum type="arabicPeriod"/>
            </a:pPr>
            <a:r>
              <a:rPr lang="fi-FI" sz="1800" dirty="0"/>
              <a:t>Muut järjestöt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/>
              <a:t/>
            </a:r>
            <a:br>
              <a:rPr lang="fi-FI" sz="1800" b="1" dirty="0"/>
            </a:br>
            <a:endParaRPr lang="fi-FI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1800-luvun lopulta &gt; jopa osaksi julkista järjestelmää (neuvola, kouluterveydenhuolto)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RAY-tuotto, jäsenmaksut, säätiöiden varat, oma rahankeruu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n. 200 järjestöä &gt; n. 16.000 ammattilaista &gt; n. 500 000 vapaaehtoista &gt; n. 2 miljoonaa jäsentä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jäseninä hankalassa elämäntilanteessa olevia: pitkäaikaissairaita, vammaisia ja päihde- ja mielenterveyskuntoutujia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747" y="1191017"/>
            <a:ext cx="4716016" cy="29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-9460"/>
            <a:ext cx="91440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sz="2000" b="1" dirty="0"/>
              <a:t>Kolmannen sektorin 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4000" y="1133540"/>
            <a:ext cx="9144000" cy="560782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AutoNum type="arabicPeriod"/>
            </a:pPr>
            <a:endParaRPr lang="fi-FI" sz="1800" b="1" dirty="0"/>
          </a:p>
          <a:p>
            <a:pPr>
              <a:buAutoNum type="arabicPeriod"/>
            </a:pPr>
            <a:r>
              <a:rPr lang="fi-FI" sz="1800" b="1" dirty="0"/>
              <a:t>Tiedonvälitys</a:t>
            </a:r>
          </a:p>
          <a:p>
            <a:pPr>
              <a:buFontTx/>
              <a:buChar char="-"/>
            </a:pPr>
            <a:r>
              <a:rPr lang="fi-FI" sz="1600" dirty="0"/>
              <a:t>asiantuntijuus, erikoisosaaminen</a:t>
            </a:r>
          </a:p>
          <a:p>
            <a:pPr>
              <a:buFontTx/>
              <a:buChar char="-"/>
            </a:pPr>
            <a:r>
              <a:rPr lang="fi-FI" sz="1600" dirty="0"/>
              <a:t>tiedotus, viestintä, tapahtumat, kampanjat</a:t>
            </a:r>
          </a:p>
          <a:p>
            <a:pPr marL="0" indent="0">
              <a:buNone/>
            </a:pPr>
            <a:r>
              <a:rPr lang="fi-FI" sz="1800" b="1" dirty="0"/>
              <a:t>2.   Edunvalvonta</a:t>
            </a:r>
          </a:p>
          <a:p>
            <a:pPr>
              <a:buFontTx/>
              <a:buChar char="-"/>
            </a:pPr>
            <a:r>
              <a:rPr lang="fi-FI" sz="1600" dirty="0"/>
              <a:t>näkyvyys, mielipidemuokkaus</a:t>
            </a:r>
          </a:p>
          <a:p>
            <a:pPr>
              <a:buFontTx/>
              <a:buChar char="-"/>
            </a:pPr>
            <a:r>
              <a:rPr lang="fi-FI" sz="1600" dirty="0"/>
              <a:t>yhteiskunnallinen vaikuttaminen, työryhmät, lautakunnat</a:t>
            </a:r>
          </a:p>
          <a:p>
            <a:pPr marL="0" indent="0">
              <a:buNone/>
            </a:pPr>
            <a:r>
              <a:rPr lang="fi-FI" sz="1800" b="1" dirty="0"/>
              <a:t>3.   Vapaaehtoistoiminta ja vertaistuki</a:t>
            </a:r>
          </a:p>
          <a:p>
            <a:pPr>
              <a:buFontTx/>
              <a:buChar char="-"/>
            </a:pPr>
            <a:r>
              <a:rPr lang="fi-FI" sz="1600" dirty="0"/>
              <a:t>tukihenkilöt, ystävätoiminta, neuvonta- ja puhelinpäivystys, katutoiminta, ensiapu</a:t>
            </a:r>
          </a:p>
          <a:p>
            <a:pPr marL="0" indent="0">
              <a:buNone/>
            </a:pPr>
            <a:r>
              <a:rPr lang="fi-FI" sz="1800" b="1" dirty="0"/>
              <a:t>4.   </a:t>
            </a:r>
            <a:r>
              <a:rPr lang="fi-FI" sz="1800" b="1" dirty="0" err="1"/>
              <a:t>Sosiaali</a:t>
            </a:r>
            <a:r>
              <a:rPr lang="fi-FI" sz="1800" b="1" dirty="0"/>
              <a:t>- ja terveyspalvelut</a:t>
            </a:r>
          </a:p>
          <a:p>
            <a:pPr>
              <a:buFontTx/>
              <a:buChar char="-"/>
            </a:pPr>
            <a:r>
              <a:rPr lang="fi-FI" sz="1600" dirty="0"/>
              <a:t>kriisityö, palvelevat puhelimet, hoito-, kuntoutus- ja asumispalvelut</a:t>
            </a:r>
          </a:p>
          <a:p>
            <a:pPr marL="0" indent="0">
              <a:buNone/>
            </a:pPr>
            <a:r>
              <a:rPr lang="fi-FI" sz="1800" b="1" dirty="0"/>
              <a:t>5.   Tutkimus- ja kehittämistyö</a:t>
            </a:r>
          </a:p>
          <a:p>
            <a:pPr>
              <a:buFontTx/>
              <a:buChar char="-"/>
            </a:pPr>
            <a:r>
              <a:rPr lang="fi-FI" sz="1600" dirty="0"/>
              <a:t>kansalliset toimintaohjelmat</a:t>
            </a:r>
          </a:p>
          <a:p>
            <a:pPr marL="0" indent="0">
              <a:buNone/>
            </a:pPr>
            <a:r>
              <a:rPr lang="fi-FI" sz="1800" b="1" dirty="0"/>
              <a:t>6.   Kansainvälinen yhteistyö</a:t>
            </a:r>
          </a:p>
        </p:txBody>
      </p:sp>
    </p:spTree>
    <p:extLst>
      <p:ext uri="{BB962C8B-B14F-4D97-AF65-F5344CB8AC3E}">
        <p14:creationId xmlns:p14="http://schemas.microsoft.com/office/powerpoint/2010/main" val="283715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9958" y="0"/>
            <a:ext cx="9138043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/>
              <a:t>Ryhmät, joille paikallisyhdistykset tarjoavat tukea ja tai palveluita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958" y="1340768"/>
            <a:ext cx="913804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5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9857"/>
            <a:ext cx="9144000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i-FI" sz="1800" b="1" dirty="0"/>
              <a:t/>
            </a:r>
            <a:br>
              <a:rPr lang="fi-FI" sz="1800" b="1" dirty="0"/>
            </a:br>
            <a:r>
              <a:rPr lang="fi-FI" sz="1800" b="1" dirty="0"/>
              <a:t/>
            </a:r>
            <a:br>
              <a:rPr lang="fi-FI" sz="1800" b="1" dirty="0"/>
            </a:br>
            <a:r>
              <a:rPr lang="fi-FI" sz="2700" b="1" dirty="0"/>
              <a:t>Asiantuntijuus ja vaikuttaminen päättäjiin </a:t>
            </a:r>
            <a:br>
              <a:rPr lang="fi-FI" sz="2700" b="1" dirty="0"/>
            </a:br>
            <a:r>
              <a:rPr lang="fi-FI" sz="2700" b="1" dirty="0"/>
              <a:t>sekä yhteiskuntaan on keskeistä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919339"/>
            <a:ext cx="9144000" cy="58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6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03552" y="1"/>
            <a:ext cx="9144000" cy="17121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/>
              <a:t>Vapaaehtoistoiminta</a:t>
            </a: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600" dirty="0"/>
              <a:t>* yksinasuvat, naiset, ikääntyneet sekä vammautuneet ja sairaat omaisineen osallistuvat muita yleisemmin</a:t>
            </a:r>
            <a:br>
              <a:rPr lang="fi-FI" sz="1600" dirty="0"/>
            </a:b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104" y="1712118"/>
            <a:ext cx="9184896" cy="51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3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/>
          </p:nvPr>
        </p:nvGraphicFramePr>
        <p:xfrm>
          <a:off x="1524000" y="116632"/>
          <a:ext cx="903649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49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Laajakuva</PresentationFormat>
  <Paragraphs>52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Office-teema</vt:lpstr>
      <vt:lpstr>Kolmas sektori  - kansanterveysjärjestöt / terveyttä edistävät kansalaisjärjestöt</vt:lpstr>
      <vt:lpstr>Kolmannen sektorin toiminta</vt:lpstr>
      <vt:lpstr>Ryhmät, joille paikallisyhdistykset tarjoavat tukea ja tai palveluita</vt:lpstr>
      <vt:lpstr>  Asiantuntijuus ja vaikuttaminen päättäjiin  sekä yhteiskuntaan on keskeistä </vt:lpstr>
      <vt:lpstr>Vapaaehtoistoiminta  * yksinasuvat, naiset, ikääntyneet sekä vammautuneet ja sairaat omaisineen osallistuvat muita yleisemmin 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Kolmas sektori  - kansanterveysjärjestöt / terveyttä edistävät kansalaisjärjestöt</dc:title>
  <dc:creator>Sannaleena Sirola</dc:creator>
  <cp:lastModifiedBy>oppilas lukio</cp:lastModifiedBy>
  <cp:revision>1</cp:revision>
  <dcterms:created xsi:type="dcterms:W3CDTF">2018-04-13T15:52:13Z</dcterms:created>
  <dcterms:modified xsi:type="dcterms:W3CDTF">2018-09-17T18:31:11Z</dcterms:modified>
</cp:coreProperties>
</file>