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D355C76-78EB-4835-9840-DECD6AD174D3}" type="datetimeFigureOut">
              <a:rPr lang="fi-FI" smtClean="0"/>
              <a:t>21.10.2019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4696FFB-D096-4322-8EF6-4D5E9A062A8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Collapse</a:t>
            </a:r>
            <a:r>
              <a:rPr lang="fi-FI" dirty="0"/>
              <a:t> of the Eastern </a:t>
            </a:r>
            <a:r>
              <a:rPr lang="fi-FI" dirty="0" err="1"/>
              <a:t>European</a:t>
            </a:r>
            <a:r>
              <a:rPr lang="fi-FI" dirty="0"/>
              <a:t> </a:t>
            </a:r>
            <a:r>
              <a:rPr lang="fi-FI" dirty="0" err="1"/>
              <a:t>countries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Why</a:t>
            </a:r>
            <a:r>
              <a:rPr lang="fi-FI" dirty="0"/>
              <a:t>? </a:t>
            </a:r>
          </a:p>
          <a:p>
            <a:r>
              <a:rPr lang="fi-FI" dirty="0"/>
              <a:t> and </a:t>
            </a:r>
            <a:r>
              <a:rPr lang="fi-FI" dirty="0" err="1"/>
              <a:t>how</a:t>
            </a:r>
            <a:r>
              <a:rPr lang="fi-FI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2990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New </a:t>
            </a:r>
            <a:r>
              <a:rPr lang="fi-FI" dirty="0" err="1"/>
              <a:t>nationalism</a:t>
            </a:r>
            <a:endParaRPr lang="fi-FI" dirty="0"/>
          </a:p>
          <a:p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problems</a:t>
            </a:r>
            <a:endParaRPr lang="fi-FI" dirty="0"/>
          </a:p>
          <a:p>
            <a:r>
              <a:rPr lang="fi-FI" dirty="0" err="1"/>
              <a:t>Gorba´s</a:t>
            </a:r>
            <a:r>
              <a:rPr lang="fi-FI" dirty="0"/>
              <a:t> </a:t>
            </a:r>
            <a:r>
              <a:rPr lang="fi-FI" dirty="0" err="1"/>
              <a:t>approach</a:t>
            </a:r>
            <a:r>
              <a:rPr lang="fi-FI" dirty="0"/>
              <a:t> ; </a:t>
            </a:r>
            <a:r>
              <a:rPr lang="fi-FI" dirty="0" err="1"/>
              <a:t>abandonment</a:t>
            </a:r>
            <a:r>
              <a:rPr lang="fi-FI" dirty="0"/>
              <a:t> of the </a:t>
            </a:r>
            <a:r>
              <a:rPr lang="fi-FI" dirty="0" err="1"/>
              <a:t>Bresnev</a:t>
            </a:r>
            <a:r>
              <a:rPr lang="fi-FI" dirty="0"/>
              <a:t> </a:t>
            </a:r>
            <a:r>
              <a:rPr lang="fi-FI" dirty="0" err="1"/>
              <a:t>Doctrine</a:t>
            </a:r>
            <a:r>
              <a:rPr lang="fi-FI" dirty="0"/>
              <a:t>, </a:t>
            </a:r>
            <a:r>
              <a:rPr lang="fi-FI" dirty="0" err="1"/>
              <a:t>introduction</a:t>
            </a:r>
            <a:r>
              <a:rPr lang="fi-FI" dirty="0"/>
              <a:t> of Glasnost, Perestroika, </a:t>
            </a:r>
            <a:r>
              <a:rPr lang="fi-FI" dirty="0" err="1"/>
              <a:t>Democratization</a:t>
            </a:r>
            <a:r>
              <a:rPr lang="fi-FI" dirty="0"/>
              <a:t> </a:t>
            </a:r>
          </a:p>
          <a:p>
            <a:r>
              <a:rPr lang="fi-FI" dirty="0" err="1"/>
              <a:t>Examples</a:t>
            </a:r>
            <a:r>
              <a:rPr lang="fi-FI" dirty="0"/>
              <a:t>: </a:t>
            </a:r>
            <a:r>
              <a:rPr lang="fi-FI" dirty="0" err="1"/>
              <a:t>Poland</a:t>
            </a:r>
            <a:r>
              <a:rPr lang="fi-FI" dirty="0"/>
              <a:t>; the </a:t>
            </a:r>
            <a:r>
              <a:rPr lang="fi-FI" dirty="0" err="1"/>
              <a:t>Solidarity</a:t>
            </a:r>
            <a:r>
              <a:rPr lang="fi-FI" dirty="0"/>
              <a:t> </a:t>
            </a:r>
            <a:r>
              <a:rPr lang="fi-FI" dirty="0" err="1"/>
              <a:t>movement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the </a:t>
            </a:r>
            <a:r>
              <a:rPr lang="fi-FI" dirty="0" err="1"/>
              <a:t>early</a:t>
            </a:r>
            <a:r>
              <a:rPr lang="fi-FI" dirty="0"/>
              <a:t> 1980´s  ( </a:t>
            </a:r>
            <a:r>
              <a:rPr lang="fi-FI" dirty="0" err="1"/>
              <a:t>ten</a:t>
            </a:r>
            <a:r>
              <a:rPr lang="fi-FI" dirty="0"/>
              <a:t> </a:t>
            </a:r>
            <a:r>
              <a:rPr lang="fi-FI" dirty="0" err="1"/>
              <a:t>million</a:t>
            </a:r>
            <a:r>
              <a:rPr lang="fi-FI" dirty="0"/>
              <a:t> </a:t>
            </a:r>
            <a:r>
              <a:rPr lang="fi-FI" dirty="0" err="1"/>
              <a:t>members</a:t>
            </a:r>
            <a:r>
              <a:rPr lang="fi-FI" dirty="0"/>
              <a:t>); </a:t>
            </a:r>
            <a:r>
              <a:rPr lang="fi-FI" dirty="0" err="1"/>
              <a:t>Martial</a:t>
            </a:r>
            <a:r>
              <a:rPr lang="fi-FI" dirty="0"/>
              <a:t> </a:t>
            </a:r>
            <a:r>
              <a:rPr lang="fi-FI" dirty="0" err="1"/>
              <a:t>law---</a:t>
            </a:r>
            <a:r>
              <a:rPr lang="fi-FI" dirty="0"/>
              <a:t> in 1989 the </a:t>
            </a:r>
            <a:r>
              <a:rPr lang="fi-FI" dirty="0" err="1"/>
              <a:t>movement</a:t>
            </a:r>
            <a:r>
              <a:rPr lang="fi-FI" dirty="0"/>
              <a:t> </a:t>
            </a:r>
            <a:r>
              <a:rPr lang="fi-FI" dirty="0" err="1"/>
              <a:t>legalized</a:t>
            </a:r>
            <a:r>
              <a:rPr lang="fi-FI" dirty="0"/>
              <a:t>, </a:t>
            </a:r>
            <a:r>
              <a:rPr lang="fi-FI" dirty="0" err="1"/>
              <a:t>election</a:t>
            </a:r>
            <a:r>
              <a:rPr lang="fi-FI" dirty="0"/>
              <a:t> </a:t>
            </a:r>
            <a:r>
              <a:rPr lang="fi-FI" dirty="0" err="1"/>
              <a:t>held</a:t>
            </a:r>
            <a:r>
              <a:rPr lang="fi-FI" dirty="0"/>
              <a:t> and the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non-communist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in </a:t>
            </a:r>
            <a:r>
              <a:rPr lang="fi-FI" dirty="0" err="1"/>
              <a:t>over</a:t>
            </a:r>
            <a:r>
              <a:rPr lang="fi-FI" dirty="0"/>
              <a:t> 40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established</a:t>
            </a: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404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Memories</a:t>
            </a:r>
            <a:r>
              <a:rPr lang="fi-FI" dirty="0"/>
              <a:t> of 1956 </a:t>
            </a:r>
            <a:r>
              <a:rPr lang="fi-FI" dirty="0" err="1"/>
              <a:t>Hungarian</a:t>
            </a:r>
            <a:r>
              <a:rPr lang="fi-FI" dirty="0"/>
              <a:t> </a:t>
            </a:r>
            <a:r>
              <a:rPr lang="fi-FI" dirty="0" err="1"/>
              <a:t>uprising</a:t>
            </a:r>
            <a:r>
              <a:rPr lang="fi-FI" dirty="0"/>
              <a:t>;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challenge</a:t>
            </a:r>
            <a:r>
              <a:rPr lang="fi-FI" dirty="0"/>
              <a:t> the </a:t>
            </a:r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?</a:t>
            </a:r>
          </a:p>
          <a:p>
            <a:r>
              <a:rPr lang="fi-FI" dirty="0"/>
              <a:t>multi-party </a:t>
            </a:r>
            <a:r>
              <a:rPr lang="fi-FI" dirty="0" err="1"/>
              <a:t>elections</a:t>
            </a:r>
            <a:r>
              <a:rPr lang="fi-FI" dirty="0"/>
              <a:t> </a:t>
            </a:r>
            <a:r>
              <a:rPr lang="fi-FI" dirty="0" err="1"/>
              <a:t>taking</a:t>
            </a:r>
            <a:r>
              <a:rPr lang="fi-FI" dirty="0"/>
              <a:t> </a:t>
            </a:r>
            <a:r>
              <a:rPr lang="fi-FI" dirty="0" err="1"/>
              <a:t>place</a:t>
            </a:r>
            <a:endParaRPr lang="fi-FI" dirty="0"/>
          </a:p>
          <a:p>
            <a:r>
              <a:rPr lang="fi-FI" dirty="0" err="1"/>
              <a:t>Opened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border</a:t>
            </a:r>
            <a:r>
              <a:rPr lang="fi-FI" dirty="0"/>
              <a:t> with </a:t>
            </a:r>
            <a:r>
              <a:rPr lang="fi-FI" dirty="0" err="1"/>
              <a:t>Austria</a:t>
            </a:r>
            <a:r>
              <a:rPr lang="fi-FI" dirty="0"/>
              <a:t>;  </a:t>
            </a:r>
            <a:r>
              <a:rPr lang="fi-FI" dirty="0" err="1"/>
              <a:t>paved</a:t>
            </a:r>
            <a:r>
              <a:rPr lang="fi-FI" dirty="0"/>
              <a:t> the </a:t>
            </a:r>
            <a:r>
              <a:rPr lang="fi-FI" dirty="0" err="1"/>
              <a:t>way</a:t>
            </a:r>
            <a:r>
              <a:rPr lang="fi-FI" dirty="0"/>
              <a:t> for the Eastern </a:t>
            </a:r>
            <a:r>
              <a:rPr lang="fi-FI" dirty="0" err="1"/>
              <a:t>German</a:t>
            </a:r>
            <a:r>
              <a:rPr lang="fi-FI" dirty="0"/>
              <a:t> </a:t>
            </a:r>
            <a:r>
              <a:rPr lang="fi-FI" dirty="0" err="1"/>
              <a:t>crisis→</a:t>
            </a:r>
            <a:r>
              <a:rPr lang="fi-FI" dirty="0"/>
              <a:t> </a:t>
            </a:r>
            <a:r>
              <a:rPr lang="fi-FI" dirty="0" err="1"/>
              <a:t>flee</a:t>
            </a:r>
            <a:r>
              <a:rPr lang="fi-FI" dirty="0"/>
              <a:t> to West Germany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Hungary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029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The </a:t>
            </a:r>
            <a:r>
              <a:rPr lang="fi-FI" dirty="0" err="1"/>
              <a:t>role</a:t>
            </a:r>
            <a:r>
              <a:rPr lang="fi-FI" dirty="0"/>
              <a:t> of </a:t>
            </a:r>
            <a:r>
              <a:rPr lang="fi-FI" dirty="0" err="1"/>
              <a:t>Stasi</a:t>
            </a:r>
            <a:r>
              <a:rPr lang="fi-FI" dirty="0"/>
              <a:t>;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problems</a:t>
            </a:r>
            <a:r>
              <a:rPr lang="fi-FI" dirty="0"/>
              <a:t>; </a:t>
            </a:r>
            <a:r>
              <a:rPr lang="fi-FI" dirty="0" err="1"/>
              <a:t>living</a:t>
            </a:r>
            <a:r>
              <a:rPr lang="fi-FI" dirty="0"/>
              <a:t> </a:t>
            </a:r>
            <a:r>
              <a:rPr lang="fi-FI" dirty="0" err="1"/>
              <a:t>standards</a:t>
            </a:r>
            <a:r>
              <a:rPr lang="fi-FI" dirty="0"/>
              <a:t> of the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low</a:t>
            </a:r>
            <a:r>
              <a:rPr lang="fi-FI" dirty="0"/>
              <a:t>, for the </a:t>
            </a:r>
            <a:r>
              <a:rPr lang="fi-FI" dirty="0" err="1"/>
              <a:t>first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in 45 </a:t>
            </a:r>
            <a:r>
              <a:rPr lang="fi-FI" dirty="0" err="1"/>
              <a:t>years</a:t>
            </a:r>
            <a:r>
              <a:rPr lang="fi-FI" dirty="0"/>
              <a:t> </a:t>
            </a:r>
            <a:r>
              <a:rPr lang="fi-FI" dirty="0" err="1"/>
              <a:t>demostrations</a:t>
            </a:r>
            <a:r>
              <a:rPr lang="fi-FI" dirty="0"/>
              <a:t> in </a:t>
            </a:r>
            <a:r>
              <a:rPr lang="fi-FI" dirty="0" err="1"/>
              <a:t>support</a:t>
            </a:r>
            <a:r>
              <a:rPr lang="fi-FI" dirty="0"/>
              <a:t> of </a:t>
            </a:r>
            <a:r>
              <a:rPr lang="fi-FI" dirty="0" err="1"/>
              <a:t>democracy</a:t>
            </a:r>
            <a:r>
              <a:rPr lang="fi-FI" dirty="0"/>
              <a:t>!!</a:t>
            </a:r>
          </a:p>
          <a:p>
            <a:r>
              <a:rPr lang="fi-FI" dirty="0"/>
              <a:t>Honecker </a:t>
            </a:r>
            <a:r>
              <a:rPr lang="fi-FI" dirty="0" err="1"/>
              <a:t>replaced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Krenz</a:t>
            </a:r>
            <a:r>
              <a:rPr lang="fi-FI" dirty="0"/>
              <a:t>,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</a:t>
            </a:r>
            <a:r>
              <a:rPr lang="fi-FI" dirty="0" err="1"/>
              <a:t>real</a:t>
            </a:r>
            <a:r>
              <a:rPr lang="fi-FI" dirty="0"/>
              <a:t> </a:t>
            </a:r>
            <a:r>
              <a:rPr lang="fi-FI" dirty="0" err="1"/>
              <a:t>reforms</a:t>
            </a:r>
            <a:r>
              <a:rPr lang="fi-FI" dirty="0"/>
              <a:t>!</a:t>
            </a:r>
          </a:p>
          <a:p>
            <a:r>
              <a:rPr lang="fi-FI" dirty="0"/>
              <a:t>On 8 </a:t>
            </a:r>
            <a:r>
              <a:rPr lang="fi-FI" dirty="0" err="1"/>
              <a:t>November</a:t>
            </a:r>
            <a:r>
              <a:rPr lang="fi-FI" dirty="0"/>
              <a:t> 1989 </a:t>
            </a:r>
            <a:r>
              <a:rPr lang="fi-FI" dirty="0" err="1"/>
              <a:t>Krenz</a:t>
            </a:r>
            <a:r>
              <a:rPr lang="fi-FI" dirty="0"/>
              <a:t> </a:t>
            </a:r>
            <a:r>
              <a:rPr lang="fi-FI" dirty="0" err="1"/>
              <a:t>opened</a:t>
            </a:r>
            <a:r>
              <a:rPr lang="fi-FI" dirty="0"/>
              <a:t> the Berlin Wall; the </a:t>
            </a:r>
            <a:r>
              <a:rPr lang="fi-FI" dirty="0" err="1"/>
              <a:t>collapse</a:t>
            </a:r>
            <a:r>
              <a:rPr lang="fi-FI" dirty="0"/>
              <a:t>! 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East Germany</a:t>
            </a:r>
          </a:p>
        </p:txBody>
      </p:sp>
    </p:spTree>
    <p:extLst>
      <p:ext uri="{BB962C8B-B14F-4D97-AF65-F5344CB8AC3E}">
        <p14:creationId xmlns:p14="http://schemas.microsoft.com/office/powerpoint/2010/main" val="1555511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C: </a:t>
            </a:r>
            <a:r>
              <a:rPr lang="fi-FI" dirty="0" err="1"/>
              <a:t>Memories</a:t>
            </a:r>
            <a:r>
              <a:rPr lang="fi-FI" dirty="0"/>
              <a:t>/ The </a:t>
            </a:r>
            <a:r>
              <a:rPr lang="fi-FI" dirty="0" err="1"/>
              <a:t>Prague</a:t>
            </a:r>
            <a:r>
              <a:rPr lang="fi-FI" dirty="0"/>
              <a:t> </a:t>
            </a:r>
            <a:r>
              <a:rPr lang="fi-FI" dirty="0" err="1"/>
              <a:t>Spring</a:t>
            </a:r>
            <a:r>
              <a:rPr lang="fi-FI" dirty="0"/>
              <a:t>: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challenge</a:t>
            </a:r>
            <a:r>
              <a:rPr lang="fi-FI" dirty="0"/>
              <a:t> the SU?</a:t>
            </a:r>
          </a:p>
          <a:p>
            <a:r>
              <a:rPr lang="fi-FI" dirty="0"/>
              <a:t>The </a:t>
            </a:r>
            <a:r>
              <a:rPr lang="fi-FI" dirty="0" err="1"/>
              <a:t>Velvet</a:t>
            </a:r>
            <a:r>
              <a:rPr lang="fi-FI" dirty="0"/>
              <a:t> </a:t>
            </a:r>
            <a:r>
              <a:rPr lang="fi-FI" dirty="0" err="1"/>
              <a:t>revolution</a:t>
            </a:r>
            <a:r>
              <a:rPr lang="fi-FI" dirty="0"/>
              <a:t>; no </a:t>
            </a:r>
            <a:r>
              <a:rPr lang="fi-FI" dirty="0" err="1"/>
              <a:t>violence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; the </a:t>
            </a:r>
            <a:r>
              <a:rPr lang="fi-FI" dirty="0" err="1"/>
              <a:t>communist</a:t>
            </a:r>
            <a:r>
              <a:rPr lang="fi-FI" dirty="0"/>
              <a:t> </a:t>
            </a:r>
            <a:r>
              <a:rPr lang="fi-FI" dirty="0" err="1"/>
              <a:t>government</a:t>
            </a:r>
            <a:r>
              <a:rPr lang="fi-FI" dirty="0"/>
              <a:t> </a:t>
            </a:r>
            <a:r>
              <a:rPr lang="fi-FI" dirty="0" err="1"/>
              <a:t>resigned</a:t>
            </a:r>
            <a:r>
              <a:rPr lang="fi-FI" dirty="0"/>
              <a:t>; multi-party </a:t>
            </a:r>
            <a:r>
              <a:rPr lang="fi-FI" dirty="0" err="1"/>
              <a:t>system</a:t>
            </a:r>
            <a:r>
              <a:rPr lang="fi-FI" dirty="0"/>
              <a:t> </a:t>
            </a:r>
            <a:r>
              <a:rPr lang="fi-FI" dirty="0" err="1"/>
              <a:t>established</a:t>
            </a:r>
            <a:endParaRPr lang="fi-FI" dirty="0"/>
          </a:p>
          <a:p>
            <a:r>
              <a:rPr lang="fi-FI" dirty="0"/>
              <a:t>Bulgaria; </a:t>
            </a:r>
            <a:r>
              <a:rPr lang="fi-FI" dirty="0" err="1"/>
              <a:t>demostrations</a:t>
            </a:r>
            <a:r>
              <a:rPr lang="fi-FI" dirty="0"/>
              <a:t>; multi-party </a:t>
            </a:r>
            <a:r>
              <a:rPr lang="fi-FI" dirty="0" err="1"/>
              <a:t>system</a:t>
            </a:r>
            <a:r>
              <a:rPr lang="fi-FI" dirty="0"/>
              <a:t> </a:t>
            </a:r>
            <a:r>
              <a:rPr lang="fi-FI" dirty="0" err="1"/>
              <a:t>established</a:t>
            </a:r>
            <a:endParaRPr lang="fi-FI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800" dirty="0" err="1"/>
              <a:t>Czechoslovakia</a:t>
            </a:r>
            <a:r>
              <a:rPr lang="fi-FI" sz="4800" dirty="0"/>
              <a:t> / Bulgaria</a:t>
            </a:r>
          </a:p>
        </p:txBody>
      </p:sp>
    </p:spTree>
    <p:extLst>
      <p:ext uri="{BB962C8B-B14F-4D97-AF65-F5344CB8AC3E}">
        <p14:creationId xmlns:p14="http://schemas.microsoft.com/office/powerpoint/2010/main" val="3597453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Violence</a:t>
            </a:r>
            <a:r>
              <a:rPr lang="fi-FI" dirty="0"/>
              <a:t>, </a:t>
            </a:r>
            <a:r>
              <a:rPr lang="fi-FI" dirty="0" err="1"/>
              <a:t>demostrations</a:t>
            </a:r>
            <a:r>
              <a:rPr lang="fi-FI" dirty="0"/>
              <a:t>; Ceausescu </a:t>
            </a:r>
            <a:r>
              <a:rPr lang="fi-FI" dirty="0" err="1"/>
              <a:t>crashed</a:t>
            </a:r>
            <a:r>
              <a:rPr lang="fi-FI" dirty="0"/>
              <a:t> </a:t>
            </a:r>
            <a:r>
              <a:rPr lang="fi-FI" dirty="0" err="1"/>
              <a:t>down</a:t>
            </a:r>
            <a:r>
              <a:rPr lang="fi-FI" dirty="0"/>
              <a:t>!</a:t>
            </a:r>
          </a:p>
          <a:p>
            <a:r>
              <a:rPr lang="fi-FI" dirty="0"/>
              <a:t>People for </a:t>
            </a:r>
            <a:r>
              <a:rPr lang="fi-FI" dirty="0" err="1"/>
              <a:t>freedom</a:t>
            </a:r>
            <a:r>
              <a:rPr lang="fi-FI" dirty="0"/>
              <a:t>; C. and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wife</a:t>
            </a:r>
            <a:r>
              <a:rPr lang="fi-FI" dirty="0"/>
              <a:t> </a:t>
            </a:r>
            <a:r>
              <a:rPr lang="fi-FI" dirty="0" err="1"/>
              <a:t>executed</a:t>
            </a:r>
            <a:r>
              <a:rPr lang="fi-FI"/>
              <a:t> on a </a:t>
            </a:r>
            <a:r>
              <a:rPr lang="fi-FI" dirty="0" err="1"/>
              <a:t>Christmas</a:t>
            </a:r>
            <a:r>
              <a:rPr lang="fi-FI" dirty="0"/>
              <a:t> </a:t>
            </a:r>
            <a:r>
              <a:rPr lang="fi-FI" dirty="0" err="1"/>
              <a:t>day</a:t>
            </a:r>
            <a:r>
              <a:rPr lang="fi-FI" dirty="0"/>
              <a:t> in 1989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Romania</a:t>
            </a:r>
          </a:p>
        </p:txBody>
      </p:sp>
    </p:spTree>
    <p:extLst>
      <p:ext uri="{BB962C8B-B14F-4D97-AF65-F5344CB8AC3E}">
        <p14:creationId xmlns:p14="http://schemas.microsoft.com/office/powerpoint/2010/main" val="19819051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</TotalTime>
  <Words>231</Words>
  <Application>Microsoft Office PowerPoint</Application>
  <PresentationFormat>Näytössä katseltava diaesitys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Book Antiqua</vt:lpstr>
      <vt:lpstr>Wingdings</vt:lpstr>
      <vt:lpstr>Kovakantinen</vt:lpstr>
      <vt:lpstr>Collapse of the Eastern European countries</vt:lpstr>
      <vt:lpstr>PowerPoint-esitys</vt:lpstr>
      <vt:lpstr>Hungary</vt:lpstr>
      <vt:lpstr>East Germany</vt:lpstr>
      <vt:lpstr>Czechoslovakia / Bulgaria</vt:lpstr>
      <vt:lpstr>Romania</vt:lpstr>
    </vt:vector>
  </TitlesOfParts>
  <Company>JAO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Collapse of the Eastern European countries</dc:title>
  <dc:creator>Soininen Sari</dc:creator>
  <cp:lastModifiedBy>Soininen Susanna</cp:lastModifiedBy>
  <cp:revision>4</cp:revision>
  <dcterms:created xsi:type="dcterms:W3CDTF">2014-12-12T10:00:29Z</dcterms:created>
  <dcterms:modified xsi:type="dcterms:W3CDTF">2019-10-21T09:13:46Z</dcterms:modified>
</cp:coreProperties>
</file>