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4"/>
  </p:sldMasterIdLst>
  <p:sldIdLst>
    <p:sldId id="262" r:id="rId5"/>
    <p:sldId id="265" r:id="rId6"/>
    <p:sldId id="270" r:id="rId7"/>
    <p:sldId id="273" r:id="rId8"/>
    <p:sldId id="291" r:id="rId9"/>
    <p:sldId id="292" r:id="rId10"/>
    <p:sldId id="294" r:id="rId11"/>
    <p:sldId id="299" r:id="rId12"/>
    <p:sldId id="300" r:id="rId13"/>
    <p:sldId id="301" r:id="rId14"/>
    <p:sldId id="288" r:id="rId15"/>
    <p:sldId id="271" r:id="rId16"/>
    <p:sldId id="274" r:id="rId17"/>
    <p:sldId id="302" r:id="rId18"/>
    <p:sldId id="298" r:id="rId19"/>
    <p:sldId id="268" r:id="rId20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8DD"/>
    <a:srgbClr val="CC5B59"/>
    <a:srgbClr val="84C3EF"/>
    <a:srgbClr val="008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660"/>
  </p:normalViewPr>
  <p:slideViewPr>
    <p:cSldViewPr snapToGrid="0">
      <p:cViewPr>
        <p:scale>
          <a:sx n="129" d="100"/>
          <a:sy n="129" d="100"/>
        </p:scale>
        <p:origin x="66" y="-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388BD-CBFE-46B1-913E-61DC0BEB52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650B84B-8C79-40C9-93F1-D39D4DA613FC}">
      <dgm:prSet phldrT="[Teksti]" custT="1"/>
      <dgm:spPr>
        <a:xfrm>
          <a:off x="26764" y="0"/>
          <a:ext cx="1226511" cy="77936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5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Opiskeluhuollon ohjausryhmä</a:t>
          </a:r>
        </a:p>
      </dgm:t>
    </dgm:pt>
    <dgm:pt modelId="{866ACFDA-A0C9-4329-B26A-E76CF64D656F}" type="parTrans" cxnId="{F794CCFD-E20C-415F-ADE4-F4EF68CA28A2}">
      <dgm:prSet/>
      <dgm:spPr/>
      <dgm:t>
        <a:bodyPr/>
        <a:lstStyle/>
        <a:p>
          <a:endParaRPr lang="fi-FI"/>
        </a:p>
      </dgm:t>
    </dgm:pt>
    <dgm:pt modelId="{B4F777D2-E18A-4E7A-AA84-E865D6B6DE44}" type="sibTrans" cxnId="{F794CCFD-E20C-415F-ADE4-F4EF68CA28A2}">
      <dgm:prSet/>
      <dgm:spPr/>
      <dgm:t>
        <a:bodyPr/>
        <a:lstStyle/>
        <a:p>
          <a:endParaRPr lang="fi-FI"/>
        </a:p>
      </dgm:t>
    </dgm:pt>
    <dgm:pt modelId="{564EF013-6061-467E-9D36-969416CE3E78}">
      <dgm:prSet phldrT="[Teksti]" custT="1"/>
      <dgm:spPr>
        <a:xfrm rot="5400000">
          <a:off x="1890362" y="-661851"/>
          <a:ext cx="762486" cy="2086189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Opiskeluhuollon kuntakohtainen suunnittelu, kehittäminen, ohjaus ja arviointi</a:t>
          </a:r>
        </a:p>
      </dgm:t>
    </dgm:pt>
    <dgm:pt modelId="{77A1778B-C606-46AB-9780-659DF1EE48E0}" type="parTrans" cxnId="{55BC5ADE-601B-456B-B89E-C07486B3AF8D}">
      <dgm:prSet/>
      <dgm:spPr/>
      <dgm:t>
        <a:bodyPr/>
        <a:lstStyle/>
        <a:p>
          <a:endParaRPr lang="fi-FI"/>
        </a:p>
      </dgm:t>
    </dgm:pt>
    <dgm:pt modelId="{A6122055-D457-4B37-B38A-16A563E33CF7}" type="sibTrans" cxnId="{55BC5ADE-601B-456B-B89E-C07486B3AF8D}">
      <dgm:prSet/>
      <dgm:spPr/>
      <dgm:t>
        <a:bodyPr/>
        <a:lstStyle/>
        <a:p>
          <a:endParaRPr lang="fi-FI"/>
        </a:p>
      </dgm:t>
    </dgm:pt>
    <dgm:pt modelId="{734EA899-327F-4162-B741-EF6695ACA581}">
      <dgm:prSet phldrT="[Teksti]" custT="1"/>
      <dgm:spPr>
        <a:xfrm rot="5400000">
          <a:off x="1890362" y="-661851"/>
          <a:ext cx="762486" cy="2086189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Kymenlaakson lasten ja nuorten hyvinvointisuunnitelma</a:t>
          </a:r>
        </a:p>
      </dgm:t>
    </dgm:pt>
    <dgm:pt modelId="{32E36146-AC7B-4F22-9C5F-50C42B5DF2A3}" type="parTrans" cxnId="{6D92E8CE-0F37-48F9-9B7C-E6FE9EFF62A7}">
      <dgm:prSet/>
      <dgm:spPr/>
      <dgm:t>
        <a:bodyPr/>
        <a:lstStyle/>
        <a:p>
          <a:endParaRPr lang="fi-FI"/>
        </a:p>
      </dgm:t>
    </dgm:pt>
    <dgm:pt modelId="{7A2BF4A9-9320-481B-9051-E85953FB1D07}" type="sibTrans" cxnId="{6D92E8CE-0F37-48F9-9B7C-E6FE9EFF62A7}">
      <dgm:prSet/>
      <dgm:spPr/>
      <dgm:t>
        <a:bodyPr/>
        <a:lstStyle/>
        <a:p>
          <a:endParaRPr lang="fi-FI"/>
        </a:p>
      </dgm:t>
    </dgm:pt>
    <dgm:pt modelId="{D357BB19-50C6-4B97-81E4-27D1AB3108D7}">
      <dgm:prSet phldrT="[Teksti]" custT="1"/>
      <dgm:spPr>
        <a:xfrm>
          <a:off x="26838" y="781429"/>
          <a:ext cx="1199664" cy="796318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50" dirty="0" smtClean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Oppilaitoskohtainen opiskeluhuoltoryhmä</a:t>
          </a:r>
          <a:endParaRPr lang="fi-FI" sz="1050" dirty="0">
            <a:solidFill>
              <a:sysClr val="window" lastClr="FFFFFF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5FF4D8C5-E33E-43B3-86BD-DC417A3E6850}" type="parTrans" cxnId="{4999DF90-3E22-4834-A622-25496135D2FB}">
      <dgm:prSet/>
      <dgm:spPr/>
      <dgm:t>
        <a:bodyPr/>
        <a:lstStyle/>
        <a:p>
          <a:endParaRPr lang="fi-FI"/>
        </a:p>
      </dgm:t>
    </dgm:pt>
    <dgm:pt modelId="{D5589626-1C23-451D-BBFC-FA39C8DE3124}" type="sibTrans" cxnId="{4999DF90-3E22-4834-A622-25496135D2FB}">
      <dgm:prSet/>
      <dgm:spPr/>
      <dgm:t>
        <a:bodyPr/>
        <a:lstStyle/>
        <a:p>
          <a:endParaRPr lang="fi-FI"/>
        </a:p>
      </dgm:t>
    </dgm:pt>
    <dgm:pt modelId="{272318AA-25D7-4DFE-8656-993A0FE4437E}">
      <dgm:prSet phldrT="[Teksti]" custT="1"/>
      <dgm:spPr>
        <a:xfrm rot="5400000">
          <a:off x="1942267" y="110737"/>
          <a:ext cx="676470" cy="206839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Oppilaitosyhteisön </a:t>
          </a:r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hyvinvoinnin ja turvallisuuden edistäminen </a:t>
          </a:r>
        </a:p>
      </dgm:t>
    </dgm:pt>
    <dgm:pt modelId="{62F935AB-250E-43D6-B2D5-5F4A61C38D11}" type="parTrans" cxnId="{0CD1F910-CB6E-4873-9F00-0953B579CC20}">
      <dgm:prSet/>
      <dgm:spPr/>
      <dgm:t>
        <a:bodyPr/>
        <a:lstStyle/>
        <a:p>
          <a:endParaRPr lang="fi-FI"/>
        </a:p>
      </dgm:t>
    </dgm:pt>
    <dgm:pt modelId="{90385A79-705C-4358-A7FE-599AFB67E3EF}" type="sibTrans" cxnId="{0CD1F910-CB6E-4873-9F00-0953B579CC20}">
      <dgm:prSet/>
      <dgm:spPr/>
      <dgm:t>
        <a:bodyPr/>
        <a:lstStyle/>
        <a:p>
          <a:endParaRPr lang="fi-FI"/>
        </a:p>
      </dgm:t>
    </dgm:pt>
    <dgm:pt modelId="{6E2C2C45-E48F-4EF1-9AAB-B80266E3819A}">
      <dgm:prSet phldrT="[Teksti]" custT="1"/>
      <dgm:spPr>
        <a:xfrm rot="5400000">
          <a:off x="1942267" y="110737"/>
          <a:ext cx="676470" cy="206839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Velvoittaa kaikkia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oppilaitosyhteisössä </a:t>
          </a:r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toimivia</a:t>
          </a:r>
        </a:p>
      </dgm:t>
    </dgm:pt>
    <dgm:pt modelId="{157BF0BE-D77C-445B-98A4-6DDC53848225}" type="parTrans" cxnId="{D9999264-01B4-461C-A67E-D1F91DC82839}">
      <dgm:prSet/>
      <dgm:spPr/>
      <dgm:t>
        <a:bodyPr/>
        <a:lstStyle/>
        <a:p>
          <a:endParaRPr lang="fi-FI"/>
        </a:p>
      </dgm:t>
    </dgm:pt>
    <dgm:pt modelId="{BF52B6AA-DBB8-4C1B-98AA-3DD6902C5547}" type="sibTrans" cxnId="{D9999264-01B4-461C-A67E-D1F91DC82839}">
      <dgm:prSet/>
      <dgm:spPr/>
      <dgm:t>
        <a:bodyPr/>
        <a:lstStyle/>
        <a:p>
          <a:endParaRPr lang="fi-FI"/>
        </a:p>
      </dgm:t>
    </dgm:pt>
    <dgm:pt modelId="{CE265BDC-1745-43D5-A23E-DADFD226EB39}">
      <dgm:prSet phldrT="[Teksti]" custT="1"/>
      <dgm:spPr>
        <a:xfrm>
          <a:off x="18548" y="1566161"/>
          <a:ext cx="1187718" cy="77022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50" dirty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Monialainen asiantuntijaryhmä ja opiskeluhuollon palvelut</a:t>
          </a:r>
        </a:p>
      </dgm:t>
    </dgm:pt>
    <dgm:pt modelId="{BC510327-0E84-4E84-B1A3-A990C1B961D2}" type="parTrans" cxnId="{6A9FC817-655C-42A3-B43A-213382D91B72}">
      <dgm:prSet/>
      <dgm:spPr/>
      <dgm:t>
        <a:bodyPr/>
        <a:lstStyle/>
        <a:p>
          <a:endParaRPr lang="fi-FI"/>
        </a:p>
      </dgm:t>
    </dgm:pt>
    <dgm:pt modelId="{46F730EF-18A2-4F74-B929-6E6B141DFEE9}" type="sibTrans" cxnId="{6A9FC817-655C-42A3-B43A-213382D91B72}">
      <dgm:prSet/>
      <dgm:spPr/>
      <dgm:t>
        <a:bodyPr/>
        <a:lstStyle/>
        <a:p>
          <a:endParaRPr lang="fi-FI"/>
        </a:p>
      </dgm:t>
    </dgm:pt>
    <dgm:pt modelId="{7E61CC42-B21B-418B-8AD9-9F2D9709A01E}">
      <dgm:prSet phldrT="[Teksti]" custT="1"/>
      <dgm:spPr>
        <a:xfrm rot="5400000">
          <a:off x="1890362" y="-661851"/>
          <a:ext cx="762486" cy="2086189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Kotkan kaupunkistrategia</a:t>
          </a:r>
        </a:p>
      </dgm:t>
    </dgm:pt>
    <dgm:pt modelId="{075BC249-F0A7-44C2-83E9-378B9AA7B482}" type="parTrans" cxnId="{21357240-3AC8-498B-B390-F01C69326B1D}">
      <dgm:prSet/>
      <dgm:spPr/>
      <dgm:t>
        <a:bodyPr/>
        <a:lstStyle/>
        <a:p>
          <a:endParaRPr lang="fi-FI"/>
        </a:p>
      </dgm:t>
    </dgm:pt>
    <dgm:pt modelId="{4213055C-7F40-45BB-BD3E-28501803373E}" type="sibTrans" cxnId="{21357240-3AC8-498B-B390-F01C69326B1D}">
      <dgm:prSet/>
      <dgm:spPr/>
      <dgm:t>
        <a:bodyPr/>
        <a:lstStyle/>
        <a:p>
          <a:endParaRPr lang="fi-FI"/>
        </a:p>
      </dgm:t>
    </dgm:pt>
    <dgm:pt modelId="{9671B284-3023-475F-9F03-E6AADCD06574}">
      <dgm:prSet phldrT="[Teksti]" custT="1"/>
      <dgm:spPr>
        <a:xfrm rot="5400000">
          <a:off x="1942267" y="110737"/>
          <a:ext cx="676470" cy="206839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Ennaltaehkäisevä toiminta</a:t>
          </a:r>
        </a:p>
      </dgm:t>
    </dgm:pt>
    <dgm:pt modelId="{8C58BAD7-0820-4F8E-8053-43C1AE08DBE2}" type="parTrans" cxnId="{62FC573A-0C89-489C-BCF1-1D2AFAB75D97}">
      <dgm:prSet/>
      <dgm:spPr/>
      <dgm:t>
        <a:bodyPr/>
        <a:lstStyle/>
        <a:p>
          <a:endParaRPr lang="fi-FI"/>
        </a:p>
      </dgm:t>
    </dgm:pt>
    <dgm:pt modelId="{BEFBB556-465C-465C-B7D1-ADBD299DE64D}" type="sibTrans" cxnId="{62FC573A-0C89-489C-BCF1-1D2AFAB75D97}">
      <dgm:prSet/>
      <dgm:spPr/>
      <dgm:t>
        <a:bodyPr/>
        <a:lstStyle/>
        <a:p>
          <a:endParaRPr lang="fi-FI"/>
        </a:p>
      </dgm:t>
    </dgm:pt>
    <dgm:pt modelId="{842B7360-A37E-478C-85ED-2609DC58B145}">
      <dgm:prSet phldrT="[Teksti]" custT="1"/>
      <dgm:spPr>
        <a:xfrm rot="5400000">
          <a:off x="1942267" y="110737"/>
          <a:ext cx="676470" cy="206839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Ohjaa yhteisöllistä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opiskeluhuoltoa </a:t>
          </a:r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 laatii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oppilaitoskohtaisen opiskeluhuoltosuunnitelman</a:t>
          </a:r>
          <a:endParaRPr lang="fi-FI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C5232CF-0956-460C-BD1D-43AC645A1BD7}" type="parTrans" cxnId="{1B7E7AA2-046E-477C-BEC9-9A022D0365E4}">
      <dgm:prSet/>
      <dgm:spPr/>
      <dgm:t>
        <a:bodyPr/>
        <a:lstStyle/>
        <a:p>
          <a:endParaRPr lang="fi-FI"/>
        </a:p>
      </dgm:t>
    </dgm:pt>
    <dgm:pt modelId="{0F2F95FC-7D8B-46F1-954D-3C15B01CA680}" type="sibTrans" cxnId="{1B7E7AA2-046E-477C-BEC9-9A022D0365E4}">
      <dgm:prSet/>
      <dgm:spPr/>
      <dgm:t>
        <a:bodyPr/>
        <a:lstStyle/>
        <a:p>
          <a:endParaRPr lang="fi-FI"/>
        </a:p>
      </dgm:t>
    </dgm:pt>
    <dgm:pt modelId="{61B5597C-4E33-4221-BAC2-E82817962276}">
      <dgm:prSet phldrT="[Teksti]" custT="1"/>
      <dgm:spPr>
        <a:xfrm rot="5400000">
          <a:off x="1867478" y="877287"/>
          <a:ext cx="769494" cy="212494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Opiskeluhuollon palvelut: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kuraattori- ja psykologi – ja opiskeluterveydenhuollon palvelut</a:t>
          </a:r>
          <a:endParaRPr lang="fi-FI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693B80D-FD50-4039-90CB-38038DE9B0D0}" type="parTrans" cxnId="{A508C282-0030-42B8-9E59-B1526E13D5AD}">
      <dgm:prSet/>
      <dgm:spPr/>
      <dgm:t>
        <a:bodyPr/>
        <a:lstStyle/>
        <a:p>
          <a:endParaRPr lang="fi-FI"/>
        </a:p>
      </dgm:t>
    </dgm:pt>
    <dgm:pt modelId="{660FAD10-5ACD-442B-AAB7-5A728BA53258}" type="sibTrans" cxnId="{A508C282-0030-42B8-9E59-B1526E13D5AD}">
      <dgm:prSet/>
      <dgm:spPr/>
      <dgm:t>
        <a:bodyPr/>
        <a:lstStyle/>
        <a:p>
          <a:endParaRPr lang="fi-FI"/>
        </a:p>
      </dgm:t>
    </dgm:pt>
    <dgm:pt modelId="{0741489B-40BD-40D3-BF1F-47DE5CA199B8}">
      <dgm:prSet phldrT="[Teksti]" custT="1"/>
      <dgm:spPr>
        <a:xfrm rot="5400000">
          <a:off x="1867478" y="877287"/>
          <a:ext cx="769494" cy="212494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Monialainen asiantuntijaryhmä; kootaan 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opiskelijan/ryhmän </a:t>
          </a:r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tuen tarpeen selvittämiseksi ja opiskeluhuollon palvelujen järjestämiseksi,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opiskelijan/huoltajan </a:t>
          </a:r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suostumus ja osallisuus,  kirjataan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opiskeluhuoltokertomukseen</a:t>
          </a:r>
          <a:r>
            <a:rPr lang="fi-FI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joka talletetaan </a:t>
          </a:r>
          <a:r>
            <a:rPr lang="fi-FI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opiskelu-huoltorekisteriin</a:t>
          </a:r>
          <a:endParaRPr lang="fi-FI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E67723-46A4-4178-A495-6921DACF620C}" type="parTrans" cxnId="{8C180BA3-2DB0-45FD-9383-DB8CECC9B424}">
      <dgm:prSet/>
      <dgm:spPr/>
      <dgm:t>
        <a:bodyPr/>
        <a:lstStyle/>
        <a:p>
          <a:endParaRPr lang="fi-FI"/>
        </a:p>
      </dgm:t>
    </dgm:pt>
    <dgm:pt modelId="{960C8922-E3E5-4060-B334-5C1780C5E4F1}" type="sibTrans" cxnId="{8C180BA3-2DB0-45FD-9383-DB8CECC9B424}">
      <dgm:prSet/>
      <dgm:spPr/>
      <dgm:t>
        <a:bodyPr/>
        <a:lstStyle/>
        <a:p>
          <a:endParaRPr lang="fi-FI"/>
        </a:p>
      </dgm:t>
    </dgm:pt>
    <dgm:pt modelId="{28D47FF3-3C9F-4968-961D-D43DC91F7B9B}" type="pres">
      <dgm:prSet presAssocID="{E31388BD-CBFE-46B1-913E-61DC0BEB52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5736F71-6FDF-4D6D-A602-59EE5EF1966E}" type="pres">
      <dgm:prSet presAssocID="{F650B84B-8C79-40C9-93F1-D39D4DA613FC}" presName="linNode" presStyleCnt="0"/>
      <dgm:spPr/>
    </dgm:pt>
    <dgm:pt modelId="{1A2993A6-5B9D-42FA-9807-828F1D75C97F}" type="pres">
      <dgm:prSet presAssocID="{F650B84B-8C79-40C9-93F1-D39D4DA613FC}" presName="parentText" presStyleLbl="node1" presStyleIdx="0" presStyleCnt="3" custScaleX="102997" custScaleY="24818" custLinFactNeighborX="-44" custLinFactNeighborY="-687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22B818E-D29F-4D1F-85C9-2B2E922F60B4}" type="pres">
      <dgm:prSet presAssocID="{F650B84B-8C79-40C9-93F1-D39D4DA613FC}" presName="descendantText" presStyleLbl="alignAccFollowNode1" presStyleIdx="0" presStyleCnt="3" custScaleX="100255" custScaleY="30386" custLinFactNeighborX="4270" custLinFactNeighborY="-819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4D94FF9-3973-4A23-B216-B0B5C53BEB90}" type="pres">
      <dgm:prSet presAssocID="{B4F777D2-E18A-4E7A-AA84-E865D6B6DE44}" presName="sp" presStyleCnt="0"/>
      <dgm:spPr/>
    </dgm:pt>
    <dgm:pt modelId="{86EC6BD3-D6B3-4DE3-9961-F1BC2184C5A8}" type="pres">
      <dgm:prSet presAssocID="{D357BB19-50C6-4B97-81E4-27D1AB3108D7}" presName="linNode" presStyleCnt="0"/>
      <dgm:spPr/>
    </dgm:pt>
    <dgm:pt modelId="{DCE5550A-687C-42E8-BB9B-AAB4BBA840B2}" type="pres">
      <dgm:prSet presAssocID="{D357BB19-50C6-4B97-81E4-27D1AB3108D7}" presName="parentText" presStyleLbl="node1" presStyleIdx="1" presStyleCnt="3" custScaleX="100534" custScaleY="24596" custLinFactNeighborX="-44" custLinFactNeighborY="-1050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A393D3F-1742-4F4A-81DF-CA0E55857B10}" type="pres">
      <dgm:prSet presAssocID="{D357BB19-50C6-4B97-81E4-27D1AB3108D7}" presName="descendantText" presStyleLbl="alignAccFollowNode1" presStyleIdx="1" presStyleCnt="3" custScaleX="99042" custScaleY="27420" custLinFactNeighborX="1092" custLinFactNeighborY="-1328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6324F42-EBED-456A-8E33-AB8861AE68D0}" type="pres">
      <dgm:prSet presAssocID="{D5589626-1C23-451D-BBFC-FA39C8DE3124}" presName="sp" presStyleCnt="0"/>
      <dgm:spPr/>
    </dgm:pt>
    <dgm:pt modelId="{532A6FA6-9D1F-42DB-9CA8-CAA2BAB3D413}" type="pres">
      <dgm:prSet presAssocID="{CE265BDC-1745-43D5-A23E-DADFD226EB39}" presName="linNode" presStyleCnt="0"/>
      <dgm:spPr/>
    </dgm:pt>
    <dgm:pt modelId="{E9C14C40-5EB2-4182-A1C4-32A857812F4F}" type="pres">
      <dgm:prSet presAssocID="{CE265BDC-1745-43D5-A23E-DADFD226EB39}" presName="parentText" presStyleLbl="node1" presStyleIdx="2" presStyleCnt="3" custScaleX="118605" custScaleY="24528" custLinFactNeighborX="-1108" custLinFactNeighborY="-1737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DF70A19-B7FD-4C5E-A6BE-607F3B8D4FEE}" type="pres">
      <dgm:prSet presAssocID="{CE265BDC-1745-43D5-A23E-DADFD226EB39}" presName="descendantText" presStyleLbl="alignAccFollowNode1" presStyleIdx="2" presStyleCnt="3" custScaleX="117090" custScaleY="36418" custLinFactNeighborX="91" custLinFactNeighborY="-1933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CD1F910-CB6E-4873-9F00-0953B579CC20}" srcId="{D357BB19-50C6-4B97-81E4-27D1AB3108D7}" destId="{272318AA-25D7-4DFE-8656-993A0FE4437E}" srcOrd="1" destOrd="0" parTransId="{62F935AB-250E-43D6-B2D5-5F4A61C38D11}" sibTransId="{90385A79-705C-4358-A7FE-599AFB67E3EF}"/>
    <dgm:cxn modelId="{A508C282-0030-42B8-9E59-B1526E13D5AD}" srcId="{CE265BDC-1745-43D5-A23E-DADFD226EB39}" destId="{61B5597C-4E33-4221-BAC2-E82817962276}" srcOrd="1" destOrd="0" parTransId="{9693B80D-FD50-4039-90CB-38038DE9B0D0}" sibTransId="{660FAD10-5ACD-442B-AAB7-5A728BA53258}"/>
    <dgm:cxn modelId="{F794CCFD-E20C-415F-ADE4-F4EF68CA28A2}" srcId="{E31388BD-CBFE-46B1-913E-61DC0BEB527B}" destId="{F650B84B-8C79-40C9-93F1-D39D4DA613FC}" srcOrd="0" destOrd="0" parTransId="{866ACFDA-A0C9-4329-B26A-E76CF64D656F}" sibTransId="{B4F777D2-E18A-4E7A-AA84-E865D6B6DE44}"/>
    <dgm:cxn modelId="{163091F1-8A0C-4A5E-BD81-A0AB72D61568}" type="presOf" srcId="{9671B284-3023-475F-9F03-E6AADCD06574}" destId="{1A393D3F-1742-4F4A-81DF-CA0E55857B10}" srcOrd="0" destOrd="2" presId="urn:microsoft.com/office/officeart/2005/8/layout/vList5"/>
    <dgm:cxn modelId="{7640F3C4-A765-4B84-B50E-4AC1D0363550}" type="presOf" srcId="{7E61CC42-B21B-418B-8AD9-9F2D9709A01E}" destId="{D22B818E-D29F-4D1F-85C9-2B2E922F60B4}" srcOrd="0" destOrd="1" presId="urn:microsoft.com/office/officeart/2005/8/layout/vList5"/>
    <dgm:cxn modelId="{6D92E8CE-0F37-48F9-9B7C-E6FE9EFF62A7}" srcId="{F650B84B-8C79-40C9-93F1-D39D4DA613FC}" destId="{734EA899-327F-4162-B741-EF6695ACA581}" srcOrd="2" destOrd="0" parTransId="{32E36146-AC7B-4F22-9C5F-50C42B5DF2A3}" sibTransId="{7A2BF4A9-9320-481B-9051-E85953FB1D07}"/>
    <dgm:cxn modelId="{6A9FC817-655C-42A3-B43A-213382D91B72}" srcId="{E31388BD-CBFE-46B1-913E-61DC0BEB527B}" destId="{CE265BDC-1745-43D5-A23E-DADFD226EB39}" srcOrd="2" destOrd="0" parTransId="{BC510327-0E84-4E84-B1A3-A990C1B961D2}" sibTransId="{46F730EF-18A2-4F74-B929-6E6B141DFEE9}"/>
    <dgm:cxn modelId="{2C95EE75-0336-4132-A140-905636CC5310}" type="presOf" srcId="{CE265BDC-1745-43D5-A23E-DADFD226EB39}" destId="{E9C14C40-5EB2-4182-A1C4-32A857812F4F}" srcOrd="0" destOrd="0" presId="urn:microsoft.com/office/officeart/2005/8/layout/vList5"/>
    <dgm:cxn modelId="{D9999264-01B4-461C-A67E-D1F91DC82839}" srcId="{D357BB19-50C6-4B97-81E4-27D1AB3108D7}" destId="{6E2C2C45-E48F-4EF1-9AAB-B80266E3819A}" srcOrd="3" destOrd="0" parTransId="{157BF0BE-D77C-445B-98A4-6DDC53848225}" sibTransId="{BF52B6AA-DBB8-4C1B-98AA-3DD6902C5547}"/>
    <dgm:cxn modelId="{8C180BA3-2DB0-45FD-9383-DB8CECC9B424}" srcId="{CE265BDC-1745-43D5-A23E-DADFD226EB39}" destId="{0741489B-40BD-40D3-BF1F-47DE5CA199B8}" srcOrd="0" destOrd="0" parTransId="{53E67723-46A4-4178-A495-6921DACF620C}" sibTransId="{960C8922-E3E5-4060-B334-5C1780C5E4F1}"/>
    <dgm:cxn modelId="{62FC573A-0C89-489C-BCF1-1D2AFAB75D97}" srcId="{D357BB19-50C6-4B97-81E4-27D1AB3108D7}" destId="{9671B284-3023-475F-9F03-E6AADCD06574}" srcOrd="2" destOrd="0" parTransId="{8C58BAD7-0820-4F8E-8053-43C1AE08DBE2}" sibTransId="{BEFBB556-465C-465C-B7D1-ADBD299DE64D}"/>
    <dgm:cxn modelId="{4999DF90-3E22-4834-A622-25496135D2FB}" srcId="{E31388BD-CBFE-46B1-913E-61DC0BEB527B}" destId="{D357BB19-50C6-4B97-81E4-27D1AB3108D7}" srcOrd="1" destOrd="0" parTransId="{5FF4D8C5-E33E-43B3-86BD-DC417A3E6850}" sibTransId="{D5589626-1C23-451D-BBFC-FA39C8DE3124}"/>
    <dgm:cxn modelId="{55BC5ADE-601B-456B-B89E-C07486B3AF8D}" srcId="{F650B84B-8C79-40C9-93F1-D39D4DA613FC}" destId="{564EF013-6061-467E-9D36-969416CE3E78}" srcOrd="0" destOrd="0" parTransId="{77A1778B-C606-46AB-9780-659DF1EE48E0}" sibTransId="{A6122055-D457-4B37-B38A-16A563E33CF7}"/>
    <dgm:cxn modelId="{5486F103-BC36-4267-B2E5-0E7D0ADB1EF2}" type="presOf" srcId="{61B5597C-4E33-4221-BAC2-E82817962276}" destId="{EDF70A19-B7FD-4C5E-A6BE-607F3B8D4FEE}" srcOrd="0" destOrd="1" presId="urn:microsoft.com/office/officeart/2005/8/layout/vList5"/>
    <dgm:cxn modelId="{C3249F02-B67E-4F0F-B6FA-5675E14D8F39}" type="presOf" srcId="{0741489B-40BD-40D3-BF1F-47DE5CA199B8}" destId="{EDF70A19-B7FD-4C5E-A6BE-607F3B8D4FEE}" srcOrd="0" destOrd="0" presId="urn:microsoft.com/office/officeart/2005/8/layout/vList5"/>
    <dgm:cxn modelId="{19068831-0C90-4B8B-BE2E-7E5C2A33EC6E}" type="presOf" srcId="{D357BB19-50C6-4B97-81E4-27D1AB3108D7}" destId="{DCE5550A-687C-42E8-BB9B-AAB4BBA840B2}" srcOrd="0" destOrd="0" presId="urn:microsoft.com/office/officeart/2005/8/layout/vList5"/>
    <dgm:cxn modelId="{AE60AC0A-4C73-4330-9536-FCD39AEA00B9}" type="presOf" srcId="{734EA899-327F-4162-B741-EF6695ACA581}" destId="{D22B818E-D29F-4D1F-85C9-2B2E922F60B4}" srcOrd="0" destOrd="2" presId="urn:microsoft.com/office/officeart/2005/8/layout/vList5"/>
    <dgm:cxn modelId="{1B7E7AA2-046E-477C-BEC9-9A022D0365E4}" srcId="{D357BB19-50C6-4B97-81E4-27D1AB3108D7}" destId="{842B7360-A37E-478C-85ED-2609DC58B145}" srcOrd="0" destOrd="0" parTransId="{FC5232CF-0956-460C-BD1D-43AC645A1BD7}" sibTransId="{0F2F95FC-7D8B-46F1-954D-3C15B01CA680}"/>
    <dgm:cxn modelId="{EE4228F9-DED4-4F7C-B713-49125806A516}" type="presOf" srcId="{564EF013-6061-467E-9D36-969416CE3E78}" destId="{D22B818E-D29F-4D1F-85C9-2B2E922F60B4}" srcOrd="0" destOrd="0" presId="urn:microsoft.com/office/officeart/2005/8/layout/vList5"/>
    <dgm:cxn modelId="{002AF767-9CEA-4A97-995B-BA80E1B12720}" type="presOf" srcId="{6E2C2C45-E48F-4EF1-9AAB-B80266E3819A}" destId="{1A393D3F-1742-4F4A-81DF-CA0E55857B10}" srcOrd="0" destOrd="3" presId="urn:microsoft.com/office/officeart/2005/8/layout/vList5"/>
    <dgm:cxn modelId="{1A5A0975-454D-4B92-BE2C-47BCB2C83B04}" type="presOf" srcId="{842B7360-A37E-478C-85ED-2609DC58B145}" destId="{1A393D3F-1742-4F4A-81DF-CA0E55857B10}" srcOrd="0" destOrd="0" presId="urn:microsoft.com/office/officeart/2005/8/layout/vList5"/>
    <dgm:cxn modelId="{F448A285-2F8B-4E1A-955A-483AA900B048}" type="presOf" srcId="{E31388BD-CBFE-46B1-913E-61DC0BEB527B}" destId="{28D47FF3-3C9F-4968-961D-D43DC91F7B9B}" srcOrd="0" destOrd="0" presId="urn:microsoft.com/office/officeart/2005/8/layout/vList5"/>
    <dgm:cxn modelId="{3684DE01-2C89-4460-8D39-4259DBF1C213}" type="presOf" srcId="{272318AA-25D7-4DFE-8656-993A0FE4437E}" destId="{1A393D3F-1742-4F4A-81DF-CA0E55857B10}" srcOrd="0" destOrd="1" presId="urn:microsoft.com/office/officeart/2005/8/layout/vList5"/>
    <dgm:cxn modelId="{21357240-3AC8-498B-B390-F01C69326B1D}" srcId="{F650B84B-8C79-40C9-93F1-D39D4DA613FC}" destId="{7E61CC42-B21B-418B-8AD9-9F2D9709A01E}" srcOrd="1" destOrd="0" parTransId="{075BC249-F0A7-44C2-83E9-378B9AA7B482}" sibTransId="{4213055C-7F40-45BB-BD3E-28501803373E}"/>
    <dgm:cxn modelId="{DE2E0D45-FA72-433E-A69F-36882C014D4E}" type="presOf" srcId="{F650B84B-8C79-40C9-93F1-D39D4DA613FC}" destId="{1A2993A6-5B9D-42FA-9807-828F1D75C97F}" srcOrd="0" destOrd="0" presId="urn:microsoft.com/office/officeart/2005/8/layout/vList5"/>
    <dgm:cxn modelId="{9F882BD6-5355-4423-82F6-254EEE66F7F5}" type="presParOf" srcId="{28D47FF3-3C9F-4968-961D-D43DC91F7B9B}" destId="{A5736F71-6FDF-4D6D-A602-59EE5EF1966E}" srcOrd="0" destOrd="0" presId="urn:microsoft.com/office/officeart/2005/8/layout/vList5"/>
    <dgm:cxn modelId="{0B3E4A25-94CE-431B-B0D9-10E9D4B714CE}" type="presParOf" srcId="{A5736F71-6FDF-4D6D-A602-59EE5EF1966E}" destId="{1A2993A6-5B9D-42FA-9807-828F1D75C97F}" srcOrd="0" destOrd="0" presId="urn:microsoft.com/office/officeart/2005/8/layout/vList5"/>
    <dgm:cxn modelId="{76206DF7-A016-4FD8-8A5A-EABBD64F9C5F}" type="presParOf" srcId="{A5736F71-6FDF-4D6D-A602-59EE5EF1966E}" destId="{D22B818E-D29F-4D1F-85C9-2B2E922F60B4}" srcOrd="1" destOrd="0" presId="urn:microsoft.com/office/officeart/2005/8/layout/vList5"/>
    <dgm:cxn modelId="{095290B0-878E-455D-939C-BC1921379C15}" type="presParOf" srcId="{28D47FF3-3C9F-4968-961D-D43DC91F7B9B}" destId="{44D94FF9-3973-4A23-B216-B0B5C53BEB90}" srcOrd="1" destOrd="0" presId="urn:microsoft.com/office/officeart/2005/8/layout/vList5"/>
    <dgm:cxn modelId="{E49ACA2F-32D0-42FF-B4C5-E4C0E5A8F652}" type="presParOf" srcId="{28D47FF3-3C9F-4968-961D-D43DC91F7B9B}" destId="{86EC6BD3-D6B3-4DE3-9961-F1BC2184C5A8}" srcOrd="2" destOrd="0" presId="urn:microsoft.com/office/officeart/2005/8/layout/vList5"/>
    <dgm:cxn modelId="{2AF98B71-B8B9-4AB7-97B1-9EFB04EE77DA}" type="presParOf" srcId="{86EC6BD3-D6B3-4DE3-9961-F1BC2184C5A8}" destId="{DCE5550A-687C-42E8-BB9B-AAB4BBA840B2}" srcOrd="0" destOrd="0" presId="urn:microsoft.com/office/officeart/2005/8/layout/vList5"/>
    <dgm:cxn modelId="{9D9C955C-52E1-42BC-960B-93E761C6585D}" type="presParOf" srcId="{86EC6BD3-D6B3-4DE3-9961-F1BC2184C5A8}" destId="{1A393D3F-1742-4F4A-81DF-CA0E55857B10}" srcOrd="1" destOrd="0" presId="urn:microsoft.com/office/officeart/2005/8/layout/vList5"/>
    <dgm:cxn modelId="{73F3FB51-C5D6-4AA0-A7AF-AAF2E4D2DCD8}" type="presParOf" srcId="{28D47FF3-3C9F-4968-961D-D43DC91F7B9B}" destId="{66324F42-EBED-456A-8E33-AB8861AE68D0}" srcOrd="3" destOrd="0" presId="urn:microsoft.com/office/officeart/2005/8/layout/vList5"/>
    <dgm:cxn modelId="{05F8A79E-BF59-41BD-BE8D-6B2BFB9429F0}" type="presParOf" srcId="{28D47FF3-3C9F-4968-961D-D43DC91F7B9B}" destId="{532A6FA6-9D1F-42DB-9CA8-CAA2BAB3D413}" srcOrd="4" destOrd="0" presId="urn:microsoft.com/office/officeart/2005/8/layout/vList5"/>
    <dgm:cxn modelId="{FA1F6E8D-26A0-4A0B-BB6F-76B48F80463F}" type="presParOf" srcId="{532A6FA6-9D1F-42DB-9CA8-CAA2BAB3D413}" destId="{E9C14C40-5EB2-4182-A1C4-32A857812F4F}" srcOrd="0" destOrd="0" presId="urn:microsoft.com/office/officeart/2005/8/layout/vList5"/>
    <dgm:cxn modelId="{15C13A2A-CAC9-479B-9829-A0508CC38E33}" type="presParOf" srcId="{532A6FA6-9D1F-42DB-9CA8-CAA2BAB3D413}" destId="{EDF70A19-B7FD-4C5E-A6BE-607F3B8D4F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DDBFD-4D75-470B-8F62-82365CB218E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24A31618-932A-4F67-9E1F-CCCC16B3026B}">
      <dgm:prSet phldrT="[Teksti]" custT="1"/>
      <dgm:spPr>
        <a:xfrm>
          <a:off x="2498303" y="1348852"/>
          <a:ext cx="1191875" cy="1191875"/>
        </a:xfrm>
        <a:prstGeom prst="ellipse">
          <a:avLst/>
        </a:prstGeo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YHTEISÖLLINEN </a:t>
          </a:r>
          <a:r>
            <a:rPr lang="fi-FI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OPISKELUHUOLTO</a:t>
          </a:r>
          <a:r>
            <a:rPr lang="fi-FI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r>
            <a:rPr lang="fi-FI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ENSISIJAISTA</a:t>
          </a:r>
        </a:p>
        <a:p>
          <a:r>
            <a:rPr lang="fi-FI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EHKÄISEVÄÄ</a:t>
          </a:r>
        </a:p>
        <a:p>
          <a:r>
            <a:rPr lang="fi-FI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KUULUU KAIKILLE</a:t>
          </a:r>
        </a:p>
      </dgm:t>
    </dgm:pt>
    <dgm:pt modelId="{2D8D7AE2-2387-4582-A44C-E4B61F448CD2}" type="parTrans" cxnId="{22298289-1E6E-4677-8407-883DD961F446}">
      <dgm:prSet/>
      <dgm:spPr/>
      <dgm:t>
        <a:bodyPr/>
        <a:lstStyle/>
        <a:p>
          <a:endParaRPr lang="fi-FI"/>
        </a:p>
      </dgm:t>
    </dgm:pt>
    <dgm:pt modelId="{0344F6B8-AA36-4D56-8BF3-764A292EDEB2}" type="sibTrans" cxnId="{22298289-1E6E-4677-8407-883DD961F446}">
      <dgm:prSet/>
      <dgm:spPr/>
      <dgm:t>
        <a:bodyPr/>
        <a:lstStyle/>
        <a:p>
          <a:endParaRPr lang="fi-FI"/>
        </a:p>
      </dgm:t>
    </dgm:pt>
    <dgm:pt modelId="{C6475656-0EFD-41D9-92A8-8B13F032CCEA}">
      <dgm:prSet phldrT="[Teksti]" custT="1"/>
      <dgm:spPr>
        <a:xfrm>
          <a:off x="978429" y="2475799"/>
          <a:ext cx="834312" cy="667450"/>
        </a:xfrm>
        <a:prstGeom prst="roundRect">
          <a:avLst>
            <a:gd name="adj" fmla="val 10000"/>
          </a:avLst>
        </a:prstGeom>
        <a:solidFill>
          <a:srgbClr val="D13DB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turvallisuus, terveellisyys ja esteettömyys</a:t>
          </a:r>
          <a:r>
            <a:rPr lang="fi-FI" sz="105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</a:t>
          </a:r>
        </a:p>
      </dgm:t>
    </dgm:pt>
    <dgm:pt modelId="{0045D16C-8504-4501-83C9-2DE8A6827931}" type="parTrans" cxnId="{2C07CA1D-0844-4C9F-A1A0-BAD0A36B8DC0}">
      <dgm:prSet custT="1"/>
      <dgm:spPr>
        <a:xfrm rot="9181243">
          <a:off x="1331861" y="2358839"/>
          <a:ext cx="1230805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D13DB5"/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AAECFD66-B607-4D9F-9329-3A7B3DEF9514}" type="sibTrans" cxnId="{2C07CA1D-0844-4C9F-A1A0-BAD0A36B8DC0}">
      <dgm:prSet/>
      <dgm:spPr/>
      <dgm:t>
        <a:bodyPr/>
        <a:lstStyle/>
        <a:p>
          <a:endParaRPr lang="fi-FI"/>
        </a:p>
      </dgm:t>
    </dgm:pt>
    <dgm:pt modelId="{F0ADB58E-115D-4AB3-9A38-9CA5A28AC7F9}">
      <dgm:prSet phldrT="[Teksti]" custT="1"/>
      <dgm:spPr>
        <a:xfrm>
          <a:off x="672733" y="1434161"/>
          <a:ext cx="834312" cy="66745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nivelvaiheet</a:t>
          </a:r>
        </a:p>
      </dgm:t>
    </dgm:pt>
    <dgm:pt modelId="{B6EB6ECB-45FC-4217-A498-E1100C431A60}" type="parTrans" cxnId="{64920E39-8964-418F-BDAD-FDABB356F9A4}">
      <dgm:prSet custT="1"/>
      <dgm:spPr>
        <a:xfrm rot="11102631">
          <a:off x="1087298" y="1656875"/>
          <a:ext cx="1338313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110A1A68-8D72-4DBD-9206-FFF17B5B65A2}" type="sibTrans" cxnId="{64920E39-8964-418F-BDAD-FDABB356F9A4}">
      <dgm:prSet/>
      <dgm:spPr/>
      <dgm:t>
        <a:bodyPr/>
        <a:lstStyle/>
        <a:p>
          <a:endParaRPr lang="fi-FI"/>
        </a:p>
      </dgm:t>
    </dgm:pt>
    <dgm:pt modelId="{5EB57B06-686D-49F5-94D9-C9259B151E96}">
      <dgm:prSet phldrT="[Teksti]" custT="1"/>
      <dgm:spPr>
        <a:xfrm>
          <a:off x="1333875" y="438993"/>
          <a:ext cx="834312" cy="667450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monialainen yhteistyö</a:t>
          </a:r>
        </a:p>
      </dgm:t>
    </dgm:pt>
    <dgm:pt modelId="{0EF59DFF-1B0E-43DC-A31C-7872EB6D7139}" type="parTrans" cxnId="{7FD907C9-2B4E-4468-B5CD-8AAE6D390C06}">
      <dgm:prSet custT="1"/>
      <dgm:spPr>
        <a:xfrm rot="13266457">
          <a:off x="1612796" y="971548"/>
          <a:ext cx="1121475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169855FD-DBDC-49BA-96C2-A1BA43D4D725}" type="sibTrans" cxnId="{7FD907C9-2B4E-4468-B5CD-8AAE6D390C06}">
      <dgm:prSet/>
      <dgm:spPr/>
      <dgm:t>
        <a:bodyPr/>
        <a:lstStyle/>
        <a:p>
          <a:endParaRPr lang="fi-FI"/>
        </a:p>
      </dgm:t>
    </dgm:pt>
    <dgm:pt modelId="{E2D63065-A5B3-41D7-BE47-A677DF7349A5}">
      <dgm:prSet custT="1"/>
      <dgm:spPr>
        <a:xfrm>
          <a:off x="3253127" y="937"/>
          <a:ext cx="834312" cy="667450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toiminta-kulttuuri</a:t>
          </a:r>
        </a:p>
      </dgm:t>
    </dgm:pt>
    <dgm:pt modelId="{7ECD9697-72AB-4F6D-81CB-B5635C72A47F}" type="parTrans" cxnId="{B4161B22-8B45-4B52-86E1-3ECAFCD15161}">
      <dgm:prSet custT="1"/>
      <dgm:spPr>
        <a:xfrm rot="17381117">
          <a:off x="2966528" y="660481"/>
          <a:ext cx="1052854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9063BB81-1415-4C60-8961-F12E739C7A9C}" type="sibTrans" cxnId="{B4161B22-8B45-4B52-86E1-3ECAFCD15161}">
      <dgm:prSet/>
      <dgm:spPr/>
      <dgm:t>
        <a:bodyPr/>
        <a:lstStyle/>
        <a:p>
          <a:endParaRPr lang="fi-FI"/>
        </a:p>
      </dgm:t>
    </dgm:pt>
    <dgm:pt modelId="{56A3072D-C775-4092-A13E-7691E9B5ADA4}">
      <dgm:prSet custT="1"/>
      <dgm:spPr>
        <a:xfrm>
          <a:off x="4305245" y="438991"/>
          <a:ext cx="834312" cy="667450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yhteisöllinen </a:t>
          </a:r>
          <a:r>
            <a:rPr lang="fi-FI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opiskelu-huoltoryhmä</a:t>
          </a:r>
          <a:endParaRPr lang="fi-FI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74ED54D-A945-4DE5-848E-0ACC318CA956}" type="parTrans" cxnId="{425A16C7-53DD-4AD6-B85C-01A93958EA01}">
      <dgm:prSet custT="1"/>
      <dgm:spPr>
        <a:xfrm rot="19455047">
          <a:off x="3515293" y="992168"/>
          <a:ext cx="1332656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DB7AC2A8-5040-49F4-81EE-AF84AD976E91}" type="sibTrans" cxnId="{425A16C7-53DD-4AD6-B85C-01A93958EA01}">
      <dgm:prSet/>
      <dgm:spPr/>
      <dgm:t>
        <a:bodyPr/>
        <a:lstStyle/>
        <a:p>
          <a:endParaRPr lang="fi-FI"/>
        </a:p>
      </dgm:t>
    </dgm:pt>
    <dgm:pt modelId="{8A98649B-E634-472F-9E3F-55F85852C598}">
      <dgm:prSet custT="1"/>
      <dgm:spPr>
        <a:xfrm>
          <a:off x="4697274" y="1497468"/>
          <a:ext cx="834312" cy="667450"/>
        </a:xfrm>
        <a:prstGeom prst="roundRect">
          <a:avLst>
            <a:gd name="adj" fmla="val 10000"/>
          </a:avLst>
        </a:prstGeom>
        <a:solidFill>
          <a:srgbClr val="2FD13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tapahtumat, toiminnat</a:t>
          </a:r>
        </a:p>
      </dgm:t>
    </dgm:pt>
    <dgm:pt modelId="{23A153E3-B1F9-4A9E-8A4F-2A63C76F9B33}" type="parTrans" cxnId="{CF015ABE-268E-4705-B7EF-40A24FB083AC}">
      <dgm:prSet custT="1"/>
      <dgm:spPr>
        <a:xfrm rot="21406896">
          <a:off x="3766560" y="1699217"/>
          <a:ext cx="1348933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2FD13E"/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B101ABCA-BA46-4FF4-8F93-F83F0DF43AFD}" type="sibTrans" cxnId="{CF015ABE-268E-4705-B7EF-40A24FB083AC}">
      <dgm:prSet/>
      <dgm:spPr/>
      <dgm:t>
        <a:bodyPr/>
        <a:lstStyle/>
        <a:p>
          <a:endParaRPr lang="fi-FI"/>
        </a:p>
      </dgm:t>
    </dgm:pt>
    <dgm:pt modelId="{B17D89E9-6C3C-4602-A009-7CAF8234DE35}">
      <dgm:prSet custT="1"/>
      <dgm:spPr>
        <a:xfrm>
          <a:off x="4415295" y="2475799"/>
          <a:ext cx="834312" cy="667450"/>
        </a:xfrm>
        <a:prstGeom prst="roundRect">
          <a:avLst>
            <a:gd name="adj" fmla="val 10000"/>
          </a:avLst>
        </a:prstGeom>
        <a:solidFill>
          <a:srgbClr val="4FB7B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yhteistyö </a:t>
          </a:r>
          <a:r>
            <a:rPr lang="fi-FI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lukion </a:t>
          </a:r>
          <a:r>
            <a:rPr lang="fi-FI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ulkopuoliset tahot</a:t>
          </a:r>
        </a:p>
      </dgm:t>
    </dgm:pt>
    <dgm:pt modelId="{9EDF5FB3-0F96-4145-8655-427571ABD79E}" type="parTrans" cxnId="{29B3F281-B179-4429-BA51-AF78FD020589}">
      <dgm:prSet custT="1"/>
      <dgm:spPr>
        <a:xfrm rot="1586981">
          <a:off x="3627509" y="2356514"/>
          <a:ext cx="1271488" cy="339684"/>
        </a:xfrm>
        <a:prstGeom prst="leftArrow">
          <a:avLst>
            <a:gd name="adj1" fmla="val 60000"/>
            <a:gd name="adj2" fmla="val 50000"/>
          </a:avLst>
        </a:prstGeom>
        <a:solidFill>
          <a:srgbClr val="4FB7B2"/>
        </a:solidFill>
        <a:ln>
          <a:noFill/>
        </a:ln>
        <a:effectLst/>
      </dgm:spPr>
      <dgm:t>
        <a:bodyPr/>
        <a:lstStyle/>
        <a:p>
          <a:endParaRPr lang="fi-FI" sz="1000"/>
        </a:p>
      </dgm:t>
    </dgm:pt>
    <dgm:pt modelId="{20A7A9DA-C633-4611-896F-62D3F646450D}" type="sibTrans" cxnId="{29B3F281-B179-4429-BA51-AF78FD020589}">
      <dgm:prSet/>
      <dgm:spPr/>
      <dgm:t>
        <a:bodyPr/>
        <a:lstStyle/>
        <a:p>
          <a:endParaRPr lang="fi-FI"/>
        </a:p>
      </dgm:t>
    </dgm:pt>
    <dgm:pt modelId="{5CBF92D0-D3ED-4587-8B85-F3C0CE92D0E7}" type="pres">
      <dgm:prSet presAssocID="{74BDDBFD-4D75-470B-8F62-82365CB218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032AE27-306A-4C17-8451-484FEEF1C322}" type="pres">
      <dgm:prSet presAssocID="{24A31618-932A-4F67-9E1F-CCCC16B3026B}" presName="centerShape" presStyleLbl="node0" presStyleIdx="0" presStyleCnt="1" custScaleX="169907" custScaleY="155136" custLinFactNeighborX="-1225" custLinFactNeighborY="-6874"/>
      <dgm:spPr/>
      <dgm:t>
        <a:bodyPr/>
        <a:lstStyle/>
        <a:p>
          <a:endParaRPr lang="fi-FI"/>
        </a:p>
      </dgm:t>
    </dgm:pt>
    <dgm:pt modelId="{8DBD9CC9-45F3-4B57-B55A-D18103AE67DA}" type="pres">
      <dgm:prSet presAssocID="{0045D16C-8504-4501-83C9-2DE8A6827931}" presName="parTrans" presStyleLbl="bgSibTrans2D1" presStyleIdx="0" presStyleCnt="7" custScaleX="99411" custLinFactNeighborX="5939" custLinFactNeighborY="-6053"/>
      <dgm:spPr/>
      <dgm:t>
        <a:bodyPr/>
        <a:lstStyle/>
        <a:p>
          <a:endParaRPr lang="fi-FI"/>
        </a:p>
      </dgm:t>
    </dgm:pt>
    <dgm:pt modelId="{4FDE250D-5B35-42C5-83B2-B6D9791DA657}" type="pres">
      <dgm:prSet presAssocID="{C6475656-0EFD-41D9-92A8-8B13F032CCEA}" presName="node" presStyleLbl="node1" presStyleIdx="0" presStyleCnt="7" custScaleY="101932" custRadScaleRad="93915" custRadScaleInc="-5174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9DD923-68CD-43C1-B1CC-96577601D724}" type="pres">
      <dgm:prSet presAssocID="{B6EB6ECB-45FC-4217-A498-E1100C431A60}" presName="parTrans" presStyleLbl="bgSibTrans2D1" presStyleIdx="1" presStyleCnt="7" custLinFactNeighborX="5548"/>
      <dgm:spPr/>
      <dgm:t>
        <a:bodyPr/>
        <a:lstStyle/>
        <a:p>
          <a:endParaRPr lang="fi-FI"/>
        </a:p>
      </dgm:t>
    </dgm:pt>
    <dgm:pt modelId="{F59B2754-5C2E-49EC-8FD2-D37AD9520AA9}" type="pres">
      <dgm:prSet presAssocID="{F0ADB58E-115D-4AB3-9A38-9CA5A28AC7F9}" presName="node" presStyleLbl="node1" presStyleIdx="1" presStyleCnt="7" custScaleX="102802" custScaleY="90685" custRadScaleRad="104085" custRadScaleInc="-3272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4D6DE9A-A1AA-4963-B74E-38CF08B4E2B2}" type="pres">
      <dgm:prSet presAssocID="{0EF59DFF-1B0E-43DC-A31C-7872EB6D7139}" presName="parTrans" presStyleLbl="bgSibTrans2D1" presStyleIdx="2" presStyleCnt="7" custLinFactNeighborX="7170" custLinFactNeighborY="2939"/>
      <dgm:spPr/>
      <dgm:t>
        <a:bodyPr/>
        <a:lstStyle/>
        <a:p>
          <a:endParaRPr lang="fi-FI"/>
        </a:p>
      </dgm:t>
    </dgm:pt>
    <dgm:pt modelId="{666647ED-365B-4E23-AF74-A7007C8504C9}" type="pres">
      <dgm:prSet presAssocID="{5EB57B06-686D-49F5-94D9-C9259B151E96}" presName="node" presStyleLbl="node1" presStyleIdx="2" presStyleCnt="7" custRadScaleRad="112682" custRadScaleInc="-2439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D3A9560-DDB2-4024-A8C4-899F78224346}" type="pres">
      <dgm:prSet presAssocID="{7ECD9697-72AB-4F6D-81CB-B5635C72A47F}" presName="parTrans" presStyleLbl="bgSibTrans2D1" presStyleIdx="3" presStyleCnt="7" custLinFactNeighborX="65" custLinFactNeighborY="8070"/>
      <dgm:spPr/>
      <dgm:t>
        <a:bodyPr/>
        <a:lstStyle/>
        <a:p>
          <a:endParaRPr lang="fi-FI"/>
        </a:p>
      </dgm:t>
    </dgm:pt>
    <dgm:pt modelId="{D2B5C973-A777-4D2C-A995-4FC4EFFA2A71}" type="pres">
      <dgm:prSet presAssocID="{E2D63065-A5B3-41D7-BE47-A677DF7349A5}" presName="node" presStyleLbl="node1" presStyleIdx="3" presStyleCnt="7" custScaleX="116751" custScaleY="79517" custRadScaleRad="99655" custRadScaleInc="-36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E29A6A4-1BBF-4FE3-82B3-D9A63EDF04EB}" type="pres">
      <dgm:prSet presAssocID="{974ED54D-A945-4DE5-848E-0ACC318CA956}" presName="parTrans" presStyleLbl="bgSibTrans2D1" presStyleIdx="4" presStyleCnt="7" custLinFactNeighborX="-4545" custLinFactNeighborY="12105"/>
      <dgm:spPr/>
      <dgm:t>
        <a:bodyPr/>
        <a:lstStyle/>
        <a:p>
          <a:endParaRPr lang="fi-FI"/>
        </a:p>
      </dgm:t>
    </dgm:pt>
    <dgm:pt modelId="{951B6DFA-E806-433F-B2C6-8409AFEC0A23}" type="pres">
      <dgm:prSet presAssocID="{56A3072D-C775-4092-A13E-7691E9B5ADA4}" presName="node" presStyleLbl="node1" presStyleIdx="4" presStyleCnt="7" custRadScaleRad="114329" custRadScaleInc="2797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045FE7-165B-4330-93E9-6C23A373872D}" type="pres">
      <dgm:prSet presAssocID="{23A153E3-B1F9-4A9E-8A4F-2A63C76F9B33}" presName="parTrans" presStyleLbl="bgSibTrans2D1" presStyleIdx="5" presStyleCnt="7" custLinFactNeighborX="-4755"/>
      <dgm:spPr/>
      <dgm:t>
        <a:bodyPr/>
        <a:lstStyle/>
        <a:p>
          <a:endParaRPr lang="fi-FI"/>
        </a:p>
      </dgm:t>
    </dgm:pt>
    <dgm:pt modelId="{D175DB5E-9E57-42B9-9283-33A571516173}" type="pres">
      <dgm:prSet presAssocID="{8A98649B-E634-472F-9E3F-55F85852C598}" presName="node" presStyleLbl="node1" presStyleIdx="5" presStyleCnt="7" custScaleX="104463" custScaleY="79546" custRadScaleRad="102436" custRadScaleInc="3821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488EE0E-BD0C-4586-A168-EFB351E2F58D}" type="pres">
      <dgm:prSet presAssocID="{9EDF5FB3-0F96-4145-8655-427571ABD79E}" presName="parTrans" presStyleLbl="bgSibTrans2D1" presStyleIdx="6" presStyleCnt="7" custLinFactNeighborX="-3553"/>
      <dgm:spPr/>
      <dgm:t>
        <a:bodyPr/>
        <a:lstStyle/>
        <a:p>
          <a:endParaRPr lang="fi-FI"/>
        </a:p>
      </dgm:t>
    </dgm:pt>
    <dgm:pt modelId="{805BB662-037D-4904-8049-3BA032154775}" type="pres">
      <dgm:prSet presAssocID="{B17D89E9-6C3C-4602-A009-7CAF8234DE35}" presName="node" presStyleLbl="node1" presStyleIdx="6" presStyleCnt="7" custRadScaleRad="91116" custRadScaleInc="5212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96183E9-4D04-4141-B0C0-02FFB137E197}" type="presOf" srcId="{E2D63065-A5B3-41D7-BE47-A677DF7349A5}" destId="{D2B5C973-A777-4D2C-A995-4FC4EFFA2A71}" srcOrd="0" destOrd="0" presId="urn:microsoft.com/office/officeart/2005/8/layout/radial4"/>
    <dgm:cxn modelId="{B4161B22-8B45-4B52-86E1-3ECAFCD15161}" srcId="{24A31618-932A-4F67-9E1F-CCCC16B3026B}" destId="{E2D63065-A5B3-41D7-BE47-A677DF7349A5}" srcOrd="3" destOrd="0" parTransId="{7ECD9697-72AB-4F6D-81CB-B5635C72A47F}" sibTransId="{9063BB81-1415-4C60-8961-F12E739C7A9C}"/>
    <dgm:cxn modelId="{ECA758EF-988A-40AE-A470-1832F4EEAE2E}" type="presOf" srcId="{974ED54D-A945-4DE5-848E-0ACC318CA956}" destId="{7E29A6A4-1BBF-4FE3-82B3-D9A63EDF04EB}" srcOrd="0" destOrd="0" presId="urn:microsoft.com/office/officeart/2005/8/layout/radial4"/>
    <dgm:cxn modelId="{3B7BD269-982F-44D0-BADF-D193CBECDDEF}" type="presOf" srcId="{F0ADB58E-115D-4AB3-9A38-9CA5A28AC7F9}" destId="{F59B2754-5C2E-49EC-8FD2-D37AD9520AA9}" srcOrd="0" destOrd="0" presId="urn:microsoft.com/office/officeart/2005/8/layout/radial4"/>
    <dgm:cxn modelId="{5E626DA0-91EC-42F1-87B8-99A4CCD9769F}" type="presOf" srcId="{5EB57B06-686D-49F5-94D9-C9259B151E96}" destId="{666647ED-365B-4E23-AF74-A7007C8504C9}" srcOrd="0" destOrd="0" presId="urn:microsoft.com/office/officeart/2005/8/layout/radial4"/>
    <dgm:cxn modelId="{EC0FA89C-A18F-418C-9888-A6741CC16294}" type="presOf" srcId="{8A98649B-E634-472F-9E3F-55F85852C598}" destId="{D175DB5E-9E57-42B9-9283-33A571516173}" srcOrd="0" destOrd="0" presId="urn:microsoft.com/office/officeart/2005/8/layout/radial4"/>
    <dgm:cxn modelId="{EE0719B1-D0A7-44A0-8C75-2921AA0AF770}" type="presOf" srcId="{23A153E3-B1F9-4A9E-8A4F-2A63C76F9B33}" destId="{AE045FE7-165B-4330-93E9-6C23A373872D}" srcOrd="0" destOrd="0" presId="urn:microsoft.com/office/officeart/2005/8/layout/radial4"/>
    <dgm:cxn modelId="{13AFDED6-F0CD-40B8-828C-606EB29074D5}" type="presOf" srcId="{74BDDBFD-4D75-470B-8F62-82365CB218E1}" destId="{5CBF92D0-D3ED-4587-8B85-F3C0CE92D0E7}" srcOrd="0" destOrd="0" presId="urn:microsoft.com/office/officeart/2005/8/layout/radial4"/>
    <dgm:cxn modelId="{47BB3C04-DA4C-4A00-9318-3A93993F8EFC}" type="presOf" srcId="{0045D16C-8504-4501-83C9-2DE8A6827931}" destId="{8DBD9CC9-45F3-4B57-B55A-D18103AE67DA}" srcOrd="0" destOrd="0" presId="urn:microsoft.com/office/officeart/2005/8/layout/radial4"/>
    <dgm:cxn modelId="{C0B3CF35-B1AA-44FF-B8C3-586BC9E9B5DF}" type="presOf" srcId="{C6475656-0EFD-41D9-92A8-8B13F032CCEA}" destId="{4FDE250D-5B35-42C5-83B2-B6D9791DA657}" srcOrd="0" destOrd="0" presId="urn:microsoft.com/office/officeart/2005/8/layout/radial4"/>
    <dgm:cxn modelId="{C248E59C-F477-4E61-B874-167D39032D74}" type="presOf" srcId="{9EDF5FB3-0F96-4145-8655-427571ABD79E}" destId="{2488EE0E-BD0C-4586-A168-EFB351E2F58D}" srcOrd="0" destOrd="0" presId="urn:microsoft.com/office/officeart/2005/8/layout/radial4"/>
    <dgm:cxn modelId="{22298289-1E6E-4677-8407-883DD961F446}" srcId="{74BDDBFD-4D75-470B-8F62-82365CB218E1}" destId="{24A31618-932A-4F67-9E1F-CCCC16B3026B}" srcOrd="0" destOrd="0" parTransId="{2D8D7AE2-2387-4582-A44C-E4B61F448CD2}" sibTransId="{0344F6B8-AA36-4D56-8BF3-764A292EDEB2}"/>
    <dgm:cxn modelId="{64920E39-8964-418F-BDAD-FDABB356F9A4}" srcId="{24A31618-932A-4F67-9E1F-CCCC16B3026B}" destId="{F0ADB58E-115D-4AB3-9A38-9CA5A28AC7F9}" srcOrd="1" destOrd="0" parTransId="{B6EB6ECB-45FC-4217-A498-E1100C431A60}" sibTransId="{110A1A68-8D72-4DBD-9206-FFF17B5B65A2}"/>
    <dgm:cxn modelId="{425A16C7-53DD-4AD6-B85C-01A93958EA01}" srcId="{24A31618-932A-4F67-9E1F-CCCC16B3026B}" destId="{56A3072D-C775-4092-A13E-7691E9B5ADA4}" srcOrd="4" destOrd="0" parTransId="{974ED54D-A945-4DE5-848E-0ACC318CA956}" sibTransId="{DB7AC2A8-5040-49F4-81EE-AF84AD976E91}"/>
    <dgm:cxn modelId="{1566A3CA-38CE-49FE-A168-EEE09DF51085}" type="presOf" srcId="{24A31618-932A-4F67-9E1F-CCCC16B3026B}" destId="{B032AE27-306A-4C17-8451-484FEEF1C322}" srcOrd="0" destOrd="0" presId="urn:microsoft.com/office/officeart/2005/8/layout/radial4"/>
    <dgm:cxn modelId="{2C07CA1D-0844-4C9F-A1A0-BAD0A36B8DC0}" srcId="{24A31618-932A-4F67-9E1F-CCCC16B3026B}" destId="{C6475656-0EFD-41D9-92A8-8B13F032CCEA}" srcOrd="0" destOrd="0" parTransId="{0045D16C-8504-4501-83C9-2DE8A6827931}" sibTransId="{AAECFD66-B607-4D9F-9329-3A7B3DEF9514}"/>
    <dgm:cxn modelId="{29B3F281-B179-4429-BA51-AF78FD020589}" srcId="{24A31618-932A-4F67-9E1F-CCCC16B3026B}" destId="{B17D89E9-6C3C-4602-A009-7CAF8234DE35}" srcOrd="6" destOrd="0" parTransId="{9EDF5FB3-0F96-4145-8655-427571ABD79E}" sibTransId="{20A7A9DA-C633-4611-896F-62D3F646450D}"/>
    <dgm:cxn modelId="{CF015ABE-268E-4705-B7EF-40A24FB083AC}" srcId="{24A31618-932A-4F67-9E1F-CCCC16B3026B}" destId="{8A98649B-E634-472F-9E3F-55F85852C598}" srcOrd="5" destOrd="0" parTransId="{23A153E3-B1F9-4A9E-8A4F-2A63C76F9B33}" sibTransId="{B101ABCA-BA46-4FF4-8F93-F83F0DF43AFD}"/>
    <dgm:cxn modelId="{D190AD65-F7F2-4838-95A3-CBAC2754C22C}" type="presOf" srcId="{56A3072D-C775-4092-A13E-7691E9B5ADA4}" destId="{951B6DFA-E806-433F-B2C6-8409AFEC0A23}" srcOrd="0" destOrd="0" presId="urn:microsoft.com/office/officeart/2005/8/layout/radial4"/>
    <dgm:cxn modelId="{7EA77E9B-A23C-4839-8DEF-BEBF4A589E74}" type="presOf" srcId="{B6EB6ECB-45FC-4217-A498-E1100C431A60}" destId="{4C9DD923-68CD-43C1-B1CC-96577601D724}" srcOrd="0" destOrd="0" presId="urn:microsoft.com/office/officeart/2005/8/layout/radial4"/>
    <dgm:cxn modelId="{E72D84CF-EBBA-4E06-A543-1BB6B49EB74E}" type="presOf" srcId="{7ECD9697-72AB-4F6D-81CB-B5635C72A47F}" destId="{1D3A9560-DDB2-4024-A8C4-899F78224346}" srcOrd="0" destOrd="0" presId="urn:microsoft.com/office/officeart/2005/8/layout/radial4"/>
    <dgm:cxn modelId="{7FD907C9-2B4E-4468-B5CD-8AAE6D390C06}" srcId="{24A31618-932A-4F67-9E1F-CCCC16B3026B}" destId="{5EB57B06-686D-49F5-94D9-C9259B151E96}" srcOrd="2" destOrd="0" parTransId="{0EF59DFF-1B0E-43DC-A31C-7872EB6D7139}" sibTransId="{169855FD-DBDC-49BA-96C2-A1BA43D4D725}"/>
    <dgm:cxn modelId="{394D1AC5-E349-43E8-AD6D-9818C2D2F146}" type="presOf" srcId="{0EF59DFF-1B0E-43DC-A31C-7872EB6D7139}" destId="{34D6DE9A-A1AA-4963-B74E-38CF08B4E2B2}" srcOrd="0" destOrd="0" presId="urn:microsoft.com/office/officeart/2005/8/layout/radial4"/>
    <dgm:cxn modelId="{BA9D0992-840D-4C83-ADEB-928988E4AA74}" type="presOf" srcId="{B17D89E9-6C3C-4602-A009-7CAF8234DE35}" destId="{805BB662-037D-4904-8049-3BA032154775}" srcOrd="0" destOrd="0" presId="urn:microsoft.com/office/officeart/2005/8/layout/radial4"/>
    <dgm:cxn modelId="{64F581DC-AC4C-4B4A-9B5E-6C7D6F90213D}" type="presParOf" srcId="{5CBF92D0-D3ED-4587-8B85-F3C0CE92D0E7}" destId="{B032AE27-306A-4C17-8451-484FEEF1C322}" srcOrd="0" destOrd="0" presId="urn:microsoft.com/office/officeart/2005/8/layout/radial4"/>
    <dgm:cxn modelId="{1010F45B-DF7F-4556-9BA4-338FE8FCC534}" type="presParOf" srcId="{5CBF92D0-D3ED-4587-8B85-F3C0CE92D0E7}" destId="{8DBD9CC9-45F3-4B57-B55A-D18103AE67DA}" srcOrd="1" destOrd="0" presId="urn:microsoft.com/office/officeart/2005/8/layout/radial4"/>
    <dgm:cxn modelId="{B490D16A-EA2F-42BA-94DB-91238F42EFAD}" type="presParOf" srcId="{5CBF92D0-D3ED-4587-8B85-F3C0CE92D0E7}" destId="{4FDE250D-5B35-42C5-83B2-B6D9791DA657}" srcOrd="2" destOrd="0" presId="urn:microsoft.com/office/officeart/2005/8/layout/radial4"/>
    <dgm:cxn modelId="{8272AC80-52A4-4B89-88FD-2764B02AE7F6}" type="presParOf" srcId="{5CBF92D0-D3ED-4587-8B85-F3C0CE92D0E7}" destId="{4C9DD923-68CD-43C1-B1CC-96577601D724}" srcOrd="3" destOrd="0" presId="urn:microsoft.com/office/officeart/2005/8/layout/radial4"/>
    <dgm:cxn modelId="{FB7186F8-33A0-4891-812D-58BBAF6771B8}" type="presParOf" srcId="{5CBF92D0-D3ED-4587-8B85-F3C0CE92D0E7}" destId="{F59B2754-5C2E-49EC-8FD2-D37AD9520AA9}" srcOrd="4" destOrd="0" presId="urn:microsoft.com/office/officeart/2005/8/layout/radial4"/>
    <dgm:cxn modelId="{0726338F-5815-4A61-BD8A-CFB63CB2F3FD}" type="presParOf" srcId="{5CBF92D0-D3ED-4587-8B85-F3C0CE92D0E7}" destId="{34D6DE9A-A1AA-4963-B74E-38CF08B4E2B2}" srcOrd="5" destOrd="0" presId="urn:microsoft.com/office/officeart/2005/8/layout/radial4"/>
    <dgm:cxn modelId="{DD96F8E9-EEB4-4282-A071-32C0F4894FD9}" type="presParOf" srcId="{5CBF92D0-D3ED-4587-8B85-F3C0CE92D0E7}" destId="{666647ED-365B-4E23-AF74-A7007C8504C9}" srcOrd="6" destOrd="0" presId="urn:microsoft.com/office/officeart/2005/8/layout/radial4"/>
    <dgm:cxn modelId="{C2C9CF37-9972-47E6-A2BD-5449CA65DA49}" type="presParOf" srcId="{5CBF92D0-D3ED-4587-8B85-F3C0CE92D0E7}" destId="{1D3A9560-DDB2-4024-A8C4-899F78224346}" srcOrd="7" destOrd="0" presId="urn:microsoft.com/office/officeart/2005/8/layout/radial4"/>
    <dgm:cxn modelId="{90BB4334-E7D1-492E-9EC0-6E7A2F3BE6ED}" type="presParOf" srcId="{5CBF92D0-D3ED-4587-8B85-F3C0CE92D0E7}" destId="{D2B5C973-A777-4D2C-A995-4FC4EFFA2A71}" srcOrd="8" destOrd="0" presId="urn:microsoft.com/office/officeart/2005/8/layout/radial4"/>
    <dgm:cxn modelId="{1BC7B0B9-DF30-4D5F-8418-F45C61D313D4}" type="presParOf" srcId="{5CBF92D0-D3ED-4587-8B85-F3C0CE92D0E7}" destId="{7E29A6A4-1BBF-4FE3-82B3-D9A63EDF04EB}" srcOrd="9" destOrd="0" presId="urn:microsoft.com/office/officeart/2005/8/layout/radial4"/>
    <dgm:cxn modelId="{17D17279-1167-4179-B782-6537B63502C8}" type="presParOf" srcId="{5CBF92D0-D3ED-4587-8B85-F3C0CE92D0E7}" destId="{951B6DFA-E806-433F-B2C6-8409AFEC0A23}" srcOrd="10" destOrd="0" presId="urn:microsoft.com/office/officeart/2005/8/layout/radial4"/>
    <dgm:cxn modelId="{14C341BC-4B5D-4B87-9123-663D9E72F5DB}" type="presParOf" srcId="{5CBF92D0-D3ED-4587-8B85-F3C0CE92D0E7}" destId="{AE045FE7-165B-4330-93E9-6C23A373872D}" srcOrd="11" destOrd="0" presId="urn:microsoft.com/office/officeart/2005/8/layout/radial4"/>
    <dgm:cxn modelId="{CE3C1AF2-DE63-4A8B-A76A-1F4F19EA91FD}" type="presParOf" srcId="{5CBF92D0-D3ED-4587-8B85-F3C0CE92D0E7}" destId="{D175DB5E-9E57-42B9-9283-33A571516173}" srcOrd="12" destOrd="0" presId="urn:microsoft.com/office/officeart/2005/8/layout/radial4"/>
    <dgm:cxn modelId="{FE6BC135-9AA4-48F3-9811-449E3C16E8F4}" type="presParOf" srcId="{5CBF92D0-D3ED-4587-8B85-F3C0CE92D0E7}" destId="{2488EE0E-BD0C-4586-A168-EFB351E2F58D}" srcOrd="13" destOrd="0" presId="urn:microsoft.com/office/officeart/2005/8/layout/radial4"/>
    <dgm:cxn modelId="{D5014CC3-99C5-49C5-A414-E7D3865430EC}" type="presParOf" srcId="{5CBF92D0-D3ED-4587-8B85-F3C0CE92D0E7}" destId="{805BB662-037D-4904-8049-3BA032154775}" srcOrd="14" destOrd="0" presId="urn:microsoft.com/office/officeart/2005/8/layout/radial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E74CB-D854-4B4D-BBEC-C72A3093D8B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B5318BA9-877A-4AB6-A7BE-04574B39BA0F}">
      <dgm:prSet phldrT="[Teksti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2124734" y="1719757"/>
          <a:ext cx="1052986" cy="888064"/>
        </a:xfrm>
        <a:prstGeom prst="ellipse">
          <a:avLst/>
        </a:prstGeom>
        <a:solidFill>
          <a:srgbClr val="CC5B59"/>
        </a:solidFill>
        <a:ln>
          <a:noFill/>
        </a:ln>
        <a:effectLst/>
      </dgm:spPr>
      <dgm:t>
        <a:bodyPr/>
        <a:lstStyle/>
        <a:p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Yhteisöllinen </a:t>
          </a:r>
          <a:r>
            <a:rPr lang="fi-FI" sz="1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opiskelu-huoltoryhmä</a:t>
          </a:r>
          <a:endParaRPr lang="fi-FI" sz="1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0DAC4FA-C043-47CD-A4F3-B5EFF65913D2}" type="parTrans" cxnId="{59163219-0320-4171-A7FA-872F2F0FBA22}">
      <dgm:prSet/>
      <dgm:spPr/>
      <dgm:t>
        <a:bodyPr/>
        <a:lstStyle/>
        <a:p>
          <a:endParaRPr lang="fi-FI"/>
        </a:p>
      </dgm:t>
    </dgm:pt>
    <dgm:pt modelId="{CCAB71F4-DCE0-4154-8AF0-485BD34F3EB9}" type="sibTrans" cxnId="{59163219-0320-4171-A7FA-872F2F0FBA22}">
      <dgm:prSet/>
      <dgm:spPr/>
      <dgm:t>
        <a:bodyPr/>
        <a:lstStyle/>
        <a:p>
          <a:endParaRPr lang="fi-FI"/>
        </a:p>
      </dgm:t>
    </dgm:pt>
    <dgm:pt modelId="{3210C587-A79F-4B14-85C0-32020EE9A571}">
      <dgm:prSet phldrT="[Teksti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601676" y="2645934"/>
          <a:ext cx="621644" cy="497315"/>
        </a:xfrm>
        <a:prstGeom prst="roundRect">
          <a:avLst>
            <a:gd name="adj" fmla="val 10000"/>
          </a:avLst>
        </a:prstGeom>
        <a:solidFill>
          <a:srgbClr val="0083C8"/>
        </a:solidFill>
        <a:ln w="28575" cap="flat" cmpd="sng" algn="in">
          <a:solidFill>
            <a:srgbClr val="FFFFFF"/>
          </a:solidFill>
          <a:prstDash val="solid"/>
        </a:ln>
        <a:effectLst/>
      </dgm:spPr>
      <dgm:t>
        <a:bodyPr/>
        <a:lstStyle/>
        <a:p>
          <a:r>
            <a:rPr lang="fi-FI" sz="11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Opiskelija</a:t>
          </a:r>
          <a:endParaRPr lang="fi-FI" sz="11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B202883-D5CB-4232-AE9E-CF409E7142DD}" type="parTrans" cxnId="{7765737D-E8B0-4969-BDC5-65BBA9BAADD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 rot="8118544">
          <a:off x="1836188" y="2582398"/>
          <a:ext cx="527937" cy="25309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83C3EF">
                <a:tint val="67000"/>
                <a:satMod val="105000"/>
                <a:lumMod val="110000"/>
              </a:srgbClr>
            </a:gs>
            <a:gs pos="50000">
              <a:srgbClr val="83C3EF">
                <a:tint val="73000"/>
                <a:satMod val="103000"/>
                <a:lumMod val="105000"/>
              </a:srgbClr>
            </a:gs>
            <a:gs pos="100000">
              <a:srgbClr val="83C3EF">
                <a:tint val="81000"/>
                <a:satMod val="109000"/>
                <a:lumMod val="105000"/>
              </a:srgbClr>
            </a:gs>
          </a:gsLst>
          <a:lin ang="5400000" scaled="0"/>
        </a:gradFill>
        <a:ln w="6350" cap="flat" cmpd="sng" algn="in">
          <a:solidFill>
            <a:srgbClr val="83C3EF"/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FD7BA61D-2FCF-46FD-A449-BDD59D9E289C}" type="sibTrans" cxnId="{7765737D-E8B0-4969-BDC5-65BBA9BAADD6}">
      <dgm:prSet/>
      <dgm:spPr/>
      <dgm:t>
        <a:bodyPr/>
        <a:lstStyle/>
        <a:p>
          <a:endParaRPr lang="fi-FI"/>
        </a:p>
      </dgm:t>
    </dgm:pt>
    <dgm:pt modelId="{0EC20D2E-7277-42C1-BF4E-8256E8092DB4}">
      <dgm:prSet phldrT="[Teksti]" custT="1"/>
      <dgm:spPr>
        <a:xfrm>
          <a:off x="1068445" y="2124733"/>
          <a:ext cx="621644" cy="497315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Huoltaja</a:t>
          </a:r>
        </a:p>
      </dgm:t>
    </dgm:pt>
    <dgm:pt modelId="{18C4E7E4-A369-4C4C-90B3-397A5C95280F}" type="parTrans" cxnId="{6F8715F2-DE1C-485E-B795-C2236BC29E9A}">
      <dgm:prSet/>
      <dgm:spPr>
        <a:xfrm rot="10238553">
          <a:off x="1374455" y="2188037"/>
          <a:ext cx="723325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BA1FAF10-A608-4A65-93C4-A6881792166B}" type="sibTrans" cxnId="{6F8715F2-DE1C-485E-B795-C2236BC29E9A}">
      <dgm:prSet/>
      <dgm:spPr/>
      <dgm:t>
        <a:bodyPr/>
        <a:lstStyle/>
        <a:p>
          <a:endParaRPr lang="fi-FI"/>
        </a:p>
      </dgm:t>
    </dgm:pt>
    <dgm:pt modelId="{927DEB0D-6349-4370-9DA1-755BF6E1B024}">
      <dgm:prSet phldrT="[Teksti]" custT="1"/>
      <dgm:spPr>
        <a:xfrm>
          <a:off x="1370614" y="912817"/>
          <a:ext cx="621644" cy="497315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Erityis</a:t>
          </a:r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-opettaja</a:t>
          </a:r>
        </a:p>
      </dgm:t>
    </dgm:pt>
    <dgm:pt modelId="{8E7D70E1-8097-42B1-ADC8-4723CF0D0A65}" type="parTrans" cxnId="{E25681AD-28F7-4367-90E9-A5618F128BCD}">
      <dgm:prSet/>
      <dgm:spPr>
        <a:xfrm rot="13556690">
          <a:off x="1549585" y="1345966"/>
          <a:ext cx="865599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EE08101E-98AD-42D5-8C81-AF81CC4BCD3E}" type="sibTrans" cxnId="{E25681AD-28F7-4367-90E9-A5618F128BCD}">
      <dgm:prSet/>
      <dgm:spPr/>
      <dgm:t>
        <a:bodyPr/>
        <a:lstStyle/>
        <a:p>
          <a:endParaRPr lang="fi-FI"/>
        </a:p>
      </dgm:t>
    </dgm:pt>
    <dgm:pt modelId="{C47505B4-03CA-46C9-8E88-60A6A4D21B89}">
      <dgm:prSet phldrT="[Teksti]" custT="1"/>
      <dgm:spPr>
        <a:xfrm>
          <a:off x="1648636" y="146809"/>
          <a:ext cx="621644" cy="497315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Opinto-ohjaaja</a:t>
          </a:r>
          <a:endParaRPr lang="fi-FI" sz="1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B08F77C-E2C7-4CB8-99B9-75CB84EAB79A}" type="parTrans" cxnId="{54332155-F8B9-4103-9018-0E40D7B59419}">
      <dgm:prSet/>
      <dgm:spPr>
        <a:xfrm rot="14918071">
          <a:off x="1525129" y="905209"/>
          <a:ext cx="1366493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FE70B465-8735-4E28-B757-4BCF6FD6875B}" type="sibTrans" cxnId="{54332155-F8B9-4103-9018-0E40D7B59419}">
      <dgm:prSet/>
      <dgm:spPr/>
      <dgm:t>
        <a:bodyPr/>
        <a:lstStyle/>
        <a:p>
          <a:endParaRPr lang="fi-FI"/>
        </a:p>
      </dgm:t>
    </dgm:pt>
    <dgm:pt modelId="{D06A264B-9208-4214-AAF9-6F9064A126A3}">
      <dgm:prSet phldrT="[Teksti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xfrm>
          <a:off x="2430324" y="574604"/>
          <a:ext cx="629831" cy="603711"/>
        </a:xfrm>
        <a:prstGeom prst="roundRect">
          <a:avLst>
            <a:gd name="adj" fmla="val 10000"/>
          </a:avLst>
        </a:prstGeom>
        <a:solidFill>
          <a:srgbClr val="8064A2"/>
        </a:solidFill>
        <a:ln w="28575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fi-FI" sz="1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Rehtori</a:t>
          </a:r>
        </a:p>
        <a:p>
          <a:r>
            <a:rPr lang="fi-FI" sz="1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koollekutsuja</a:t>
          </a:r>
          <a:endParaRPr lang="fi-FI" sz="1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7F66E7-0C17-4EA9-A3FC-C5B12B87FA8E}" type="parTrans" cxnId="{48D622FF-F384-40A4-9397-6B8918478940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 rot="16450610">
          <a:off x="2316195" y="1148765"/>
          <a:ext cx="799833" cy="25309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fi-FI"/>
        </a:p>
      </dgm:t>
    </dgm:pt>
    <dgm:pt modelId="{6A39603D-89D0-4383-B580-1F73BB5477D8}" type="sibTrans" cxnId="{48D622FF-F384-40A4-9397-6B8918478940}">
      <dgm:prSet/>
      <dgm:spPr/>
      <dgm:t>
        <a:bodyPr/>
        <a:lstStyle/>
        <a:p>
          <a:endParaRPr lang="fi-FI"/>
        </a:p>
      </dgm:t>
    </dgm:pt>
    <dgm:pt modelId="{6647868E-B158-468E-AD8D-5CAABB013A73}">
      <dgm:prSet phldrT="[Teksti]" custT="1"/>
      <dgm:spPr>
        <a:xfrm>
          <a:off x="3280353" y="212126"/>
          <a:ext cx="621644" cy="497315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Kuraattori</a:t>
          </a:r>
        </a:p>
      </dgm:t>
    </dgm:pt>
    <dgm:pt modelId="{2B57D0B4-9511-4C1B-860A-AFD2854D4108}" type="parTrans" cxnId="{9982F402-AE94-4C80-9C91-DD3D75472E4B}">
      <dgm:prSet/>
      <dgm:spPr>
        <a:xfrm rot="17933751">
          <a:off x="2550191" y="948697"/>
          <a:ext cx="1403683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57149414-76DB-47EC-8F08-1B70FB44526F}" type="sibTrans" cxnId="{9982F402-AE94-4C80-9C91-DD3D75472E4B}">
      <dgm:prSet/>
      <dgm:spPr/>
      <dgm:t>
        <a:bodyPr/>
        <a:lstStyle/>
        <a:p>
          <a:endParaRPr lang="fi-FI"/>
        </a:p>
      </dgm:t>
    </dgm:pt>
    <dgm:pt modelId="{71CB470B-077C-4D2F-A9BF-CA3828E3B2C6}">
      <dgm:prSet phldrT="[Teksti]" custT="1"/>
      <dgm:spPr>
        <a:xfrm>
          <a:off x="3506136" y="912802"/>
          <a:ext cx="621644" cy="497315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Terveyden-hoitaja</a:t>
          </a:r>
          <a:endParaRPr lang="fi-FI" sz="1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66903EC-E057-47E3-8D0C-35B85BDB410E}" type="parTrans" cxnId="{7F5E0B3B-83B2-423A-BEDA-78BABC488B60}">
      <dgm:prSet/>
      <dgm:spPr>
        <a:xfrm rot="19158607">
          <a:off x="2943666" y="1358731"/>
          <a:ext cx="993366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CB3AA3C9-3517-4F08-A2F0-BAE62F70AE63}" type="sibTrans" cxnId="{7F5E0B3B-83B2-423A-BEDA-78BABC488B60}">
      <dgm:prSet/>
      <dgm:spPr/>
      <dgm:t>
        <a:bodyPr/>
        <a:lstStyle/>
        <a:p>
          <a:endParaRPr lang="fi-FI"/>
        </a:p>
      </dgm:t>
    </dgm:pt>
    <dgm:pt modelId="{0F5C4683-F557-419A-BE52-6D89EE72CB22}">
      <dgm:prSet phldrT="[Teksti]" custT="1"/>
      <dgm:spPr>
        <a:xfrm>
          <a:off x="4152028" y="1271943"/>
          <a:ext cx="621644" cy="497315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Psykologi</a:t>
          </a:r>
        </a:p>
      </dgm:t>
    </dgm:pt>
    <dgm:pt modelId="{7502486B-0651-4E67-9E2A-9B668D348610}" type="parTrans" cxnId="{D79AA0EE-0280-45EA-8CC9-84AAE023F633}">
      <dgm:prSet/>
      <dgm:spPr>
        <a:xfrm rot="20427203">
          <a:off x="3171101" y="1616556"/>
          <a:ext cx="1330075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02EABAF6-E580-4500-9D93-F8AA67AA6EE0}" type="sibTrans" cxnId="{D79AA0EE-0280-45EA-8CC9-84AAE023F633}">
      <dgm:prSet/>
      <dgm:spPr/>
      <dgm:t>
        <a:bodyPr/>
        <a:lstStyle/>
        <a:p>
          <a:endParaRPr lang="fi-FI"/>
        </a:p>
      </dgm:t>
    </dgm:pt>
    <dgm:pt modelId="{22D25219-CC73-4C21-90D1-7CCE355D52CA}">
      <dgm:prSet phldrT="[Teksti]" custT="1"/>
      <dgm:spPr>
        <a:xfrm>
          <a:off x="3696457" y="1959583"/>
          <a:ext cx="819352" cy="409609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Muu </a:t>
          </a:r>
          <a:r>
            <a:rPr lang="fi-FI" sz="1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lukion </a:t>
          </a:r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henkilöstö</a:t>
          </a:r>
        </a:p>
      </dgm:t>
    </dgm:pt>
    <dgm:pt modelId="{EC083B0B-3AF5-446D-B962-ACB3CD500D78}" type="parTrans" cxnId="{5710BFC6-3A1B-4649-A301-E6E28D687DBD}">
      <dgm:prSet/>
      <dgm:spPr>
        <a:xfrm rot="1414">
          <a:off x="3228783" y="2037658"/>
          <a:ext cx="877350" cy="253098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A4B557E4-1641-4212-84ED-81401E6622D9}" type="sibTrans" cxnId="{5710BFC6-3A1B-4649-A301-E6E28D687DBD}">
      <dgm:prSet/>
      <dgm:spPr/>
      <dgm:t>
        <a:bodyPr/>
        <a:lstStyle/>
        <a:p>
          <a:endParaRPr lang="fi-FI"/>
        </a:p>
      </dgm:t>
    </dgm:pt>
    <dgm:pt modelId="{CE3EB276-CCEB-4E9A-B6BC-86DBAE2E04EE}">
      <dgm:prSet phldrT="[Teksti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xfrm>
          <a:off x="3369948" y="2534349"/>
          <a:ext cx="902118" cy="538548"/>
        </a:xfrm>
        <a:prstGeom prst="roundRect">
          <a:avLst>
            <a:gd name="adj" fmla="val 10000"/>
          </a:avLst>
        </a:prstGeom>
        <a:solidFill>
          <a:srgbClr val="8064A2"/>
        </a:solidFill>
        <a:ln w="1905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fi-FI" sz="1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Lukion </a:t>
          </a:r>
          <a:r>
            <a:rPr lang="fi-FI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ulkopuoliset yhteistyötahot</a:t>
          </a:r>
        </a:p>
      </dgm:t>
    </dgm:pt>
    <dgm:pt modelId="{B8A3E437-585A-4BFA-A01D-F1A48B5BACA9}" type="parTrans" cxnId="{2A47A991-1170-4DFC-A95D-938F06A33DB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 rot="1720640">
          <a:off x="2951650" y="2658730"/>
          <a:ext cx="784202" cy="25309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83C3EF">
                <a:tint val="67000"/>
                <a:satMod val="105000"/>
                <a:lumMod val="110000"/>
              </a:srgbClr>
            </a:gs>
            <a:gs pos="50000">
              <a:srgbClr val="83C3EF">
                <a:tint val="73000"/>
                <a:satMod val="103000"/>
                <a:lumMod val="105000"/>
              </a:srgbClr>
            </a:gs>
            <a:gs pos="100000">
              <a:srgbClr val="83C3EF">
                <a:tint val="81000"/>
                <a:satMod val="109000"/>
                <a:lumMod val="105000"/>
              </a:srgbClr>
            </a:gs>
          </a:gsLst>
          <a:lin ang="5400000" scaled="0"/>
        </a:gradFill>
        <a:ln w="6350" cap="flat" cmpd="sng" algn="in">
          <a:solidFill>
            <a:srgbClr val="83C3EF"/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049336AC-99E7-40FB-9C20-5DB2098B1882}" type="sibTrans" cxnId="{2A47A991-1170-4DFC-A95D-938F06A33DBE}">
      <dgm:prSet/>
      <dgm:spPr/>
      <dgm:t>
        <a:bodyPr/>
        <a:lstStyle/>
        <a:p>
          <a:endParaRPr lang="fi-FI"/>
        </a:p>
      </dgm:t>
    </dgm:pt>
    <dgm:pt modelId="{EB32B2A6-3B76-4255-8274-67628DF2ED06}" type="pres">
      <dgm:prSet presAssocID="{D00E74CB-D854-4B4D-BBEC-C72A3093D8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D18DC50-75A1-46FB-89E5-83CC46DBDA36}" type="pres">
      <dgm:prSet presAssocID="{B5318BA9-877A-4AB6-A7BE-04574B39BA0F}" presName="centerShape" presStyleLbl="node0" presStyleIdx="0" presStyleCnt="1" custScaleX="131723" custLinFactNeighborX="-9064" custLinFactNeighborY="-11464"/>
      <dgm:spPr/>
      <dgm:t>
        <a:bodyPr/>
        <a:lstStyle/>
        <a:p>
          <a:endParaRPr lang="fi-FI"/>
        </a:p>
      </dgm:t>
    </dgm:pt>
    <dgm:pt modelId="{F282B21C-4B3D-4C9F-90C9-A6CF3B131D07}" type="pres">
      <dgm:prSet presAssocID="{8B202883-D5CB-4232-AE9E-CF409E7142DD}" presName="parTrans" presStyleLbl="bgSibTrans2D1" presStyleIdx="0" presStyleCnt="10"/>
      <dgm:spPr/>
      <dgm:t>
        <a:bodyPr/>
        <a:lstStyle/>
        <a:p>
          <a:endParaRPr lang="fi-FI"/>
        </a:p>
      </dgm:t>
    </dgm:pt>
    <dgm:pt modelId="{C94812E5-B9A1-4344-B3ED-CD69F32BB43D}" type="pres">
      <dgm:prSet presAssocID="{3210C587-A79F-4B14-85C0-32020EE9A571}" presName="node" presStyleLbl="node1" presStyleIdx="0" presStyleCnt="10" custScaleX="163069" custScaleY="123415" custRadScaleRad="28985" custRadScaleInc="-25375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89A4ADA-747D-434D-8690-4D2CDC9A6637}" type="pres">
      <dgm:prSet presAssocID="{18C4E7E4-A369-4C4C-90B3-397A5C95280F}" presName="parTrans" presStyleLbl="bgSibTrans2D1" presStyleIdx="1" presStyleCnt="10"/>
      <dgm:spPr/>
      <dgm:t>
        <a:bodyPr/>
        <a:lstStyle/>
        <a:p>
          <a:endParaRPr lang="fi-FI"/>
        </a:p>
      </dgm:t>
    </dgm:pt>
    <dgm:pt modelId="{7873E597-61BB-4EC0-BE5B-0D6F1ED2CE00}" type="pres">
      <dgm:prSet presAssocID="{0EC20D2E-7277-42C1-BF4E-8256E8092DB4}" presName="node" presStyleLbl="node1" presStyleIdx="1" presStyleCnt="10" custScaleX="147663" custScaleY="107605" custRadScaleRad="68405" custRadScaleInc="-1508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5235E6A-162B-4D67-89DC-ED6B5BFF87F1}" type="pres">
      <dgm:prSet presAssocID="{8E7D70E1-8097-42B1-ADC8-4723CF0D0A65}" presName="parTrans" presStyleLbl="bgSibTrans2D1" presStyleIdx="2" presStyleCnt="10"/>
      <dgm:spPr/>
      <dgm:t>
        <a:bodyPr/>
        <a:lstStyle/>
        <a:p>
          <a:endParaRPr lang="fi-FI"/>
        </a:p>
      </dgm:t>
    </dgm:pt>
    <dgm:pt modelId="{FDFE4376-826C-411E-B80A-6224117C7E55}" type="pres">
      <dgm:prSet presAssocID="{927DEB0D-6349-4370-9DA1-755BF6E1B024}" presName="node" presStyleLbl="node1" presStyleIdx="2" presStyleCnt="10" custScaleX="138485" custRadScaleRad="86541" custRadScaleInc="-850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17C5A52-0FF9-442A-8F52-045EB98E0F8E}" type="pres">
      <dgm:prSet presAssocID="{8B08F77C-E2C7-4CB8-99B9-75CB84EAB79A}" presName="parTrans" presStyleLbl="bgSibTrans2D1" presStyleIdx="3" presStyleCnt="10"/>
      <dgm:spPr/>
      <dgm:t>
        <a:bodyPr/>
        <a:lstStyle/>
        <a:p>
          <a:endParaRPr lang="fi-FI"/>
        </a:p>
      </dgm:t>
    </dgm:pt>
    <dgm:pt modelId="{2047D292-D952-4ABF-99D8-81C05D897DC8}" type="pres">
      <dgm:prSet presAssocID="{C47505B4-03CA-46C9-8E88-60A6A4D21B89}" presName="node" presStyleLbl="node1" presStyleIdx="3" presStyleCnt="10" custScaleX="130856" custRadScaleRad="98796" custRadScaleInc="-8473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7386A5E-B447-4A55-9884-0D1D7331E870}" type="pres">
      <dgm:prSet presAssocID="{297F66E7-0C17-4EA9-A3FC-C5B12B87FA8E}" presName="parTrans" presStyleLbl="bgSibTrans2D1" presStyleIdx="4" presStyleCnt="10"/>
      <dgm:spPr/>
      <dgm:t>
        <a:bodyPr/>
        <a:lstStyle/>
        <a:p>
          <a:endParaRPr lang="fi-FI"/>
        </a:p>
      </dgm:t>
    </dgm:pt>
    <dgm:pt modelId="{EEB32633-99E0-4642-8C2A-6F4940C655AE}" type="pres">
      <dgm:prSet presAssocID="{D06A264B-9208-4214-AAF9-6F9064A126A3}" presName="node" presStyleLbl="node1" presStyleIdx="4" presStyleCnt="10" custScaleX="144238" custScaleY="121394" custRadScaleRad="77660" custRadScaleInc="-6693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3C5E3CA-DE54-42CC-A22C-09D13ACA9D86}" type="pres">
      <dgm:prSet presAssocID="{2B57D0B4-9511-4C1B-860A-AFD2854D4108}" presName="parTrans" presStyleLbl="bgSibTrans2D1" presStyleIdx="5" presStyleCnt="10"/>
      <dgm:spPr/>
      <dgm:t>
        <a:bodyPr/>
        <a:lstStyle/>
        <a:p>
          <a:endParaRPr lang="fi-FI"/>
        </a:p>
      </dgm:t>
    </dgm:pt>
    <dgm:pt modelId="{7089AEB6-E33E-4188-8A1A-6F5034995673}" type="pres">
      <dgm:prSet presAssocID="{6647868E-B158-468E-AD8D-5CAABB013A73}" presName="node" presStyleLbl="node1" presStyleIdx="5" presStyleCnt="10" custScaleX="139959" custScaleY="103087" custRadScaleRad="97023" custRadScaleInc="-2928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E6E5B82-E01E-4151-BBE8-9E095D654786}" type="pres">
      <dgm:prSet presAssocID="{066903EC-E057-47E3-8D0C-35B85BDB410E}" presName="parTrans" presStyleLbl="bgSibTrans2D1" presStyleIdx="6" presStyleCnt="10"/>
      <dgm:spPr/>
      <dgm:t>
        <a:bodyPr/>
        <a:lstStyle/>
        <a:p>
          <a:endParaRPr lang="fi-FI"/>
        </a:p>
      </dgm:t>
    </dgm:pt>
    <dgm:pt modelId="{0F5B77F4-E9C0-45FC-B238-44ABCC335AC0}" type="pres">
      <dgm:prSet presAssocID="{71CB470B-077C-4D2F-A9BF-CA3828E3B2C6}" presName="node" presStyleLbl="node1" presStyleIdx="6" presStyleCnt="10" custScaleX="171209" custScaleY="109309" custRadScaleRad="85196" custRadScaleInc="-716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A17322E-A44E-4D6D-B280-6B429A492CC6}" type="pres">
      <dgm:prSet presAssocID="{7502486B-0651-4E67-9E2A-9B668D348610}" presName="parTrans" presStyleLbl="bgSibTrans2D1" presStyleIdx="7" presStyleCnt="10"/>
      <dgm:spPr/>
      <dgm:t>
        <a:bodyPr/>
        <a:lstStyle/>
        <a:p>
          <a:endParaRPr lang="fi-FI"/>
        </a:p>
      </dgm:t>
    </dgm:pt>
    <dgm:pt modelId="{D2908387-9B1D-4BCB-9DBA-F2F027219340}" type="pres">
      <dgm:prSet presAssocID="{0F5C4683-F557-419A-BE52-6D89EE72CB22}" presName="node" presStyleLbl="node1" presStyleIdx="7" presStyleCnt="10" custScaleX="142270" custScaleY="97528" custRadScaleRad="77827" custRadScaleInc="-409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22A52BD-09F5-4E45-8BA4-EE7D46E95000}" type="pres">
      <dgm:prSet presAssocID="{EC083B0B-3AF5-446D-B962-ACB3CD500D78}" presName="parTrans" presStyleLbl="bgSibTrans2D1" presStyleIdx="8" presStyleCnt="10"/>
      <dgm:spPr/>
      <dgm:t>
        <a:bodyPr/>
        <a:lstStyle/>
        <a:p>
          <a:endParaRPr lang="fi-FI"/>
        </a:p>
      </dgm:t>
    </dgm:pt>
    <dgm:pt modelId="{97490AAC-35FE-4A3B-A95B-A4690D164742}" type="pres">
      <dgm:prSet presAssocID="{22D25219-CC73-4C21-90D1-7CCE355D52CA}" presName="node" presStyleLbl="node1" presStyleIdx="8" presStyleCnt="10" custScaleX="152361" custScaleY="123973" custRadScaleRad="46608" custRadScaleInc="-3642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27BC296-7D25-473C-A9BF-3382AF63A2C0}" type="pres">
      <dgm:prSet presAssocID="{B8A3E437-585A-4BFA-A01D-F1A48B5BACA9}" presName="parTrans" presStyleLbl="bgSibTrans2D1" presStyleIdx="9" presStyleCnt="10" custLinFactNeighborX="-16992" custLinFactNeighborY="67095"/>
      <dgm:spPr/>
      <dgm:t>
        <a:bodyPr/>
        <a:lstStyle/>
        <a:p>
          <a:endParaRPr lang="fi-FI"/>
        </a:p>
      </dgm:t>
    </dgm:pt>
    <dgm:pt modelId="{093D4842-ACF8-42B0-B4BC-0DDE2176CB9E}" type="pres">
      <dgm:prSet presAssocID="{CE3EB276-CCEB-4E9A-B6BC-86DBAE2E04EE}" presName="node" presStyleLbl="node1" presStyleIdx="9" presStyleCnt="10" custScaleX="166445" custScaleY="117048" custRadScaleRad="31212" custRadScaleInc="9767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20A7568-A573-4B39-9E7A-B192A85B75D9}" type="presOf" srcId="{2B57D0B4-9511-4C1B-860A-AFD2854D4108}" destId="{D3C5E3CA-DE54-42CC-A22C-09D13ACA9D86}" srcOrd="0" destOrd="0" presId="urn:microsoft.com/office/officeart/2005/8/layout/radial4"/>
    <dgm:cxn modelId="{E0A6F078-0D21-466F-AA96-81401203B330}" type="presOf" srcId="{6647868E-B158-468E-AD8D-5CAABB013A73}" destId="{7089AEB6-E33E-4188-8A1A-6F5034995673}" srcOrd="0" destOrd="0" presId="urn:microsoft.com/office/officeart/2005/8/layout/radial4"/>
    <dgm:cxn modelId="{873323AB-CD0A-4F89-8116-DCACDF1C0522}" type="presOf" srcId="{CE3EB276-CCEB-4E9A-B6BC-86DBAE2E04EE}" destId="{093D4842-ACF8-42B0-B4BC-0DDE2176CB9E}" srcOrd="0" destOrd="0" presId="urn:microsoft.com/office/officeart/2005/8/layout/radial4"/>
    <dgm:cxn modelId="{48D622FF-F384-40A4-9397-6B8918478940}" srcId="{B5318BA9-877A-4AB6-A7BE-04574B39BA0F}" destId="{D06A264B-9208-4214-AAF9-6F9064A126A3}" srcOrd="4" destOrd="0" parTransId="{297F66E7-0C17-4EA9-A3FC-C5B12B87FA8E}" sibTransId="{6A39603D-89D0-4383-B580-1F73BB5477D8}"/>
    <dgm:cxn modelId="{05772601-72F3-43AA-8750-0BD75D14257A}" type="presOf" srcId="{C47505B4-03CA-46C9-8E88-60A6A4D21B89}" destId="{2047D292-D952-4ABF-99D8-81C05D897DC8}" srcOrd="0" destOrd="0" presId="urn:microsoft.com/office/officeart/2005/8/layout/radial4"/>
    <dgm:cxn modelId="{FDF25B97-9EF8-46D9-91E2-EDFECEF4CAE0}" type="presOf" srcId="{7502486B-0651-4E67-9E2A-9B668D348610}" destId="{DA17322E-A44E-4D6D-B280-6B429A492CC6}" srcOrd="0" destOrd="0" presId="urn:microsoft.com/office/officeart/2005/8/layout/radial4"/>
    <dgm:cxn modelId="{98C22562-1DB1-4783-94D7-6E29B4CA4B01}" type="presOf" srcId="{8B08F77C-E2C7-4CB8-99B9-75CB84EAB79A}" destId="{717C5A52-0FF9-442A-8F52-045EB98E0F8E}" srcOrd="0" destOrd="0" presId="urn:microsoft.com/office/officeart/2005/8/layout/radial4"/>
    <dgm:cxn modelId="{079DA424-C966-4C17-901C-DE5338820BCE}" type="presOf" srcId="{297F66E7-0C17-4EA9-A3FC-C5B12B87FA8E}" destId="{87386A5E-B447-4A55-9884-0D1D7331E870}" srcOrd="0" destOrd="0" presId="urn:microsoft.com/office/officeart/2005/8/layout/radial4"/>
    <dgm:cxn modelId="{5710BFC6-3A1B-4649-A301-E6E28D687DBD}" srcId="{B5318BA9-877A-4AB6-A7BE-04574B39BA0F}" destId="{22D25219-CC73-4C21-90D1-7CCE355D52CA}" srcOrd="8" destOrd="0" parTransId="{EC083B0B-3AF5-446D-B962-ACB3CD500D78}" sibTransId="{A4B557E4-1641-4212-84ED-81401E6622D9}"/>
    <dgm:cxn modelId="{7F5E0B3B-83B2-423A-BEDA-78BABC488B60}" srcId="{B5318BA9-877A-4AB6-A7BE-04574B39BA0F}" destId="{71CB470B-077C-4D2F-A9BF-CA3828E3B2C6}" srcOrd="6" destOrd="0" parTransId="{066903EC-E057-47E3-8D0C-35B85BDB410E}" sibTransId="{CB3AA3C9-3517-4F08-A2F0-BAE62F70AE63}"/>
    <dgm:cxn modelId="{B6EA3529-4901-4282-8B4D-A1CE4F4393DB}" type="presOf" srcId="{EC083B0B-3AF5-446D-B962-ACB3CD500D78}" destId="{E22A52BD-09F5-4E45-8BA4-EE7D46E95000}" srcOrd="0" destOrd="0" presId="urn:microsoft.com/office/officeart/2005/8/layout/radial4"/>
    <dgm:cxn modelId="{367C886D-FF84-42F0-B57E-78EFF90D08F4}" type="presOf" srcId="{B5318BA9-877A-4AB6-A7BE-04574B39BA0F}" destId="{AD18DC50-75A1-46FB-89E5-83CC46DBDA36}" srcOrd="0" destOrd="0" presId="urn:microsoft.com/office/officeart/2005/8/layout/radial4"/>
    <dgm:cxn modelId="{5B53F782-C04F-4363-8A05-1C10BE315B32}" type="presOf" srcId="{22D25219-CC73-4C21-90D1-7CCE355D52CA}" destId="{97490AAC-35FE-4A3B-A95B-A4690D164742}" srcOrd="0" destOrd="0" presId="urn:microsoft.com/office/officeart/2005/8/layout/radial4"/>
    <dgm:cxn modelId="{59163219-0320-4171-A7FA-872F2F0FBA22}" srcId="{D00E74CB-D854-4B4D-BBEC-C72A3093D8B0}" destId="{B5318BA9-877A-4AB6-A7BE-04574B39BA0F}" srcOrd="0" destOrd="0" parTransId="{C0DAC4FA-C043-47CD-A4F3-B5EFF65913D2}" sibTransId="{CCAB71F4-DCE0-4154-8AF0-485BD34F3EB9}"/>
    <dgm:cxn modelId="{9982F402-AE94-4C80-9C91-DD3D75472E4B}" srcId="{B5318BA9-877A-4AB6-A7BE-04574B39BA0F}" destId="{6647868E-B158-468E-AD8D-5CAABB013A73}" srcOrd="5" destOrd="0" parTransId="{2B57D0B4-9511-4C1B-860A-AFD2854D4108}" sibTransId="{57149414-76DB-47EC-8F08-1B70FB44526F}"/>
    <dgm:cxn modelId="{C7A8ED52-30D3-4550-BBB9-A4121C2C31F4}" type="presOf" srcId="{8E7D70E1-8097-42B1-ADC8-4723CF0D0A65}" destId="{45235E6A-162B-4D67-89DC-ED6B5BFF87F1}" srcOrd="0" destOrd="0" presId="urn:microsoft.com/office/officeart/2005/8/layout/radial4"/>
    <dgm:cxn modelId="{0C0B52F4-2AEC-44FC-B250-FC22AD6E9013}" type="presOf" srcId="{3210C587-A79F-4B14-85C0-32020EE9A571}" destId="{C94812E5-B9A1-4344-B3ED-CD69F32BB43D}" srcOrd="0" destOrd="0" presId="urn:microsoft.com/office/officeart/2005/8/layout/radial4"/>
    <dgm:cxn modelId="{D79AA0EE-0280-45EA-8CC9-84AAE023F633}" srcId="{B5318BA9-877A-4AB6-A7BE-04574B39BA0F}" destId="{0F5C4683-F557-419A-BE52-6D89EE72CB22}" srcOrd="7" destOrd="0" parTransId="{7502486B-0651-4E67-9E2A-9B668D348610}" sibTransId="{02EABAF6-E580-4500-9D93-F8AA67AA6EE0}"/>
    <dgm:cxn modelId="{48148E7D-5BCF-430A-A8EA-5008538CF8FF}" type="presOf" srcId="{18C4E7E4-A369-4C4C-90B3-397A5C95280F}" destId="{C89A4ADA-747D-434D-8690-4D2CDC9A6637}" srcOrd="0" destOrd="0" presId="urn:microsoft.com/office/officeart/2005/8/layout/radial4"/>
    <dgm:cxn modelId="{23691415-CD74-468E-8BE7-AEF27F154454}" type="presOf" srcId="{D00E74CB-D854-4B4D-BBEC-C72A3093D8B0}" destId="{EB32B2A6-3B76-4255-8274-67628DF2ED06}" srcOrd="0" destOrd="0" presId="urn:microsoft.com/office/officeart/2005/8/layout/radial4"/>
    <dgm:cxn modelId="{6F8715F2-DE1C-485E-B795-C2236BC29E9A}" srcId="{B5318BA9-877A-4AB6-A7BE-04574B39BA0F}" destId="{0EC20D2E-7277-42C1-BF4E-8256E8092DB4}" srcOrd="1" destOrd="0" parTransId="{18C4E7E4-A369-4C4C-90B3-397A5C95280F}" sibTransId="{BA1FAF10-A608-4A65-93C4-A6881792166B}"/>
    <dgm:cxn modelId="{497E6637-A8E8-4F8E-B094-62A47B9AEFEE}" type="presOf" srcId="{71CB470B-077C-4D2F-A9BF-CA3828E3B2C6}" destId="{0F5B77F4-E9C0-45FC-B238-44ABCC335AC0}" srcOrd="0" destOrd="0" presId="urn:microsoft.com/office/officeart/2005/8/layout/radial4"/>
    <dgm:cxn modelId="{31CB17D6-D918-47A1-9F70-3AB75786A873}" type="presOf" srcId="{B8A3E437-585A-4BFA-A01D-F1A48B5BACA9}" destId="{727BC296-7D25-473C-A9BF-3382AF63A2C0}" srcOrd="0" destOrd="0" presId="urn:microsoft.com/office/officeart/2005/8/layout/radial4"/>
    <dgm:cxn modelId="{1E4B25B3-C3E2-4AC9-A5BF-146999571E52}" type="presOf" srcId="{0EC20D2E-7277-42C1-BF4E-8256E8092DB4}" destId="{7873E597-61BB-4EC0-BE5B-0D6F1ED2CE00}" srcOrd="0" destOrd="0" presId="urn:microsoft.com/office/officeart/2005/8/layout/radial4"/>
    <dgm:cxn modelId="{A33389A5-7BEE-45E6-86AE-728FFCA11D2F}" type="presOf" srcId="{D06A264B-9208-4214-AAF9-6F9064A126A3}" destId="{EEB32633-99E0-4642-8C2A-6F4940C655AE}" srcOrd="0" destOrd="0" presId="urn:microsoft.com/office/officeart/2005/8/layout/radial4"/>
    <dgm:cxn modelId="{2A47A991-1170-4DFC-A95D-938F06A33DBE}" srcId="{B5318BA9-877A-4AB6-A7BE-04574B39BA0F}" destId="{CE3EB276-CCEB-4E9A-B6BC-86DBAE2E04EE}" srcOrd="9" destOrd="0" parTransId="{B8A3E437-585A-4BFA-A01D-F1A48B5BACA9}" sibTransId="{049336AC-99E7-40FB-9C20-5DB2098B1882}"/>
    <dgm:cxn modelId="{39F2FE4E-AC49-4713-B637-DA50D30457C3}" type="presOf" srcId="{8B202883-D5CB-4232-AE9E-CF409E7142DD}" destId="{F282B21C-4B3D-4C9F-90C9-A6CF3B131D07}" srcOrd="0" destOrd="0" presId="urn:microsoft.com/office/officeart/2005/8/layout/radial4"/>
    <dgm:cxn modelId="{BC9A5B29-67F1-4D69-8CB8-EB7986A62726}" type="presOf" srcId="{927DEB0D-6349-4370-9DA1-755BF6E1B024}" destId="{FDFE4376-826C-411E-B80A-6224117C7E55}" srcOrd="0" destOrd="0" presId="urn:microsoft.com/office/officeart/2005/8/layout/radial4"/>
    <dgm:cxn modelId="{E25681AD-28F7-4367-90E9-A5618F128BCD}" srcId="{B5318BA9-877A-4AB6-A7BE-04574B39BA0F}" destId="{927DEB0D-6349-4370-9DA1-755BF6E1B024}" srcOrd="2" destOrd="0" parTransId="{8E7D70E1-8097-42B1-ADC8-4723CF0D0A65}" sibTransId="{EE08101E-98AD-42D5-8C81-AF81CC4BCD3E}"/>
    <dgm:cxn modelId="{9AE1B0D4-A619-4B89-82A8-1F08F55D2910}" type="presOf" srcId="{0F5C4683-F557-419A-BE52-6D89EE72CB22}" destId="{D2908387-9B1D-4BCB-9DBA-F2F027219340}" srcOrd="0" destOrd="0" presId="urn:microsoft.com/office/officeart/2005/8/layout/radial4"/>
    <dgm:cxn modelId="{7765737D-E8B0-4969-BDC5-65BBA9BAADD6}" srcId="{B5318BA9-877A-4AB6-A7BE-04574B39BA0F}" destId="{3210C587-A79F-4B14-85C0-32020EE9A571}" srcOrd="0" destOrd="0" parTransId="{8B202883-D5CB-4232-AE9E-CF409E7142DD}" sibTransId="{FD7BA61D-2FCF-46FD-A449-BDD59D9E289C}"/>
    <dgm:cxn modelId="{54332155-F8B9-4103-9018-0E40D7B59419}" srcId="{B5318BA9-877A-4AB6-A7BE-04574B39BA0F}" destId="{C47505B4-03CA-46C9-8E88-60A6A4D21B89}" srcOrd="3" destOrd="0" parTransId="{8B08F77C-E2C7-4CB8-99B9-75CB84EAB79A}" sibTransId="{FE70B465-8735-4E28-B757-4BCF6FD6875B}"/>
    <dgm:cxn modelId="{74961598-1646-4176-BF90-012D22FE0F19}" type="presOf" srcId="{066903EC-E057-47E3-8D0C-35B85BDB410E}" destId="{7E6E5B82-E01E-4151-BBE8-9E095D654786}" srcOrd="0" destOrd="0" presId="urn:microsoft.com/office/officeart/2005/8/layout/radial4"/>
    <dgm:cxn modelId="{B5F85FA6-AF45-486C-BBAD-BEAD4FBC5F11}" type="presParOf" srcId="{EB32B2A6-3B76-4255-8274-67628DF2ED06}" destId="{AD18DC50-75A1-46FB-89E5-83CC46DBDA36}" srcOrd="0" destOrd="0" presId="urn:microsoft.com/office/officeart/2005/8/layout/radial4"/>
    <dgm:cxn modelId="{76B61D35-7CF8-4F58-A8EB-D64899987DB1}" type="presParOf" srcId="{EB32B2A6-3B76-4255-8274-67628DF2ED06}" destId="{F282B21C-4B3D-4C9F-90C9-A6CF3B131D07}" srcOrd="1" destOrd="0" presId="urn:microsoft.com/office/officeart/2005/8/layout/radial4"/>
    <dgm:cxn modelId="{04DB451D-755F-46E6-AF3B-389FBDE55357}" type="presParOf" srcId="{EB32B2A6-3B76-4255-8274-67628DF2ED06}" destId="{C94812E5-B9A1-4344-B3ED-CD69F32BB43D}" srcOrd="2" destOrd="0" presId="urn:microsoft.com/office/officeart/2005/8/layout/radial4"/>
    <dgm:cxn modelId="{EA2AABDE-176E-438B-84FE-19F321805543}" type="presParOf" srcId="{EB32B2A6-3B76-4255-8274-67628DF2ED06}" destId="{C89A4ADA-747D-434D-8690-4D2CDC9A6637}" srcOrd="3" destOrd="0" presId="urn:microsoft.com/office/officeart/2005/8/layout/radial4"/>
    <dgm:cxn modelId="{D20742BB-4C2C-4F22-AEA0-0CDCE6175EB5}" type="presParOf" srcId="{EB32B2A6-3B76-4255-8274-67628DF2ED06}" destId="{7873E597-61BB-4EC0-BE5B-0D6F1ED2CE00}" srcOrd="4" destOrd="0" presId="urn:microsoft.com/office/officeart/2005/8/layout/radial4"/>
    <dgm:cxn modelId="{B9383061-42C7-4B25-AE01-A4F1B22FF2E1}" type="presParOf" srcId="{EB32B2A6-3B76-4255-8274-67628DF2ED06}" destId="{45235E6A-162B-4D67-89DC-ED6B5BFF87F1}" srcOrd="5" destOrd="0" presId="urn:microsoft.com/office/officeart/2005/8/layout/radial4"/>
    <dgm:cxn modelId="{0C93BFF7-4974-4C5C-B2C1-AE390F41D07A}" type="presParOf" srcId="{EB32B2A6-3B76-4255-8274-67628DF2ED06}" destId="{FDFE4376-826C-411E-B80A-6224117C7E55}" srcOrd="6" destOrd="0" presId="urn:microsoft.com/office/officeart/2005/8/layout/radial4"/>
    <dgm:cxn modelId="{D7A2631D-1B9B-41C7-8117-881DAE2CC846}" type="presParOf" srcId="{EB32B2A6-3B76-4255-8274-67628DF2ED06}" destId="{717C5A52-0FF9-442A-8F52-045EB98E0F8E}" srcOrd="7" destOrd="0" presId="urn:microsoft.com/office/officeart/2005/8/layout/radial4"/>
    <dgm:cxn modelId="{093E5E43-40DB-488D-8CEF-0AE2F051268D}" type="presParOf" srcId="{EB32B2A6-3B76-4255-8274-67628DF2ED06}" destId="{2047D292-D952-4ABF-99D8-81C05D897DC8}" srcOrd="8" destOrd="0" presId="urn:microsoft.com/office/officeart/2005/8/layout/radial4"/>
    <dgm:cxn modelId="{C301F4F4-8A79-4111-9199-A14AA909B2CD}" type="presParOf" srcId="{EB32B2A6-3B76-4255-8274-67628DF2ED06}" destId="{87386A5E-B447-4A55-9884-0D1D7331E870}" srcOrd="9" destOrd="0" presId="urn:microsoft.com/office/officeart/2005/8/layout/radial4"/>
    <dgm:cxn modelId="{B5EB2309-63BB-4D48-8496-65EEB1B8352E}" type="presParOf" srcId="{EB32B2A6-3B76-4255-8274-67628DF2ED06}" destId="{EEB32633-99E0-4642-8C2A-6F4940C655AE}" srcOrd="10" destOrd="0" presId="urn:microsoft.com/office/officeart/2005/8/layout/radial4"/>
    <dgm:cxn modelId="{EF665AE1-078E-4CDE-8A12-C6642DB8602E}" type="presParOf" srcId="{EB32B2A6-3B76-4255-8274-67628DF2ED06}" destId="{D3C5E3CA-DE54-42CC-A22C-09D13ACA9D86}" srcOrd="11" destOrd="0" presId="urn:microsoft.com/office/officeart/2005/8/layout/radial4"/>
    <dgm:cxn modelId="{BE019CED-0FCA-4511-81FA-4C595C1036E1}" type="presParOf" srcId="{EB32B2A6-3B76-4255-8274-67628DF2ED06}" destId="{7089AEB6-E33E-4188-8A1A-6F5034995673}" srcOrd="12" destOrd="0" presId="urn:microsoft.com/office/officeart/2005/8/layout/radial4"/>
    <dgm:cxn modelId="{0A0D4168-8CA1-4DFC-801B-355BFC1E1ACF}" type="presParOf" srcId="{EB32B2A6-3B76-4255-8274-67628DF2ED06}" destId="{7E6E5B82-E01E-4151-BBE8-9E095D654786}" srcOrd="13" destOrd="0" presId="urn:microsoft.com/office/officeart/2005/8/layout/radial4"/>
    <dgm:cxn modelId="{EF7F6081-994A-4FB0-B59C-EF3C52F6514D}" type="presParOf" srcId="{EB32B2A6-3B76-4255-8274-67628DF2ED06}" destId="{0F5B77F4-E9C0-45FC-B238-44ABCC335AC0}" srcOrd="14" destOrd="0" presId="urn:microsoft.com/office/officeart/2005/8/layout/radial4"/>
    <dgm:cxn modelId="{B45F2709-25D9-4AE1-BA5D-1BF5CBE1FB8F}" type="presParOf" srcId="{EB32B2A6-3B76-4255-8274-67628DF2ED06}" destId="{DA17322E-A44E-4D6D-B280-6B429A492CC6}" srcOrd="15" destOrd="0" presId="urn:microsoft.com/office/officeart/2005/8/layout/radial4"/>
    <dgm:cxn modelId="{DEEA5619-84D6-4A39-A2D4-14691905DBC8}" type="presParOf" srcId="{EB32B2A6-3B76-4255-8274-67628DF2ED06}" destId="{D2908387-9B1D-4BCB-9DBA-F2F027219340}" srcOrd="16" destOrd="0" presId="urn:microsoft.com/office/officeart/2005/8/layout/radial4"/>
    <dgm:cxn modelId="{E85697C0-C0BC-461C-95BB-ED05C381850B}" type="presParOf" srcId="{EB32B2A6-3B76-4255-8274-67628DF2ED06}" destId="{E22A52BD-09F5-4E45-8BA4-EE7D46E95000}" srcOrd="17" destOrd="0" presId="urn:microsoft.com/office/officeart/2005/8/layout/radial4"/>
    <dgm:cxn modelId="{48A330CC-1513-41C5-AFF0-5759918FA387}" type="presParOf" srcId="{EB32B2A6-3B76-4255-8274-67628DF2ED06}" destId="{97490AAC-35FE-4A3B-A95B-A4690D164742}" srcOrd="18" destOrd="0" presId="urn:microsoft.com/office/officeart/2005/8/layout/radial4"/>
    <dgm:cxn modelId="{00AF3927-65F6-4A89-9A3C-BF1EDEC89BC2}" type="presParOf" srcId="{EB32B2A6-3B76-4255-8274-67628DF2ED06}" destId="{727BC296-7D25-473C-A9BF-3382AF63A2C0}" srcOrd="19" destOrd="0" presId="urn:microsoft.com/office/officeart/2005/8/layout/radial4"/>
    <dgm:cxn modelId="{AA3F3AD1-6AB9-43E8-BFCC-5A81BE0CB25F}" type="presParOf" srcId="{EB32B2A6-3B76-4255-8274-67628DF2ED06}" destId="{093D4842-ACF8-42B0-B4BC-0DDE2176CB9E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5525F6-6779-4B3B-B72C-B2ADE6C0CD94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60F0E46A-983E-4CAD-B06B-E50932661E70}">
      <dgm:prSet phldrT="[Teksti]" custT="1"/>
      <dgm:spPr/>
      <dgm:t>
        <a:bodyPr/>
        <a:lstStyle/>
        <a:p>
          <a:r>
            <a:rPr lang="fi-FI" sz="1100" dirty="0" smtClean="0"/>
            <a:t>Opiskeluterveyden-huollon </a:t>
          </a:r>
          <a:r>
            <a:rPr lang="fi-FI" sz="1100" dirty="0"/>
            <a:t>palvelut</a:t>
          </a:r>
        </a:p>
      </dgm:t>
    </dgm:pt>
    <dgm:pt modelId="{0D130468-D3A1-4223-AEE4-3DA5AD459C8F}" type="parTrans" cxnId="{542611F1-FC7E-439C-B94D-88E353744D0E}">
      <dgm:prSet/>
      <dgm:spPr/>
      <dgm:t>
        <a:bodyPr/>
        <a:lstStyle/>
        <a:p>
          <a:endParaRPr lang="fi-FI"/>
        </a:p>
      </dgm:t>
    </dgm:pt>
    <dgm:pt modelId="{EE9C74B6-5DFD-4237-943F-2C8250D673B3}" type="sibTrans" cxnId="{542611F1-FC7E-439C-B94D-88E353744D0E}">
      <dgm:prSet/>
      <dgm:spPr/>
      <dgm:t>
        <a:bodyPr/>
        <a:lstStyle/>
        <a:p>
          <a:endParaRPr lang="fi-FI"/>
        </a:p>
      </dgm:t>
    </dgm:pt>
    <dgm:pt modelId="{F91AD750-D86A-4ADB-AD66-AAFC4B53BE66}">
      <dgm:prSet phldrT="[Teksti]" custT="1"/>
      <dgm:spPr/>
      <dgm:t>
        <a:bodyPr/>
        <a:lstStyle/>
        <a:p>
          <a:endParaRPr lang="fi-FI" sz="1100" dirty="0"/>
        </a:p>
        <a:p>
          <a:r>
            <a:rPr lang="fi-FI" sz="1100" dirty="0"/>
            <a:t>Opiskeluhuollon kuraattoripalvelut</a:t>
          </a:r>
        </a:p>
        <a:p>
          <a:endParaRPr lang="fi-FI" sz="1200" dirty="0"/>
        </a:p>
      </dgm:t>
    </dgm:pt>
    <dgm:pt modelId="{103B63FE-DFE4-41C0-9F5A-0178EAC9334F}" type="parTrans" cxnId="{8CD81647-D6F4-472A-962F-FF885A8A06B3}">
      <dgm:prSet/>
      <dgm:spPr/>
      <dgm:t>
        <a:bodyPr/>
        <a:lstStyle/>
        <a:p>
          <a:endParaRPr lang="fi-FI"/>
        </a:p>
      </dgm:t>
    </dgm:pt>
    <dgm:pt modelId="{2BBE3316-E477-4172-9D3F-9692617DDFC0}" type="sibTrans" cxnId="{8CD81647-D6F4-472A-962F-FF885A8A06B3}">
      <dgm:prSet/>
      <dgm:spPr/>
      <dgm:t>
        <a:bodyPr/>
        <a:lstStyle/>
        <a:p>
          <a:endParaRPr lang="fi-FI"/>
        </a:p>
      </dgm:t>
    </dgm:pt>
    <dgm:pt modelId="{52EF4CB3-6F0E-4230-8ABA-F853A6A533EA}">
      <dgm:prSet phldrT="[Teksti]" custT="1"/>
      <dgm:spPr/>
      <dgm:t>
        <a:bodyPr/>
        <a:lstStyle/>
        <a:p>
          <a:pPr algn="l"/>
          <a:r>
            <a:rPr lang="fi-FI" sz="1100" dirty="0"/>
            <a:t>Monialainen</a:t>
          </a:r>
        </a:p>
        <a:p>
          <a:pPr algn="l"/>
          <a:r>
            <a:rPr lang="fi-FI" sz="1100" dirty="0"/>
            <a:t>asiantuntijaryhmä</a:t>
          </a:r>
        </a:p>
      </dgm:t>
    </dgm:pt>
    <dgm:pt modelId="{679FA1EB-4FB0-4984-B4A7-AEA9065C670F}" type="parTrans" cxnId="{918D4E07-F567-41FD-80C0-D8AABA2E0B8E}">
      <dgm:prSet/>
      <dgm:spPr/>
      <dgm:t>
        <a:bodyPr/>
        <a:lstStyle/>
        <a:p>
          <a:endParaRPr lang="fi-FI"/>
        </a:p>
      </dgm:t>
    </dgm:pt>
    <dgm:pt modelId="{FE64EB4E-5F89-4D0A-B9CD-6D9EE94A8EDF}" type="sibTrans" cxnId="{918D4E07-F567-41FD-80C0-D8AABA2E0B8E}">
      <dgm:prSet/>
      <dgm:spPr/>
      <dgm:t>
        <a:bodyPr/>
        <a:lstStyle/>
        <a:p>
          <a:endParaRPr lang="fi-FI"/>
        </a:p>
      </dgm:t>
    </dgm:pt>
    <dgm:pt modelId="{C8519DFB-EA38-459D-80AF-E6C0F476C886}">
      <dgm:prSet phldrT="[Teksti]" custT="1"/>
      <dgm:spPr/>
      <dgm:t>
        <a:bodyPr/>
        <a:lstStyle/>
        <a:p>
          <a:r>
            <a:rPr lang="fi-FI" sz="1100" dirty="0"/>
            <a:t>Opiskeluhuollon psykologipalvelut</a:t>
          </a:r>
        </a:p>
      </dgm:t>
    </dgm:pt>
    <dgm:pt modelId="{226B0A25-70E8-41E1-9DF2-D5045C7B6E29}" type="parTrans" cxnId="{CBBC7D99-4C18-4155-A063-7A27FA6D9474}">
      <dgm:prSet/>
      <dgm:spPr/>
      <dgm:t>
        <a:bodyPr/>
        <a:lstStyle/>
        <a:p>
          <a:endParaRPr lang="fi-FI"/>
        </a:p>
      </dgm:t>
    </dgm:pt>
    <dgm:pt modelId="{EB8E7B89-5A14-4D1D-B86B-8A9C4D7A0876}" type="sibTrans" cxnId="{CBBC7D99-4C18-4155-A063-7A27FA6D9474}">
      <dgm:prSet/>
      <dgm:spPr/>
      <dgm:t>
        <a:bodyPr/>
        <a:lstStyle/>
        <a:p>
          <a:endParaRPr lang="fi-FI"/>
        </a:p>
      </dgm:t>
    </dgm:pt>
    <dgm:pt modelId="{7A14FC22-7A1C-45E8-8F4B-7D45FC3F2A25}" type="pres">
      <dgm:prSet presAssocID="{035525F6-6779-4B3B-B72C-B2ADE6C0CD9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F721491-ECC4-4C97-AEF7-DA9A1C9A2D85}" type="pres">
      <dgm:prSet presAssocID="{035525F6-6779-4B3B-B72C-B2ADE6C0CD94}" presName="children" presStyleCnt="0"/>
      <dgm:spPr/>
    </dgm:pt>
    <dgm:pt modelId="{EBDCFF32-C05C-41AA-9A8B-929FBB88AEEF}" type="pres">
      <dgm:prSet presAssocID="{035525F6-6779-4B3B-B72C-B2ADE6C0CD94}" presName="childPlaceholder" presStyleCnt="0"/>
      <dgm:spPr/>
    </dgm:pt>
    <dgm:pt modelId="{01C79FD6-14C3-4858-A8F8-E45109961B9C}" type="pres">
      <dgm:prSet presAssocID="{035525F6-6779-4B3B-B72C-B2ADE6C0CD94}" presName="circle" presStyleCnt="0"/>
      <dgm:spPr/>
    </dgm:pt>
    <dgm:pt modelId="{D907B12D-2090-422F-A29F-92CA7CE8BFCB}" type="pres">
      <dgm:prSet presAssocID="{035525F6-6779-4B3B-B72C-B2ADE6C0CD9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DB5135-CA8D-433C-BB99-65A57633BBB6}" type="pres">
      <dgm:prSet presAssocID="{035525F6-6779-4B3B-B72C-B2ADE6C0CD9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06328D2-75D7-41CB-B132-CC0C970B390F}" type="pres">
      <dgm:prSet presAssocID="{035525F6-6779-4B3B-B72C-B2ADE6C0CD94}" presName="quadrant3" presStyleLbl="node1" presStyleIdx="2" presStyleCnt="4" custLinFactNeighborX="1419" custLinFactNeighborY="71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F643E75-8BB7-45E5-8C1E-D9AC74BD37BB}" type="pres">
      <dgm:prSet presAssocID="{035525F6-6779-4B3B-B72C-B2ADE6C0CD9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D36EFD-576C-4101-9596-B4371D1D659C}" type="pres">
      <dgm:prSet presAssocID="{035525F6-6779-4B3B-B72C-B2ADE6C0CD94}" presName="quadrantPlaceholder" presStyleCnt="0"/>
      <dgm:spPr/>
    </dgm:pt>
    <dgm:pt modelId="{D632DB73-34F2-4848-A915-7BF5F1925A91}" type="pres">
      <dgm:prSet presAssocID="{035525F6-6779-4B3B-B72C-B2ADE6C0CD94}" presName="center1" presStyleLbl="fgShp" presStyleIdx="0" presStyleCnt="2" custFlipVert="1" custFlipHor="1" custScaleX="7818" custScaleY="34879"/>
      <dgm:spPr/>
    </dgm:pt>
    <dgm:pt modelId="{52C4C285-AAD4-488D-92E0-A7939DDC6DED}" type="pres">
      <dgm:prSet presAssocID="{035525F6-6779-4B3B-B72C-B2ADE6C0CD94}" presName="center2" presStyleLbl="fgShp" presStyleIdx="1" presStyleCnt="2" custFlipVert="1" custFlipHor="1" custScaleX="7818" custScaleY="21996"/>
      <dgm:spPr/>
    </dgm:pt>
  </dgm:ptLst>
  <dgm:cxnLst>
    <dgm:cxn modelId="{542611F1-FC7E-439C-B94D-88E353744D0E}" srcId="{035525F6-6779-4B3B-B72C-B2ADE6C0CD94}" destId="{60F0E46A-983E-4CAD-B06B-E50932661E70}" srcOrd="0" destOrd="0" parTransId="{0D130468-D3A1-4223-AEE4-3DA5AD459C8F}" sibTransId="{EE9C74B6-5DFD-4237-943F-2C8250D673B3}"/>
    <dgm:cxn modelId="{F57DC93F-15D0-4744-9022-0145F945E418}" type="presOf" srcId="{F91AD750-D86A-4ADB-AD66-AAFC4B53BE66}" destId="{28DB5135-CA8D-433C-BB99-65A57633BBB6}" srcOrd="0" destOrd="0" presId="urn:microsoft.com/office/officeart/2005/8/layout/cycle4"/>
    <dgm:cxn modelId="{918D4E07-F567-41FD-80C0-D8AABA2E0B8E}" srcId="{035525F6-6779-4B3B-B72C-B2ADE6C0CD94}" destId="{52EF4CB3-6F0E-4230-8ABA-F853A6A533EA}" srcOrd="2" destOrd="0" parTransId="{679FA1EB-4FB0-4984-B4A7-AEA9065C670F}" sibTransId="{FE64EB4E-5F89-4D0A-B9CD-6D9EE94A8EDF}"/>
    <dgm:cxn modelId="{8CD81647-D6F4-472A-962F-FF885A8A06B3}" srcId="{035525F6-6779-4B3B-B72C-B2ADE6C0CD94}" destId="{F91AD750-D86A-4ADB-AD66-AAFC4B53BE66}" srcOrd="1" destOrd="0" parTransId="{103B63FE-DFE4-41C0-9F5A-0178EAC9334F}" sibTransId="{2BBE3316-E477-4172-9D3F-9692617DDFC0}"/>
    <dgm:cxn modelId="{8C00092C-33D2-4535-9F75-405001549A38}" type="presOf" srcId="{52EF4CB3-6F0E-4230-8ABA-F853A6A533EA}" destId="{006328D2-75D7-41CB-B132-CC0C970B390F}" srcOrd="0" destOrd="0" presId="urn:microsoft.com/office/officeart/2005/8/layout/cycle4"/>
    <dgm:cxn modelId="{8FDF6BD2-56D5-499D-9181-864AB500BC76}" type="presOf" srcId="{60F0E46A-983E-4CAD-B06B-E50932661E70}" destId="{D907B12D-2090-422F-A29F-92CA7CE8BFCB}" srcOrd="0" destOrd="0" presId="urn:microsoft.com/office/officeart/2005/8/layout/cycle4"/>
    <dgm:cxn modelId="{44212F83-E968-4782-89CF-9C83C276A64F}" type="presOf" srcId="{035525F6-6779-4B3B-B72C-B2ADE6C0CD94}" destId="{7A14FC22-7A1C-45E8-8F4B-7D45FC3F2A25}" srcOrd="0" destOrd="0" presId="urn:microsoft.com/office/officeart/2005/8/layout/cycle4"/>
    <dgm:cxn modelId="{CBBC7D99-4C18-4155-A063-7A27FA6D9474}" srcId="{035525F6-6779-4B3B-B72C-B2ADE6C0CD94}" destId="{C8519DFB-EA38-459D-80AF-E6C0F476C886}" srcOrd="3" destOrd="0" parTransId="{226B0A25-70E8-41E1-9DF2-D5045C7B6E29}" sibTransId="{EB8E7B89-5A14-4D1D-B86B-8A9C4D7A0876}"/>
    <dgm:cxn modelId="{ABAF867B-54D7-48DF-A54B-C391FEAE9599}" type="presOf" srcId="{C8519DFB-EA38-459D-80AF-E6C0F476C886}" destId="{7F643E75-8BB7-45E5-8C1E-D9AC74BD37BB}" srcOrd="0" destOrd="0" presId="urn:microsoft.com/office/officeart/2005/8/layout/cycle4"/>
    <dgm:cxn modelId="{E14BA128-F51F-4FB8-BC5E-5B7F64413E03}" type="presParOf" srcId="{7A14FC22-7A1C-45E8-8F4B-7D45FC3F2A25}" destId="{2F721491-ECC4-4C97-AEF7-DA9A1C9A2D85}" srcOrd="0" destOrd="0" presId="urn:microsoft.com/office/officeart/2005/8/layout/cycle4"/>
    <dgm:cxn modelId="{BE436DEC-2C9A-4B6C-94F9-39D7FF50C30D}" type="presParOf" srcId="{2F721491-ECC4-4C97-AEF7-DA9A1C9A2D85}" destId="{EBDCFF32-C05C-41AA-9A8B-929FBB88AEEF}" srcOrd="0" destOrd="0" presId="urn:microsoft.com/office/officeart/2005/8/layout/cycle4"/>
    <dgm:cxn modelId="{1383D7BA-1094-42E5-AE78-CF01BAE0AAF6}" type="presParOf" srcId="{7A14FC22-7A1C-45E8-8F4B-7D45FC3F2A25}" destId="{01C79FD6-14C3-4858-A8F8-E45109961B9C}" srcOrd="1" destOrd="0" presId="urn:microsoft.com/office/officeart/2005/8/layout/cycle4"/>
    <dgm:cxn modelId="{4476557D-6441-4495-B63B-E1A4B8770CD2}" type="presParOf" srcId="{01C79FD6-14C3-4858-A8F8-E45109961B9C}" destId="{D907B12D-2090-422F-A29F-92CA7CE8BFCB}" srcOrd="0" destOrd="0" presId="urn:microsoft.com/office/officeart/2005/8/layout/cycle4"/>
    <dgm:cxn modelId="{7A457DFF-5C29-4525-97A4-D5F28BCD49D9}" type="presParOf" srcId="{01C79FD6-14C3-4858-A8F8-E45109961B9C}" destId="{28DB5135-CA8D-433C-BB99-65A57633BBB6}" srcOrd="1" destOrd="0" presId="urn:microsoft.com/office/officeart/2005/8/layout/cycle4"/>
    <dgm:cxn modelId="{6333E6C5-4A06-47A6-8B28-808542716A0B}" type="presParOf" srcId="{01C79FD6-14C3-4858-A8F8-E45109961B9C}" destId="{006328D2-75D7-41CB-B132-CC0C970B390F}" srcOrd="2" destOrd="0" presId="urn:microsoft.com/office/officeart/2005/8/layout/cycle4"/>
    <dgm:cxn modelId="{F8C3301B-C61F-437A-8A76-0B96A5A6108E}" type="presParOf" srcId="{01C79FD6-14C3-4858-A8F8-E45109961B9C}" destId="{7F643E75-8BB7-45E5-8C1E-D9AC74BD37BB}" srcOrd="3" destOrd="0" presId="urn:microsoft.com/office/officeart/2005/8/layout/cycle4"/>
    <dgm:cxn modelId="{98588BAA-1B03-458D-B5EF-ACBDA38DD951}" type="presParOf" srcId="{01C79FD6-14C3-4858-A8F8-E45109961B9C}" destId="{28D36EFD-576C-4101-9596-B4371D1D659C}" srcOrd="4" destOrd="0" presId="urn:microsoft.com/office/officeart/2005/8/layout/cycle4"/>
    <dgm:cxn modelId="{1A4D5D9A-ACA4-4703-ADC9-B76D86B02785}" type="presParOf" srcId="{7A14FC22-7A1C-45E8-8F4B-7D45FC3F2A25}" destId="{D632DB73-34F2-4848-A915-7BF5F1925A91}" srcOrd="2" destOrd="0" presId="urn:microsoft.com/office/officeart/2005/8/layout/cycle4"/>
    <dgm:cxn modelId="{392375AB-0577-4075-BC40-F2C0169F509F}" type="presParOf" srcId="{7A14FC22-7A1C-45E8-8F4B-7D45FC3F2A25}" destId="{52C4C285-AAD4-488D-92E0-A7939DDC6DE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5525F6-6779-4B3B-B72C-B2ADE6C0CD94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60F0E46A-983E-4CAD-B06B-E50932661E70}">
      <dgm:prSet phldrT="[Teksti]" custT="1"/>
      <dgm:spPr/>
      <dgm:t>
        <a:bodyPr/>
        <a:lstStyle/>
        <a:p>
          <a:pPr algn="ctr"/>
          <a:endParaRPr lang="fi-FI" sz="1000" dirty="0"/>
        </a:p>
        <a:p>
          <a:pPr algn="ctr"/>
          <a:r>
            <a:rPr lang="fi-FI" sz="1100" dirty="0" smtClean="0"/>
            <a:t>Opiskeluterveyden-</a:t>
          </a:r>
          <a:endParaRPr lang="fi-FI" sz="1100" dirty="0"/>
        </a:p>
        <a:p>
          <a:pPr algn="ctr"/>
          <a:r>
            <a:rPr lang="fi-FI" sz="1100" dirty="0"/>
            <a:t>huollonpalvelut</a:t>
          </a:r>
        </a:p>
      </dgm:t>
    </dgm:pt>
    <dgm:pt modelId="{0D130468-D3A1-4223-AEE4-3DA5AD459C8F}" type="parTrans" cxnId="{542611F1-FC7E-439C-B94D-88E353744D0E}">
      <dgm:prSet/>
      <dgm:spPr/>
      <dgm:t>
        <a:bodyPr/>
        <a:lstStyle/>
        <a:p>
          <a:endParaRPr lang="fi-FI"/>
        </a:p>
      </dgm:t>
    </dgm:pt>
    <dgm:pt modelId="{EE9C74B6-5DFD-4237-943F-2C8250D673B3}" type="sibTrans" cxnId="{542611F1-FC7E-439C-B94D-88E353744D0E}">
      <dgm:prSet/>
      <dgm:spPr/>
      <dgm:t>
        <a:bodyPr/>
        <a:lstStyle/>
        <a:p>
          <a:endParaRPr lang="fi-FI"/>
        </a:p>
      </dgm:t>
    </dgm:pt>
    <dgm:pt modelId="{F91AD750-D86A-4ADB-AD66-AAFC4B53BE66}">
      <dgm:prSet phldrT="[Teksti]" custT="1"/>
      <dgm:spPr/>
      <dgm:t>
        <a:bodyPr/>
        <a:lstStyle/>
        <a:p>
          <a:pPr algn="ctr"/>
          <a:endParaRPr lang="fi-FI" sz="1100" dirty="0"/>
        </a:p>
        <a:p>
          <a:pPr algn="ctr"/>
          <a:r>
            <a:rPr lang="fi-FI" sz="1000" dirty="0"/>
            <a:t>Opiskeluhuollon kuraattoripalvelut</a:t>
          </a:r>
        </a:p>
      </dgm:t>
    </dgm:pt>
    <dgm:pt modelId="{103B63FE-DFE4-41C0-9F5A-0178EAC9334F}" type="parTrans" cxnId="{8CD81647-D6F4-472A-962F-FF885A8A06B3}">
      <dgm:prSet/>
      <dgm:spPr/>
      <dgm:t>
        <a:bodyPr/>
        <a:lstStyle/>
        <a:p>
          <a:endParaRPr lang="fi-FI"/>
        </a:p>
      </dgm:t>
    </dgm:pt>
    <dgm:pt modelId="{2BBE3316-E477-4172-9D3F-9692617DDFC0}" type="sibTrans" cxnId="{8CD81647-D6F4-472A-962F-FF885A8A06B3}">
      <dgm:prSet/>
      <dgm:spPr/>
      <dgm:t>
        <a:bodyPr/>
        <a:lstStyle/>
        <a:p>
          <a:endParaRPr lang="fi-FI"/>
        </a:p>
      </dgm:t>
    </dgm:pt>
    <dgm:pt modelId="{52EF4CB3-6F0E-4230-8ABA-F853A6A533EA}">
      <dgm:prSet phldrT="[Teksti]" custT="1"/>
      <dgm:spPr/>
      <dgm:t>
        <a:bodyPr/>
        <a:lstStyle/>
        <a:p>
          <a:pPr algn="ctr"/>
          <a:r>
            <a:rPr lang="fi-FI" sz="1100" dirty="0"/>
            <a:t>Monialainen</a:t>
          </a:r>
        </a:p>
        <a:p>
          <a:pPr algn="ctr"/>
          <a:r>
            <a:rPr lang="fi-FI" sz="1100" dirty="0"/>
            <a:t>asiantuntijaryhmä</a:t>
          </a:r>
        </a:p>
      </dgm:t>
    </dgm:pt>
    <dgm:pt modelId="{679FA1EB-4FB0-4984-B4A7-AEA9065C670F}" type="parTrans" cxnId="{918D4E07-F567-41FD-80C0-D8AABA2E0B8E}">
      <dgm:prSet/>
      <dgm:spPr/>
      <dgm:t>
        <a:bodyPr/>
        <a:lstStyle/>
        <a:p>
          <a:endParaRPr lang="fi-FI"/>
        </a:p>
      </dgm:t>
    </dgm:pt>
    <dgm:pt modelId="{FE64EB4E-5F89-4D0A-B9CD-6D9EE94A8EDF}" type="sibTrans" cxnId="{918D4E07-F567-41FD-80C0-D8AABA2E0B8E}">
      <dgm:prSet/>
      <dgm:spPr/>
      <dgm:t>
        <a:bodyPr/>
        <a:lstStyle/>
        <a:p>
          <a:endParaRPr lang="fi-FI"/>
        </a:p>
      </dgm:t>
    </dgm:pt>
    <dgm:pt modelId="{C8519DFB-EA38-459D-80AF-E6C0F476C886}">
      <dgm:prSet phldrT="[Teksti]" custT="1"/>
      <dgm:spPr/>
      <dgm:t>
        <a:bodyPr/>
        <a:lstStyle/>
        <a:p>
          <a:pPr algn="ctr"/>
          <a:r>
            <a:rPr lang="fi-FI" sz="1100" dirty="0"/>
            <a:t>Opiskeluhuollon </a:t>
          </a:r>
          <a:r>
            <a:rPr lang="fi-FI" sz="1100" dirty="0" smtClean="0"/>
            <a:t>psykologipalvelut</a:t>
          </a:r>
          <a:endParaRPr lang="fi-FI" sz="1100" dirty="0"/>
        </a:p>
      </dgm:t>
    </dgm:pt>
    <dgm:pt modelId="{226B0A25-70E8-41E1-9DF2-D5045C7B6E29}" type="parTrans" cxnId="{CBBC7D99-4C18-4155-A063-7A27FA6D9474}">
      <dgm:prSet/>
      <dgm:spPr/>
      <dgm:t>
        <a:bodyPr/>
        <a:lstStyle/>
        <a:p>
          <a:endParaRPr lang="fi-FI"/>
        </a:p>
      </dgm:t>
    </dgm:pt>
    <dgm:pt modelId="{EB8E7B89-5A14-4D1D-B86B-8A9C4D7A0876}" type="sibTrans" cxnId="{CBBC7D99-4C18-4155-A063-7A27FA6D9474}">
      <dgm:prSet/>
      <dgm:spPr/>
      <dgm:t>
        <a:bodyPr/>
        <a:lstStyle/>
        <a:p>
          <a:endParaRPr lang="fi-FI"/>
        </a:p>
      </dgm:t>
    </dgm:pt>
    <dgm:pt modelId="{7A14FC22-7A1C-45E8-8F4B-7D45FC3F2A25}" type="pres">
      <dgm:prSet presAssocID="{035525F6-6779-4B3B-B72C-B2ADE6C0CD9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F721491-ECC4-4C97-AEF7-DA9A1C9A2D85}" type="pres">
      <dgm:prSet presAssocID="{035525F6-6779-4B3B-B72C-B2ADE6C0CD94}" presName="children" presStyleCnt="0"/>
      <dgm:spPr/>
    </dgm:pt>
    <dgm:pt modelId="{EBDCFF32-C05C-41AA-9A8B-929FBB88AEEF}" type="pres">
      <dgm:prSet presAssocID="{035525F6-6779-4B3B-B72C-B2ADE6C0CD94}" presName="childPlaceholder" presStyleCnt="0"/>
      <dgm:spPr/>
    </dgm:pt>
    <dgm:pt modelId="{01C79FD6-14C3-4858-A8F8-E45109961B9C}" type="pres">
      <dgm:prSet presAssocID="{035525F6-6779-4B3B-B72C-B2ADE6C0CD94}" presName="circle" presStyleCnt="0"/>
      <dgm:spPr/>
    </dgm:pt>
    <dgm:pt modelId="{D907B12D-2090-422F-A29F-92CA7CE8BFCB}" type="pres">
      <dgm:prSet presAssocID="{035525F6-6779-4B3B-B72C-B2ADE6C0CD9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DB5135-CA8D-433C-BB99-65A57633BBB6}" type="pres">
      <dgm:prSet presAssocID="{035525F6-6779-4B3B-B72C-B2ADE6C0CD9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06328D2-75D7-41CB-B132-CC0C970B390F}" type="pres">
      <dgm:prSet presAssocID="{035525F6-6779-4B3B-B72C-B2ADE6C0CD94}" presName="quadrant3" presStyleLbl="node1" presStyleIdx="2" presStyleCnt="4" custLinFactNeighborX="1419" custLinFactNeighborY="71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F643E75-8BB7-45E5-8C1E-D9AC74BD37BB}" type="pres">
      <dgm:prSet presAssocID="{035525F6-6779-4B3B-B72C-B2ADE6C0CD94}" presName="quadrant4" presStyleLbl="node1" presStyleIdx="3" presStyleCnt="4" custScaleX="10172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D36EFD-576C-4101-9596-B4371D1D659C}" type="pres">
      <dgm:prSet presAssocID="{035525F6-6779-4B3B-B72C-B2ADE6C0CD94}" presName="quadrantPlaceholder" presStyleCnt="0"/>
      <dgm:spPr/>
    </dgm:pt>
    <dgm:pt modelId="{D632DB73-34F2-4848-A915-7BF5F1925A91}" type="pres">
      <dgm:prSet presAssocID="{035525F6-6779-4B3B-B72C-B2ADE6C0CD94}" presName="center1" presStyleLbl="fgShp" presStyleIdx="0" presStyleCnt="2" custFlipVert="1" custFlipHor="1" custScaleX="7818" custScaleY="34879"/>
      <dgm:spPr/>
    </dgm:pt>
    <dgm:pt modelId="{52C4C285-AAD4-488D-92E0-A7939DDC6DED}" type="pres">
      <dgm:prSet presAssocID="{035525F6-6779-4B3B-B72C-B2ADE6C0CD94}" presName="center2" presStyleLbl="fgShp" presStyleIdx="1" presStyleCnt="2" custFlipVert="1" custFlipHor="1" custScaleX="7818" custScaleY="21996"/>
      <dgm:spPr/>
    </dgm:pt>
  </dgm:ptLst>
  <dgm:cxnLst>
    <dgm:cxn modelId="{542611F1-FC7E-439C-B94D-88E353744D0E}" srcId="{035525F6-6779-4B3B-B72C-B2ADE6C0CD94}" destId="{60F0E46A-983E-4CAD-B06B-E50932661E70}" srcOrd="0" destOrd="0" parTransId="{0D130468-D3A1-4223-AEE4-3DA5AD459C8F}" sibTransId="{EE9C74B6-5DFD-4237-943F-2C8250D673B3}"/>
    <dgm:cxn modelId="{F57DC93F-15D0-4744-9022-0145F945E418}" type="presOf" srcId="{F91AD750-D86A-4ADB-AD66-AAFC4B53BE66}" destId="{28DB5135-CA8D-433C-BB99-65A57633BBB6}" srcOrd="0" destOrd="0" presId="urn:microsoft.com/office/officeart/2005/8/layout/cycle4"/>
    <dgm:cxn modelId="{918D4E07-F567-41FD-80C0-D8AABA2E0B8E}" srcId="{035525F6-6779-4B3B-B72C-B2ADE6C0CD94}" destId="{52EF4CB3-6F0E-4230-8ABA-F853A6A533EA}" srcOrd="2" destOrd="0" parTransId="{679FA1EB-4FB0-4984-B4A7-AEA9065C670F}" sibTransId="{FE64EB4E-5F89-4D0A-B9CD-6D9EE94A8EDF}"/>
    <dgm:cxn modelId="{8CD81647-D6F4-472A-962F-FF885A8A06B3}" srcId="{035525F6-6779-4B3B-B72C-B2ADE6C0CD94}" destId="{F91AD750-D86A-4ADB-AD66-AAFC4B53BE66}" srcOrd="1" destOrd="0" parTransId="{103B63FE-DFE4-41C0-9F5A-0178EAC9334F}" sibTransId="{2BBE3316-E477-4172-9D3F-9692617DDFC0}"/>
    <dgm:cxn modelId="{8C00092C-33D2-4535-9F75-405001549A38}" type="presOf" srcId="{52EF4CB3-6F0E-4230-8ABA-F853A6A533EA}" destId="{006328D2-75D7-41CB-B132-CC0C970B390F}" srcOrd="0" destOrd="0" presId="urn:microsoft.com/office/officeart/2005/8/layout/cycle4"/>
    <dgm:cxn modelId="{8FDF6BD2-56D5-499D-9181-864AB500BC76}" type="presOf" srcId="{60F0E46A-983E-4CAD-B06B-E50932661E70}" destId="{D907B12D-2090-422F-A29F-92CA7CE8BFCB}" srcOrd="0" destOrd="0" presId="urn:microsoft.com/office/officeart/2005/8/layout/cycle4"/>
    <dgm:cxn modelId="{44212F83-E968-4782-89CF-9C83C276A64F}" type="presOf" srcId="{035525F6-6779-4B3B-B72C-B2ADE6C0CD94}" destId="{7A14FC22-7A1C-45E8-8F4B-7D45FC3F2A25}" srcOrd="0" destOrd="0" presId="urn:microsoft.com/office/officeart/2005/8/layout/cycle4"/>
    <dgm:cxn modelId="{CBBC7D99-4C18-4155-A063-7A27FA6D9474}" srcId="{035525F6-6779-4B3B-B72C-B2ADE6C0CD94}" destId="{C8519DFB-EA38-459D-80AF-E6C0F476C886}" srcOrd="3" destOrd="0" parTransId="{226B0A25-70E8-41E1-9DF2-D5045C7B6E29}" sibTransId="{EB8E7B89-5A14-4D1D-B86B-8A9C4D7A0876}"/>
    <dgm:cxn modelId="{ABAF867B-54D7-48DF-A54B-C391FEAE9599}" type="presOf" srcId="{C8519DFB-EA38-459D-80AF-E6C0F476C886}" destId="{7F643E75-8BB7-45E5-8C1E-D9AC74BD37BB}" srcOrd="0" destOrd="0" presId="urn:microsoft.com/office/officeart/2005/8/layout/cycle4"/>
    <dgm:cxn modelId="{E14BA128-F51F-4FB8-BC5E-5B7F64413E03}" type="presParOf" srcId="{7A14FC22-7A1C-45E8-8F4B-7D45FC3F2A25}" destId="{2F721491-ECC4-4C97-AEF7-DA9A1C9A2D85}" srcOrd="0" destOrd="0" presId="urn:microsoft.com/office/officeart/2005/8/layout/cycle4"/>
    <dgm:cxn modelId="{BE436DEC-2C9A-4B6C-94F9-39D7FF50C30D}" type="presParOf" srcId="{2F721491-ECC4-4C97-AEF7-DA9A1C9A2D85}" destId="{EBDCFF32-C05C-41AA-9A8B-929FBB88AEEF}" srcOrd="0" destOrd="0" presId="urn:microsoft.com/office/officeart/2005/8/layout/cycle4"/>
    <dgm:cxn modelId="{1383D7BA-1094-42E5-AE78-CF01BAE0AAF6}" type="presParOf" srcId="{7A14FC22-7A1C-45E8-8F4B-7D45FC3F2A25}" destId="{01C79FD6-14C3-4858-A8F8-E45109961B9C}" srcOrd="1" destOrd="0" presId="urn:microsoft.com/office/officeart/2005/8/layout/cycle4"/>
    <dgm:cxn modelId="{4476557D-6441-4495-B63B-E1A4B8770CD2}" type="presParOf" srcId="{01C79FD6-14C3-4858-A8F8-E45109961B9C}" destId="{D907B12D-2090-422F-A29F-92CA7CE8BFCB}" srcOrd="0" destOrd="0" presId="urn:microsoft.com/office/officeart/2005/8/layout/cycle4"/>
    <dgm:cxn modelId="{7A457DFF-5C29-4525-97A4-D5F28BCD49D9}" type="presParOf" srcId="{01C79FD6-14C3-4858-A8F8-E45109961B9C}" destId="{28DB5135-CA8D-433C-BB99-65A57633BBB6}" srcOrd="1" destOrd="0" presId="urn:microsoft.com/office/officeart/2005/8/layout/cycle4"/>
    <dgm:cxn modelId="{6333E6C5-4A06-47A6-8B28-808542716A0B}" type="presParOf" srcId="{01C79FD6-14C3-4858-A8F8-E45109961B9C}" destId="{006328D2-75D7-41CB-B132-CC0C970B390F}" srcOrd="2" destOrd="0" presId="urn:microsoft.com/office/officeart/2005/8/layout/cycle4"/>
    <dgm:cxn modelId="{F8C3301B-C61F-437A-8A76-0B96A5A6108E}" type="presParOf" srcId="{01C79FD6-14C3-4858-A8F8-E45109961B9C}" destId="{7F643E75-8BB7-45E5-8C1E-D9AC74BD37BB}" srcOrd="3" destOrd="0" presId="urn:microsoft.com/office/officeart/2005/8/layout/cycle4"/>
    <dgm:cxn modelId="{98588BAA-1B03-458D-B5EF-ACBDA38DD951}" type="presParOf" srcId="{01C79FD6-14C3-4858-A8F8-E45109961B9C}" destId="{28D36EFD-576C-4101-9596-B4371D1D659C}" srcOrd="4" destOrd="0" presId="urn:microsoft.com/office/officeart/2005/8/layout/cycle4"/>
    <dgm:cxn modelId="{1A4D5D9A-ACA4-4703-ADC9-B76D86B02785}" type="presParOf" srcId="{7A14FC22-7A1C-45E8-8F4B-7D45FC3F2A25}" destId="{D632DB73-34F2-4848-A915-7BF5F1925A91}" srcOrd="2" destOrd="0" presId="urn:microsoft.com/office/officeart/2005/8/layout/cycle4"/>
    <dgm:cxn modelId="{392375AB-0577-4075-BC40-F2C0169F509F}" type="presParOf" srcId="{7A14FC22-7A1C-45E8-8F4B-7D45FC3F2A25}" destId="{52C4C285-AAD4-488D-92E0-A7939DDC6DE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32505E-7FAC-4327-8F65-A7D9B4AC0E27}" type="doc">
      <dgm:prSet loTypeId="urn:microsoft.com/office/officeart/2005/8/layout/chevron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D7A08CAD-0E9A-44C2-B1B5-6ADC06AD77C8}">
      <dgm:prSet phldrT="[Teksti]"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Huoli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opiskelijasta</a:t>
          </a:r>
          <a:endParaRPr lang="fi-FI" sz="1000" dirty="0">
            <a:latin typeface="+mj-lt"/>
            <a:cs typeface="Times New Roman" panose="02020603050405020304" pitchFamily="18" charset="0"/>
          </a:endParaRPr>
        </a:p>
      </dgm:t>
    </dgm:pt>
    <dgm:pt modelId="{CB2FE4BD-A4C3-4CFF-B153-32CFFCECAA72}" type="parTrans" cxnId="{00F2CF02-887D-4934-8EF1-E5762EECAC6A}">
      <dgm:prSet/>
      <dgm:spPr/>
      <dgm:t>
        <a:bodyPr/>
        <a:lstStyle/>
        <a:p>
          <a:endParaRPr lang="fi-FI"/>
        </a:p>
      </dgm:t>
    </dgm:pt>
    <dgm:pt modelId="{14D9CF6D-90DD-49D8-81DF-8457F4DF8510}" type="sibTrans" cxnId="{00F2CF02-887D-4934-8EF1-E5762EECAC6A}">
      <dgm:prSet/>
      <dgm:spPr/>
      <dgm:t>
        <a:bodyPr/>
        <a:lstStyle/>
        <a:p>
          <a:endParaRPr lang="fi-FI"/>
        </a:p>
      </dgm:t>
    </dgm:pt>
    <dgm:pt modelId="{A8AE9025-AFA3-444C-A719-06F2C38DC790}">
      <dgm:prSet phldrT="[Teksti]"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Työntekijä, jolla huoli herää,  ottaa huolen puheeksi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opiskelijan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ja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tarvittaessa huoltajan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kanssa. </a:t>
          </a:r>
        </a:p>
      </dgm:t>
    </dgm:pt>
    <dgm:pt modelId="{55BE8764-EB12-43A7-9E37-1696895135B3}" type="parTrans" cxnId="{6D0FF089-44D8-4818-9D28-613B33D4A2FA}">
      <dgm:prSet/>
      <dgm:spPr/>
      <dgm:t>
        <a:bodyPr/>
        <a:lstStyle/>
        <a:p>
          <a:endParaRPr lang="fi-FI"/>
        </a:p>
      </dgm:t>
    </dgm:pt>
    <dgm:pt modelId="{D4BC4471-242E-4894-A67A-C598BF83D1ED}" type="sibTrans" cxnId="{6D0FF089-44D8-4818-9D28-613B33D4A2FA}">
      <dgm:prSet/>
      <dgm:spPr/>
      <dgm:t>
        <a:bodyPr/>
        <a:lstStyle/>
        <a:p>
          <a:endParaRPr lang="fi-FI"/>
        </a:p>
      </dgm:t>
    </dgm:pt>
    <dgm:pt modelId="{E129BBF2-AC5D-470F-83EC-2C10347D834B}">
      <dgm:prSet phldrT="[Teksti]"/>
      <dgm:spPr/>
      <dgm:t>
        <a:bodyPr/>
        <a:lstStyle/>
        <a:p>
          <a:r>
            <a:rPr lang="fi-FI" dirty="0">
              <a:latin typeface="+mj-lt"/>
              <a:cs typeface="Times New Roman" panose="02020603050405020304" pitchFamily="18" charset="0"/>
            </a:rPr>
            <a:t>Asian käsittely ja päätökset</a:t>
          </a:r>
        </a:p>
      </dgm:t>
    </dgm:pt>
    <dgm:pt modelId="{8418A6C8-CEAA-47B0-8009-1993910ECFA9}" type="parTrans" cxnId="{E1047957-2859-43A4-A53B-DB82C257D4B9}">
      <dgm:prSet/>
      <dgm:spPr/>
      <dgm:t>
        <a:bodyPr/>
        <a:lstStyle/>
        <a:p>
          <a:endParaRPr lang="fi-FI"/>
        </a:p>
      </dgm:t>
    </dgm:pt>
    <dgm:pt modelId="{D9D19AB9-B659-4963-87EA-8E0ACD1758C2}" type="sibTrans" cxnId="{E1047957-2859-43A4-A53B-DB82C257D4B9}">
      <dgm:prSet/>
      <dgm:spPr/>
      <dgm:t>
        <a:bodyPr/>
        <a:lstStyle/>
        <a:p>
          <a:endParaRPr lang="fi-FI"/>
        </a:p>
      </dgm:t>
    </dgm:pt>
    <dgm:pt modelId="{F466A571-359A-424F-A60D-E1B659CADBE1}">
      <dgm:prSet phldrT="[Teksti]" custT="1"/>
      <dgm:spPr/>
      <dgm:t>
        <a:bodyPr/>
        <a:lstStyle/>
        <a:p>
          <a:r>
            <a:rPr lang="fi-FI" sz="900" dirty="0">
              <a:latin typeface="+mj-lt"/>
              <a:cs typeface="Times New Roman" panose="02020603050405020304" pitchFamily="18" charset="0"/>
            </a:rPr>
            <a:t>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Monialaisen asiantuntijaryhmän tapaamisessa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opiskelija/huoltajat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allekirjoittavat suostumuslomakkeen asian käsittelyyn</a:t>
          </a:r>
        </a:p>
      </dgm:t>
    </dgm:pt>
    <dgm:pt modelId="{0DC194F3-43C4-4CC0-8F47-12173D7C2AAC}" type="parTrans" cxnId="{576655A0-85CE-44B4-A070-AAFB96BEF827}">
      <dgm:prSet/>
      <dgm:spPr/>
      <dgm:t>
        <a:bodyPr/>
        <a:lstStyle/>
        <a:p>
          <a:endParaRPr lang="fi-FI"/>
        </a:p>
      </dgm:t>
    </dgm:pt>
    <dgm:pt modelId="{463D637E-DFF8-4846-80B0-E732693B511D}" type="sibTrans" cxnId="{576655A0-85CE-44B4-A070-AAFB96BEF827}">
      <dgm:prSet/>
      <dgm:spPr/>
      <dgm:t>
        <a:bodyPr/>
        <a:lstStyle/>
        <a:p>
          <a:endParaRPr lang="fi-FI"/>
        </a:p>
      </dgm:t>
    </dgm:pt>
    <dgm:pt modelId="{E07187A6-4003-4CA4-9343-153AAC146F0F}">
      <dgm:prSet phldrT="[Teksti]"/>
      <dgm:spPr/>
      <dgm:t>
        <a:bodyPr/>
        <a:lstStyle/>
        <a:p>
          <a:r>
            <a:rPr lang="fi-FI" dirty="0">
              <a:latin typeface="+mj-lt"/>
              <a:cs typeface="Times New Roman" panose="02020603050405020304" pitchFamily="18" charset="0"/>
            </a:rPr>
            <a:t>Seuranta ja arviointi</a:t>
          </a:r>
        </a:p>
      </dgm:t>
    </dgm:pt>
    <dgm:pt modelId="{ED529470-5BA5-4AC1-AF3A-A886D65A5794}" type="parTrans" cxnId="{CBF61A40-8735-4CEE-9B6D-D07DFC42F9A7}">
      <dgm:prSet/>
      <dgm:spPr/>
      <dgm:t>
        <a:bodyPr/>
        <a:lstStyle/>
        <a:p>
          <a:endParaRPr lang="fi-FI"/>
        </a:p>
      </dgm:t>
    </dgm:pt>
    <dgm:pt modelId="{7646DE67-FE71-45F9-AB38-D17FDFE4FD0C}" type="sibTrans" cxnId="{CBF61A40-8735-4CEE-9B6D-D07DFC42F9A7}">
      <dgm:prSet/>
      <dgm:spPr/>
      <dgm:t>
        <a:bodyPr/>
        <a:lstStyle/>
        <a:p>
          <a:endParaRPr lang="fi-FI"/>
        </a:p>
      </dgm:t>
    </dgm:pt>
    <dgm:pt modelId="{77AF8B9B-E34D-4414-B025-08C6B86568A6}">
      <dgm:prSet custT="1"/>
      <dgm:spPr/>
      <dgm:t>
        <a:bodyPr/>
        <a:lstStyle/>
        <a:p>
          <a:endParaRPr lang="fi-FI" sz="1000" dirty="0" smtClean="0">
            <a:latin typeface="+mj-lt"/>
            <a:cs typeface="Times New Roman" panose="02020603050405020304" pitchFamily="18" charset="0"/>
          </a:endParaRPr>
        </a:p>
        <a:p>
          <a:r>
            <a:rPr lang="fi-FI" sz="900" dirty="0" smtClean="0">
              <a:latin typeface="+mj-lt"/>
              <a:cs typeface="Times New Roman" panose="02020603050405020304" pitchFamily="18" charset="0"/>
            </a:rPr>
            <a:t>Asiantuntija-ryhmän koolle kutsuminen</a:t>
          </a:r>
        </a:p>
        <a:p>
          <a:endParaRPr lang="fi-FI" sz="900" dirty="0">
            <a:latin typeface="+mj-lt"/>
            <a:cs typeface="Times New Roman" panose="02020603050405020304" pitchFamily="18" charset="0"/>
          </a:endParaRPr>
        </a:p>
      </dgm:t>
    </dgm:pt>
    <dgm:pt modelId="{D5BA72D5-44CF-4FDF-9032-5091CB242207}" type="parTrans" cxnId="{A3E5B55A-CBB5-4BD4-8731-0D5AD227756E}">
      <dgm:prSet/>
      <dgm:spPr/>
      <dgm:t>
        <a:bodyPr/>
        <a:lstStyle/>
        <a:p>
          <a:endParaRPr lang="fi-FI"/>
        </a:p>
      </dgm:t>
    </dgm:pt>
    <dgm:pt modelId="{9C1B93BF-0BB3-4F31-94B5-747D5C3FDC22}" type="sibTrans" cxnId="{A3E5B55A-CBB5-4BD4-8731-0D5AD227756E}">
      <dgm:prSet/>
      <dgm:spPr/>
      <dgm:t>
        <a:bodyPr/>
        <a:lstStyle/>
        <a:p>
          <a:endParaRPr lang="fi-FI"/>
        </a:p>
      </dgm:t>
    </dgm:pt>
    <dgm:pt modelId="{830FCEC6-2DC2-405A-B037-13F6F7F8BB60}">
      <dgm:prSet phldrT="[Teksti]"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Työntekijä konsultoi tarvittaessa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opiskelijan/huoltajan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suostumuksella tai  nimettömänä toista työntekijää, jolle asia työtehtävien perusteella kuuluu  (opettaja, erityisopettaja, opinto-ohjaaja,  kuraattori, terveydenhoitaja, psykologi )</a:t>
          </a:r>
        </a:p>
      </dgm:t>
    </dgm:pt>
    <dgm:pt modelId="{6346262A-7FBD-47FC-AD9A-73512E7798F2}" type="parTrans" cxnId="{4286F89C-3A75-4076-8226-9E2EBB18ECC6}">
      <dgm:prSet/>
      <dgm:spPr/>
      <dgm:t>
        <a:bodyPr/>
        <a:lstStyle/>
        <a:p>
          <a:endParaRPr lang="fi-FI"/>
        </a:p>
      </dgm:t>
    </dgm:pt>
    <dgm:pt modelId="{A647882A-EA43-4E69-840A-D1F491962F52}" type="sibTrans" cxnId="{4286F89C-3A75-4076-8226-9E2EBB18ECC6}">
      <dgm:prSet/>
      <dgm:spPr/>
      <dgm:t>
        <a:bodyPr/>
        <a:lstStyle/>
        <a:p>
          <a:endParaRPr lang="fi-FI"/>
        </a:p>
      </dgm:t>
    </dgm:pt>
    <dgm:pt modelId="{914FAF60-2E4F-464A-9ECB-F8A416376133}">
      <dgm:prSet custT="1"/>
      <dgm:spPr/>
      <dgm:t>
        <a:bodyPr/>
        <a:lstStyle/>
        <a:p>
          <a:endParaRPr lang="fi-FI" sz="1000" dirty="0">
            <a:latin typeface="+mj-lt"/>
            <a:cs typeface="Times New Roman" panose="02020603050405020304" pitchFamily="18" charset="0"/>
          </a:endParaRPr>
        </a:p>
      </dgm:t>
    </dgm:pt>
    <dgm:pt modelId="{859AD2F4-214A-4FF3-AE02-7AEDB30F7F2C}" type="parTrans" cxnId="{1FE23DDE-8579-4F7F-91D8-8ED5B0A8C070}">
      <dgm:prSet/>
      <dgm:spPr/>
      <dgm:t>
        <a:bodyPr/>
        <a:lstStyle/>
        <a:p>
          <a:endParaRPr lang="fi-FI"/>
        </a:p>
      </dgm:t>
    </dgm:pt>
    <dgm:pt modelId="{9F5E486C-E6D5-4120-9B22-B5EA1A6F388F}" type="sibTrans" cxnId="{1FE23DDE-8579-4F7F-91D8-8ED5B0A8C070}">
      <dgm:prSet/>
      <dgm:spPr/>
      <dgm:t>
        <a:bodyPr/>
        <a:lstStyle/>
        <a:p>
          <a:endParaRPr lang="fi-FI"/>
        </a:p>
      </dgm:t>
    </dgm:pt>
    <dgm:pt modelId="{3104B56E-C6F9-4E07-AD2C-116C3CAC2DF4}">
      <dgm:prSet phldrT="[Teksti]"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 Tapaamisessa nimetään vastuuhenkilö, joka huolehtii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opiskeluhuoltokertomuksen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kirjaamisesta (muistio )</a:t>
          </a:r>
        </a:p>
      </dgm:t>
    </dgm:pt>
    <dgm:pt modelId="{7292E9F2-33AE-4324-B9E4-8034FE35F192}" type="parTrans" cxnId="{40EA4AE2-AFF9-4DD3-A5C4-5206EA6D3539}">
      <dgm:prSet/>
      <dgm:spPr/>
      <dgm:t>
        <a:bodyPr/>
        <a:lstStyle/>
        <a:p>
          <a:endParaRPr lang="fi-FI"/>
        </a:p>
      </dgm:t>
    </dgm:pt>
    <dgm:pt modelId="{8DCD8630-7F27-48FD-8C7B-DEC01191E063}" type="sibTrans" cxnId="{40EA4AE2-AFF9-4DD3-A5C4-5206EA6D3539}">
      <dgm:prSet/>
      <dgm:spPr/>
      <dgm:t>
        <a:bodyPr/>
        <a:lstStyle/>
        <a:p>
          <a:endParaRPr lang="fi-FI"/>
        </a:p>
      </dgm:t>
    </dgm:pt>
    <dgm:pt modelId="{8C0F1495-91B9-4C2C-A929-67D978392A2E}">
      <dgm:prSet phldrT="[Teksti]"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 Tapaamisessa sovitaan jatkotoimenpiteistä ja niiden vastuuhenkilöistä sekä mahdollisesta seurantatapaamisesta</a:t>
          </a:r>
        </a:p>
      </dgm:t>
    </dgm:pt>
    <dgm:pt modelId="{53D13B5B-7B4F-4CE0-A656-B8289DDC7050}" type="parTrans" cxnId="{9A79B5C0-17D7-4927-A4AE-7377E03D5146}">
      <dgm:prSet/>
      <dgm:spPr/>
      <dgm:t>
        <a:bodyPr/>
        <a:lstStyle/>
        <a:p>
          <a:endParaRPr lang="fi-FI"/>
        </a:p>
      </dgm:t>
    </dgm:pt>
    <dgm:pt modelId="{68F39974-FBAA-4C03-BE95-3B7409F8FDE1}" type="sibTrans" cxnId="{9A79B5C0-17D7-4927-A4AE-7377E03D5146}">
      <dgm:prSet/>
      <dgm:spPr/>
      <dgm:t>
        <a:bodyPr/>
        <a:lstStyle/>
        <a:p>
          <a:endParaRPr lang="fi-FI"/>
        </a:p>
      </dgm:t>
    </dgm:pt>
    <dgm:pt modelId="{21D22935-3205-41D3-9200-14CD048D90C3}">
      <dgm:prSet custT="1"/>
      <dgm:spPr/>
      <dgm:t>
        <a:bodyPr/>
        <a:lstStyle/>
        <a:p>
          <a:r>
            <a:rPr lang="fi-FI" sz="1000" dirty="0">
              <a:latin typeface="+mn-lt"/>
              <a:cs typeface="Times New Roman" panose="02020603050405020304" pitchFamily="18" charset="0"/>
            </a:rPr>
            <a:t>Arvioidaan sovittujen toimenpiteiden vaikuttavuutta</a:t>
          </a:r>
        </a:p>
      </dgm:t>
    </dgm:pt>
    <dgm:pt modelId="{6A093281-7254-4EA8-8B27-F7616AD8C320}" type="parTrans" cxnId="{1879B112-A9F5-402F-A323-BA0C39B62B3B}">
      <dgm:prSet/>
      <dgm:spPr/>
      <dgm:t>
        <a:bodyPr/>
        <a:lstStyle/>
        <a:p>
          <a:endParaRPr lang="fi-FI"/>
        </a:p>
      </dgm:t>
    </dgm:pt>
    <dgm:pt modelId="{D974658A-1219-4867-80DF-36992295D6D8}" type="sibTrans" cxnId="{1879B112-A9F5-402F-A323-BA0C39B62B3B}">
      <dgm:prSet/>
      <dgm:spPr/>
      <dgm:t>
        <a:bodyPr/>
        <a:lstStyle/>
        <a:p>
          <a:endParaRPr lang="fi-FI"/>
        </a:p>
      </dgm:t>
    </dgm:pt>
    <dgm:pt modelId="{2916C969-0801-4D72-86B8-6E23B0148C5D}">
      <dgm:prSet custT="1"/>
      <dgm:spPr/>
      <dgm:t>
        <a:bodyPr/>
        <a:lstStyle/>
        <a:p>
          <a:r>
            <a:rPr lang="fi-FI" sz="1000" dirty="0">
              <a:latin typeface="+mn-lt"/>
              <a:cs typeface="Times New Roman" panose="02020603050405020304" pitchFamily="18" charset="0"/>
            </a:rPr>
            <a:t>Tarvittaessa jatketaan huolta aiheuttaneen asian käsittelyä ja sovitaan jatkotoimista</a:t>
          </a:r>
        </a:p>
      </dgm:t>
    </dgm:pt>
    <dgm:pt modelId="{EC98BF8E-8951-4EA9-BCC2-12D471E6CE64}" type="parTrans" cxnId="{6620900B-A3F8-425F-92A9-6D61CF17A800}">
      <dgm:prSet/>
      <dgm:spPr/>
      <dgm:t>
        <a:bodyPr/>
        <a:lstStyle/>
        <a:p>
          <a:endParaRPr lang="fi-FI"/>
        </a:p>
      </dgm:t>
    </dgm:pt>
    <dgm:pt modelId="{97D7BA9D-F8FF-47A7-9735-51A839707F5B}" type="sibTrans" cxnId="{6620900B-A3F8-425F-92A9-6D61CF17A800}">
      <dgm:prSet/>
      <dgm:spPr/>
      <dgm:t>
        <a:bodyPr/>
        <a:lstStyle/>
        <a:p>
          <a:endParaRPr lang="fi-FI"/>
        </a:p>
      </dgm:t>
    </dgm:pt>
    <dgm:pt modelId="{426EE778-34D3-4889-94FD-356353438F57}">
      <dgm:prSet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Työntekijä sopii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opiskelijan/huoltajan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kanssa tarvittavista jatkotoimista ja ketkä kutsutaan monialaiseen asiantuntijaryhmään</a:t>
          </a:r>
        </a:p>
      </dgm:t>
    </dgm:pt>
    <dgm:pt modelId="{8AB4FDE9-E0F7-450B-AB52-B6F613FF0639}" type="parTrans" cxnId="{AD6B7DD1-D9B2-426D-9C58-C52EBB1D618B}">
      <dgm:prSet/>
      <dgm:spPr/>
      <dgm:t>
        <a:bodyPr/>
        <a:lstStyle/>
        <a:p>
          <a:endParaRPr lang="fi-FI"/>
        </a:p>
      </dgm:t>
    </dgm:pt>
    <dgm:pt modelId="{B943A3C6-0868-41AE-9794-7C295A3A197F}" type="sibTrans" cxnId="{AD6B7DD1-D9B2-426D-9C58-C52EBB1D618B}">
      <dgm:prSet/>
      <dgm:spPr/>
      <dgm:t>
        <a:bodyPr/>
        <a:lstStyle/>
        <a:p>
          <a:endParaRPr lang="fi-FI"/>
        </a:p>
      </dgm:t>
    </dgm:pt>
    <dgm:pt modelId="{8F8A8259-E952-45FC-A503-243E848122EE}">
      <dgm:prSet custT="1"/>
      <dgm:spPr/>
      <dgm:t>
        <a:bodyPr/>
        <a:lstStyle/>
        <a:p>
          <a:endParaRPr lang="fi-FI" sz="1000" dirty="0">
            <a:latin typeface="+mj-lt"/>
            <a:cs typeface="Times New Roman" panose="02020603050405020304" pitchFamily="18" charset="0"/>
          </a:endParaRPr>
        </a:p>
      </dgm:t>
    </dgm:pt>
    <dgm:pt modelId="{DDE4D5B8-D52A-4DE5-9FE0-EB5CC55496F5}" type="parTrans" cxnId="{C30246ED-7A5E-4DCB-BE9D-C77DC041BA84}">
      <dgm:prSet/>
      <dgm:spPr/>
      <dgm:t>
        <a:bodyPr/>
        <a:lstStyle/>
        <a:p>
          <a:endParaRPr lang="fi-FI"/>
        </a:p>
      </dgm:t>
    </dgm:pt>
    <dgm:pt modelId="{6BB73642-34E1-4892-8E21-1701FB62409D}" type="sibTrans" cxnId="{C30246ED-7A5E-4DCB-BE9D-C77DC041BA84}">
      <dgm:prSet/>
      <dgm:spPr/>
      <dgm:t>
        <a:bodyPr/>
        <a:lstStyle/>
        <a:p>
          <a:endParaRPr lang="fi-FI"/>
        </a:p>
      </dgm:t>
    </dgm:pt>
    <dgm:pt modelId="{0259AC03-FCCA-4B36-A21D-2C69F3F5BD9E}">
      <dgm:prSet custT="1"/>
      <dgm:spPr/>
      <dgm:t>
        <a:bodyPr/>
        <a:lstStyle/>
        <a:p>
          <a:r>
            <a:rPr lang="fi-FI" sz="1000" dirty="0">
              <a:latin typeface="+mj-lt"/>
              <a:cs typeface="Times New Roman" panose="02020603050405020304" pitchFamily="18" charset="0"/>
            </a:rPr>
            <a:t>Työntekijä kutsuu monialaisen asiantuntijaryhmän koolle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opiskelijan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tuen tarpeen selvittämiseksi ja </a:t>
          </a:r>
          <a:r>
            <a:rPr lang="fi-FI" sz="1000" dirty="0" smtClean="0">
              <a:latin typeface="+mj-lt"/>
              <a:cs typeface="Times New Roman" panose="02020603050405020304" pitchFamily="18" charset="0"/>
            </a:rPr>
            <a:t>opiskeluhuollon </a:t>
          </a:r>
          <a:r>
            <a:rPr lang="fi-FI" sz="1000" dirty="0">
              <a:latin typeface="+mj-lt"/>
              <a:cs typeface="Times New Roman" panose="02020603050405020304" pitchFamily="18" charset="0"/>
            </a:rPr>
            <a:t>palveluiden tai muiden tarvittavien tukitoimien järjestämiseksi</a:t>
          </a:r>
        </a:p>
      </dgm:t>
    </dgm:pt>
    <dgm:pt modelId="{5E1BE763-A27A-4E03-B6F5-EA2E69DB7014}" type="parTrans" cxnId="{020783E1-148B-4D6F-AE30-3E7F682599D7}">
      <dgm:prSet/>
      <dgm:spPr/>
      <dgm:t>
        <a:bodyPr/>
        <a:lstStyle/>
        <a:p>
          <a:endParaRPr lang="fi-FI"/>
        </a:p>
      </dgm:t>
    </dgm:pt>
    <dgm:pt modelId="{54AE68DD-F842-4078-B95B-DA8034CF6BF2}" type="sibTrans" cxnId="{020783E1-148B-4D6F-AE30-3E7F682599D7}">
      <dgm:prSet/>
      <dgm:spPr/>
      <dgm:t>
        <a:bodyPr/>
        <a:lstStyle/>
        <a:p>
          <a:endParaRPr lang="fi-FI"/>
        </a:p>
      </dgm:t>
    </dgm:pt>
    <dgm:pt modelId="{431DA3FC-F6B1-45EE-AAD7-F6D8923DB6BD}" type="pres">
      <dgm:prSet presAssocID="{2132505E-7FAC-4327-8F65-A7D9B4AC0E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F07B888-074C-4FDB-A3A9-3E60C48E166B}" type="pres">
      <dgm:prSet presAssocID="{D7A08CAD-0E9A-44C2-B1B5-6ADC06AD77C8}" presName="composite" presStyleCnt="0"/>
      <dgm:spPr/>
      <dgm:t>
        <a:bodyPr/>
        <a:lstStyle/>
        <a:p>
          <a:endParaRPr lang="fi-FI"/>
        </a:p>
      </dgm:t>
    </dgm:pt>
    <dgm:pt modelId="{A158D3B4-02C5-42EC-9F88-54B665BA8A8D}" type="pres">
      <dgm:prSet presAssocID="{D7A08CAD-0E9A-44C2-B1B5-6ADC06AD77C8}" presName="parentText" presStyleLbl="alignNode1" presStyleIdx="0" presStyleCnt="4" custScaleX="100601" custLinFactNeighborX="-6655" custLinFactNeighborY="-3407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2766ACB-17B2-47D6-A559-BD0D197C32F7}" type="pres">
      <dgm:prSet presAssocID="{D7A08CAD-0E9A-44C2-B1B5-6ADC06AD77C8}" presName="descendantText" presStyleLbl="alignAcc1" presStyleIdx="0" presStyleCnt="4" custScaleX="100913" custScaleY="110687" custLinFactNeighborX="27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A5EF0EA-C5BC-48D2-9923-DECC04E0B762}" type="pres">
      <dgm:prSet presAssocID="{14D9CF6D-90DD-49D8-81DF-8457F4DF8510}" presName="sp" presStyleCnt="0"/>
      <dgm:spPr/>
      <dgm:t>
        <a:bodyPr/>
        <a:lstStyle/>
        <a:p>
          <a:endParaRPr lang="fi-FI"/>
        </a:p>
      </dgm:t>
    </dgm:pt>
    <dgm:pt modelId="{BA76ED46-7089-4E38-8F97-FDC00B0BA50A}" type="pres">
      <dgm:prSet presAssocID="{77AF8B9B-E34D-4414-B025-08C6B86568A6}" presName="composite" presStyleCnt="0"/>
      <dgm:spPr/>
      <dgm:t>
        <a:bodyPr/>
        <a:lstStyle/>
        <a:p>
          <a:endParaRPr lang="fi-FI"/>
        </a:p>
      </dgm:t>
    </dgm:pt>
    <dgm:pt modelId="{7EF90132-C0F6-4ECE-9187-5F8FAE380DE9}" type="pres">
      <dgm:prSet presAssocID="{77AF8B9B-E34D-4414-B025-08C6B86568A6}" presName="parentText" presStyleLbl="alignNode1" presStyleIdx="1" presStyleCnt="4" custScaleX="108916" custLinFactNeighborX="910" custLinFactNeighborY="-145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167B3E7-54B1-4A9F-9473-2A2691C46593}" type="pres">
      <dgm:prSet presAssocID="{77AF8B9B-E34D-4414-B025-08C6B86568A6}" presName="descendantText" presStyleLbl="alignAcc1" presStyleIdx="1" presStyleCnt="4" custScaleY="100000" custLinFactNeighborX="296" custLinFactNeighborY="27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3759480-116E-48C0-8439-497032D888FF}" type="pres">
      <dgm:prSet presAssocID="{9C1B93BF-0BB3-4F31-94B5-747D5C3FDC22}" presName="sp" presStyleCnt="0"/>
      <dgm:spPr/>
      <dgm:t>
        <a:bodyPr/>
        <a:lstStyle/>
        <a:p>
          <a:endParaRPr lang="fi-FI"/>
        </a:p>
      </dgm:t>
    </dgm:pt>
    <dgm:pt modelId="{DB90214C-1C4E-422E-84ED-D4E7F432D9F7}" type="pres">
      <dgm:prSet presAssocID="{E129BBF2-AC5D-470F-83EC-2C10347D834B}" presName="composite" presStyleCnt="0"/>
      <dgm:spPr/>
      <dgm:t>
        <a:bodyPr/>
        <a:lstStyle/>
        <a:p>
          <a:endParaRPr lang="fi-FI"/>
        </a:p>
      </dgm:t>
    </dgm:pt>
    <dgm:pt modelId="{99D5B6B1-D4A7-465E-B7B4-C71DC25E3254}" type="pres">
      <dgm:prSet presAssocID="{E129BBF2-AC5D-470F-83EC-2C10347D834B}" presName="parentText" presStyleLbl="alignNode1" presStyleIdx="2" presStyleCnt="4" custLinFactNeighborX="2784" custLinFactNeighborY="72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E043EFD-83B5-4435-AFCA-34110077808F}" type="pres">
      <dgm:prSet presAssocID="{E129BBF2-AC5D-470F-83EC-2C10347D834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7494014-187C-4217-BD2D-8833104E6304}" type="pres">
      <dgm:prSet presAssocID="{D9D19AB9-B659-4963-87EA-8E0ACD1758C2}" presName="sp" presStyleCnt="0"/>
      <dgm:spPr/>
      <dgm:t>
        <a:bodyPr/>
        <a:lstStyle/>
        <a:p>
          <a:endParaRPr lang="fi-FI"/>
        </a:p>
      </dgm:t>
    </dgm:pt>
    <dgm:pt modelId="{51120B8A-400C-4279-A806-75BA6D05CE17}" type="pres">
      <dgm:prSet presAssocID="{E07187A6-4003-4CA4-9343-153AAC146F0F}" presName="composite" presStyleCnt="0"/>
      <dgm:spPr/>
      <dgm:t>
        <a:bodyPr/>
        <a:lstStyle/>
        <a:p>
          <a:endParaRPr lang="fi-FI"/>
        </a:p>
      </dgm:t>
    </dgm:pt>
    <dgm:pt modelId="{C851FF54-F0E1-46D3-A557-63EE01A19E4F}" type="pres">
      <dgm:prSet presAssocID="{E07187A6-4003-4CA4-9343-153AAC146F0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7BBFCA3-68D4-41EC-8794-92551296F0ED}" type="pres">
      <dgm:prSet presAssocID="{E07187A6-4003-4CA4-9343-153AAC146F0F}" presName="descendantText" presStyleLbl="alignAcc1" presStyleIdx="3" presStyleCnt="4" custLinFactNeighborX="0" custLinFactNeighborY="31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EE5B170-7275-4257-B813-C075A06D54BA}" type="presOf" srcId="{8C0F1495-91B9-4C2C-A929-67D978392A2E}" destId="{4E043EFD-83B5-4435-AFCA-34110077808F}" srcOrd="0" destOrd="2" presId="urn:microsoft.com/office/officeart/2005/8/layout/chevron2"/>
    <dgm:cxn modelId="{6620900B-A3F8-425F-92A9-6D61CF17A800}" srcId="{E07187A6-4003-4CA4-9343-153AAC146F0F}" destId="{2916C969-0801-4D72-86B8-6E23B0148C5D}" srcOrd="1" destOrd="0" parTransId="{EC98BF8E-8951-4EA9-BCC2-12D471E6CE64}" sibTransId="{97D7BA9D-F8FF-47A7-9735-51A839707F5B}"/>
    <dgm:cxn modelId="{CAB8EAB8-2A93-4084-AA05-DDE9280EC987}" type="presOf" srcId="{E129BBF2-AC5D-470F-83EC-2C10347D834B}" destId="{99D5B6B1-D4A7-465E-B7B4-C71DC25E3254}" srcOrd="0" destOrd="0" presId="urn:microsoft.com/office/officeart/2005/8/layout/chevron2"/>
    <dgm:cxn modelId="{576655A0-85CE-44B4-A070-AAFB96BEF827}" srcId="{E129BBF2-AC5D-470F-83EC-2C10347D834B}" destId="{F466A571-359A-424F-A60D-E1B659CADBE1}" srcOrd="0" destOrd="0" parTransId="{0DC194F3-43C4-4CC0-8F47-12173D7C2AAC}" sibTransId="{463D637E-DFF8-4846-80B0-E732693B511D}"/>
    <dgm:cxn modelId="{C30246ED-7A5E-4DCB-BE9D-C77DC041BA84}" srcId="{77AF8B9B-E34D-4414-B025-08C6B86568A6}" destId="{8F8A8259-E952-45FC-A503-243E848122EE}" srcOrd="3" destOrd="0" parTransId="{DDE4D5B8-D52A-4DE5-9FE0-EB5CC55496F5}" sibTransId="{6BB73642-34E1-4892-8E21-1701FB62409D}"/>
    <dgm:cxn modelId="{40EA4AE2-AFF9-4DD3-A5C4-5206EA6D3539}" srcId="{E129BBF2-AC5D-470F-83EC-2C10347D834B}" destId="{3104B56E-C6F9-4E07-AD2C-116C3CAC2DF4}" srcOrd="1" destOrd="0" parTransId="{7292E9F2-33AE-4324-B9E4-8034FE35F192}" sibTransId="{8DCD8630-7F27-48FD-8C7B-DEC01191E063}"/>
    <dgm:cxn modelId="{1879B112-A9F5-402F-A323-BA0C39B62B3B}" srcId="{E07187A6-4003-4CA4-9343-153AAC146F0F}" destId="{21D22935-3205-41D3-9200-14CD048D90C3}" srcOrd="0" destOrd="0" parTransId="{6A093281-7254-4EA8-8B27-F7616AD8C320}" sibTransId="{D974658A-1219-4867-80DF-36992295D6D8}"/>
    <dgm:cxn modelId="{55D227E9-7F94-4071-8E19-9FE0FC245409}" type="presOf" srcId="{D7A08CAD-0E9A-44C2-B1B5-6ADC06AD77C8}" destId="{A158D3B4-02C5-42EC-9F88-54B665BA8A8D}" srcOrd="0" destOrd="0" presId="urn:microsoft.com/office/officeart/2005/8/layout/chevron2"/>
    <dgm:cxn modelId="{9A79B5C0-17D7-4927-A4AE-7377E03D5146}" srcId="{E129BBF2-AC5D-470F-83EC-2C10347D834B}" destId="{8C0F1495-91B9-4C2C-A929-67D978392A2E}" srcOrd="2" destOrd="0" parTransId="{53D13B5B-7B4F-4CE0-A656-B8289DDC7050}" sibTransId="{68F39974-FBAA-4C03-BE95-3B7409F8FDE1}"/>
    <dgm:cxn modelId="{8DE6FC39-86D1-499A-919B-A92E9250617F}" type="presOf" srcId="{A8AE9025-AFA3-444C-A719-06F2C38DC790}" destId="{B2766ACB-17B2-47D6-A559-BD0D197C32F7}" srcOrd="0" destOrd="0" presId="urn:microsoft.com/office/officeart/2005/8/layout/chevron2"/>
    <dgm:cxn modelId="{F6748661-FE39-45C9-B1D9-AE544DE20C3A}" type="presOf" srcId="{8F8A8259-E952-45FC-A503-243E848122EE}" destId="{A167B3E7-54B1-4A9F-9473-2A2691C46593}" srcOrd="0" destOrd="3" presId="urn:microsoft.com/office/officeart/2005/8/layout/chevron2"/>
    <dgm:cxn modelId="{020783E1-148B-4D6F-AE30-3E7F682599D7}" srcId="{77AF8B9B-E34D-4414-B025-08C6B86568A6}" destId="{0259AC03-FCCA-4B36-A21D-2C69F3F5BD9E}" srcOrd="2" destOrd="0" parTransId="{5E1BE763-A27A-4E03-B6F5-EA2E69DB7014}" sibTransId="{54AE68DD-F842-4078-B95B-DA8034CF6BF2}"/>
    <dgm:cxn modelId="{295BC275-367D-4183-A820-2E069F27BE75}" type="presOf" srcId="{0259AC03-FCCA-4B36-A21D-2C69F3F5BD9E}" destId="{A167B3E7-54B1-4A9F-9473-2A2691C46593}" srcOrd="0" destOrd="2" presId="urn:microsoft.com/office/officeart/2005/8/layout/chevron2"/>
    <dgm:cxn modelId="{E1047957-2859-43A4-A53B-DB82C257D4B9}" srcId="{2132505E-7FAC-4327-8F65-A7D9B4AC0E27}" destId="{E129BBF2-AC5D-470F-83EC-2C10347D834B}" srcOrd="2" destOrd="0" parTransId="{8418A6C8-CEAA-47B0-8009-1993910ECFA9}" sibTransId="{D9D19AB9-B659-4963-87EA-8E0ACD1758C2}"/>
    <dgm:cxn modelId="{AD6B7DD1-D9B2-426D-9C58-C52EBB1D618B}" srcId="{77AF8B9B-E34D-4414-B025-08C6B86568A6}" destId="{426EE778-34D3-4889-94FD-356353438F57}" srcOrd="1" destOrd="0" parTransId="{8AB4FDE9-E0F7-450B-AB52-B6F613FF0639}" sibTransId="{B943A3C6-0868-41AE-9794-7C295A3A197F}"/>
    <dgm:cxn modelId="{594D81F4-696C-4615-99E2-092959817235}" type="presOf" srcId="{21D22935-3205-41D3-9200-14CD048D90C3}" destId="{77BBFCA3-68D4-41EC-8794-92551296F0ED}" srcOrd="0" destOrd="0" presId="urn:microsoft.com/office/officeart/2005/8/layout/chevron2"/>
    <dgm:cxn modelId="{D25720D0-FC34-4ADE-B045-D49FBB6885EC}" type="presOf" srcId="{E07187A6-4003-4CA4-9343-153AAC146F0F}" destId="{C851FF54-F0E1-46D3-A557-63EE01A19E4F}" srcOrd="0" destOrd="0" presId="urn:microsoft.com/office/officeart/2005/8/layout/chevron2"/>
    <dgm:cxn modelId="{8E2A1BAD-149B-483D-A97E-B052149B7681}" type="presOf" srcId="{426EE778-34D3-4889-94FD-356353438F57}" destId="{A167B3E7-54B1-4A9F-9473-2A2691C46593}" srcOrd="0" destOrd="1" presId="urn:microsoft.com/office/officeart/2005/8/layout/chevron2"/>
    <dgm:cxn modelId="{74A6683A-AA45-4DEF-8519-91FA6AEEE7DB}" type="presOf" srcId="{F466A571-359A-424F-A60D-E1B659CADBE1}" destId="{4E043EFD-83B5-4435-AFCA-34110077808F}" srcOrd="0" destOrd="0" presId="urn:microsoft.com/office/officeart/2005/8/layout/chevron2"/>
    <dgm:cxn modelId="{00F2CF02-887D-4934-8EF1-E5762EECAC6A}" srcId="{2132505E-7FAC-4327-8F65-A7D9B4AC0E27}" destId="{D7A08CAD-0E9A-44C2-B1B5-6ADC06AD77C8}" srcOrd="0" destOrd="0" parTransId="{CB2FE4BD-A4C3-4CFF-B153-32CFFCECAA72}" sibTransId="{14D9CF6D-90DD-49D8-81DF-8457F4DF8510}"/>
    <dgm:cxn modelId="{45E71AC7-314A-4766-9DC1-4757021395EE}" type="presOf" srcId="{77AF8B9B-E34D-4414-B025-08C6B86568A6}" destId="{7EF90132-C0F6-4ECE-9187-5F8FAE380DE9}" srcOrd="0" destOrd="0" presId="urn:microsoft.com/office/officeart/2005/8/layout/chevron2"/>
    <dgm:cxn modelId="{1036935C-DAE6-428B-BBC9-6099C928D10E}" type="presOf" srcId="{830FCEC6-2DC2-405A-B037-13F6F7F8BB60}" destId="{B2766ACB-17B2-47D6-A559-BD0D197C32F7}" srcOrd="0" destOrd="1" presId="urn:microsoft.com/office/officeart/2005/8/layout/chevron2"/>
    <dgm:cxn modelId="{A3E5B55A-CBB5-4BD4-8731-0D5AD227756E}" srcId="{2132505E-7FAC-4327-8F65-A7D9B4AC0E27}" destId="{77AF8B9B-E34D-4414-B025-08C6B86568A6}" srcOrd="1" destOrd="0" parTransId="{D5BA72D5-44CF-4FDF-9032-5091CB242207}" sibTransId="{9C1B93BF-0BB3-4F31-94B5-747D5C3FDC22}"/>
    <dgm:cxn modelId="{57DBF2D1-77C0-4B0D-AADA-C8ACFF9CD89D}" type="presOf" srcId="{2916C969-0801-4D72-86B8-6E23B0148C5D}" destId="{77BBFCA3-68D4-41EC-8794-92551296F0ED}" srcOrd="0" destOrd="1" presId="urn:microsoft.com/office/officeart/2005/8/layout/chevron2"/>
    <dgm:cxn modelId="{CBF61A40-8735-4CEE-9B6D-D07DFC42F9A7}" srcId="{2132505E-7FAC-4327-8F65-A7D9B4AC0E27}" destId="{E07187A6-4003-4CA4-9343-153AAC146F0F}" srcOrd="3" destOrd="0" parTransId="{ED529470-5BA5-4AC1-AF3A-A886D65A5794}" sibTransId="{7646DE67-FE71-45F9-AB38-D17FDFE4FD0C}"/>
    <dgm:cxn modelId="{5E8DF69C-9DFF-495F-B480-80CF684EC936}" type="presOf" srcId="{2132505E-7FAC-4327-8F65-A7D9B4AC0E27}" destId="{431DA3FC-F6B1-45EE-AAD7-F6D8923DB6BD}" srcOrd="0" destOrd="0" presId="urn:microsoft.com/office/officeart/2005/8/layout/chevron2"/>
    <dgm:cxn modelId="{1FE23DDE-8579-4F7F-91D8-8ED5B0A8C070}" srcId="{77AF8B9B-E34D-4414-B025-08C6B86568A6}" destId="{914FAF60-2E4F-464A-9ECB-F8A416376133}" srcOrd="0" destOrd="0" parTransId="{859AD2F4-214A-4FF3-AE02-7AEDB30F7F2C}" sibTransId="{9F5E486C-E6D5-4120-9B22-B5EA1A6F388F}"/>
    <dgm:cxn modelId="{9457DFA5-903C-4167-935D-00635169FE50}" type="presOf" srcId="{3104B56E-C6F9-4E07-AD2C-116C3CAC2DF4}" destId="{4E043EFD-83B5-4435-AFCA-34110077808F}" srcOrd="0" destOrd="1" presId="urn:microsoft.com/office/officeart/2005/8/layout/chevron2"/>
    <dgm:cxn modelId="{6D0FF089-44D8-4818-9D28-613B33D4A2FA}" srcId="{D7A08CAD-0E9A-44C2-B1B5-6ADC06AD77C8}" destId="{A8AE9025-AFA3-444C-A719-06F2C38DC790}" srcOrd="0" destOrd="0" parTransId="{55BE8764-EB12-43A7-9E37-1696895135B3}" sibTransId="{D4BC4471-242E-4894-A67A-C598BF83D1ED}"/>
    <dgm:cxn modelId="{4286F89C-3A75-4076-8226-9E2EBB18ECC6}" srcId="{D7A08CAD-0E9A-44C2-B1B5-6ADC06AD77C8}" destId="{830FCEC6-2DC2-405A-B037-13F6F7F8BB60}" srcOrd="1" destOrd="0" parTransId="{6346262A-7FBD-47FC-AD9A-73512E7798F2}" sibTransId="{A647882A-EA43-4E69-840A-D1F491962F52}"/>
    <dgm:cxn modelId="{DDE6C29F-9247-426D-900E-B5FB8D3B13B1}" type="presOf" srcId="{914FAF60-2E4F-464A-9ECB-F8A416376133}" destId="{A167B3E7-54B1-4A9F-9473-2A2691C46593}" srcOrd="0" destOrd="0" presId="urn:microsoft.com/office/officeart/2005/8/layout/chevron2"/>
    <dgm:cxn modelId="{441741C5-370D-40B0-9DDD-E18A8F2E4D13}" type="presParOf" srcId="{431DA3FC-F6B1-45EE-AAD7-F6D8923DB6BD}" destId="{9F07B888-074C-4FDB-A3A9-3E60C48E166B}" srcOrd="0" destOrd="0" presId="urn:microsoft.com/office/officeart/2005/8/layout/chevron2"/>
    <dgm:cxn modelId="{3442DA25-22E4-4CC5-88DF-1F79F3B39815}" type="presParOf" srcId="{9F07B888-074C-4FDB-A3A9-3E60C48E166B}" destId="{A158D3B4-02C5-42EC-9F88-54B665BA8A8D}" srcOrd="0" destOrd="0" presId="urn:microsoft.com/office/officeart/2005/8/layout/chevron2"/>
    <dgm:cxn modelId="{837AD62A-96D6-4EA1-8675-CE51F86DBA96}" type="presParOf" srcId="{9F07B888-074C-4FDB-A3A9-3E60C48E166B}" destId="{B2766ACB-17B2-47D6-A559-BD0D197C32F7}" srcOrd="1" destOrd="0" presId="urn:microsoft.com/office/officeart/2005/8/layout/chevron2"/>
    <dgm:cxn modelId="{CB834BA1-4488-496F-94BD-279B092760F6}" type="presParOf" srcId="{431DA3FC-F6B1-45EE-AAD7-F6D8923DB6BD}" destId="{5A5EF0EA-C5BC-48D2-9923-DECC04E0B762}" srcOrd="1" destOrd="0" presId="urn:microsoft.com/office/officeart/2005/8/layout/chevron2"/>
    <dgm:cxn modelId="{1F10181F-9E3C-4776-B2BA-16AE726C369D}" type="presParOf" srcId="{431DA3FC-F6B1-45EE-AAD7-F6D8923DB6BD}" destId="{BA76ED46-7089-4E38-8F97-FDC00B0BA50A}" srcOrd="2" destOrd="0" presId="urn:microsoft.com/office/officeart/2005/8/layout/chevron2"/>
    <dgm:cxn modelId="{F1C0B0C5-9718-4B63-9145-A73E0E9AD519}" type="presParOf" srcId="{BA76ED46-7089-4E38-8F97-FDC00B0BA50A}" destId="{7EF90132-C0F6-4ECE-9187-5F8FAE380DE9}" srcOrd="0" destOrd="0" presId="urn:microsoft.com/office/officeart/2005/8/layout/chevron2"/>
    <dgm:cxn modelId="{57E838A4-2BBF-4A97-9B38-CB62FB9CF67D}" type="presParOf" srcId="{BA76ED46-7089-4E38-8F97-FDC00B0BA50A}" destId="{A167B3E7-54B1-4A9F-9473-2A2691C46593}" srcOrd="1" destOrd="0" presId="urn:microsoft.com/office/officeart/2005/8/layout/chevron2"/>
    <dgm:cxn modelId="{F9BE5688-4461-45B8-801F-271677150CFB}" type="presParOf" srcId="{431DA3FC-F6B1-45EE-AAD7-F6D8923DB6BD}" destId="{33759480-116E-48C0-8439-497032D888FF}" srcOrd="3" destOrd="0" presId="urn:microsoft.com/office/officeart/2005/8/layout/chevron2"/>
    <dgm:cxn modelId="{4F670780-DFA7-46D8-97CA-AE33ADC44FF4}" type="presParOf" srcId="{431DA3FC-F6B1-45EE-AAD7-F6D8923DB6BD}" destId="{DB90214C-1C4E-422E-84ED-D4E7F432D9F7}" srcOrd="4" destOrd="0" presId="urn:microsoft.com/office/officeart/2005/8/layout/chevron2"/>
    <dgm:cxn modelId="{6AE5EB15-CF7C-4766-8B1D-D6097D63C5B5}" type="presParOf" srcId="{DB90214C-1C4E-422E-84ED-D4E7F432D9F7}" destId="{99D5B6B1-D4A7-465E-B7B4-C71DC25E3254}" srcOrd="0" destOrd="0" presId="urn:microsoft.com/office/officeart/2005/8/layout/chevron2"/>
    <dgm:cxn modelId="{C96D8B66-6C28-4465-9D02-20244590EFC5}" type="presParOf" srcId="{DB90214C-1C4E-422E-84ED-D4E7F432D9F7}" destId="{4E043EFD-83B5-4435-AFCA-34110077808F}" srcOrd="1" destOrd="0" presId="urn:microsoft.com/office/officeart/2005/8/layout/chevron2"/>
    <dgm:cxn modelId="{A4ED0D8C-E265-4E06-BE8A-CE9768950C12}" type="presParOf" srcId="{431DA3FC-F6B1-45EE-AAD7-F6D8923DB6BD}" destId="{67494014-187C-4217-BD2D-8833104E6304}" srcOrd="5" destOrd="0" presId="urn:microsoft.com/office/officeart/2005/8/layout/chevron2"/>
    <dgm:cxn modelId="{29304EFE-9F91-41FD-951D-EAF760DE9987}" type="presParOf" srcId="{431DA3FC-F6B1-45EE-AAD7-F6D8923DB6BD}" destId="{51120B8A-400C-4279-A806-75BA6D05CE17}" srcOrd="6" destOrd="0" presId="urn:microsoft.com/office/officeart/2005/8/layout/chevron2"/>
    <dgm:cxn modelId="{1C9AC0DE-F967-4F6F-9798-2B6F7280A9AA}" type="presParOf" srcId="{51120B8A-400C-4279-A806-75BA6D05CE17}" destId="{C851FF54-F0E1-46D3-A557-63EE01A19E4F}" srcOrd="0" destOrd="0" presId="urn:microsoft.com/office/officeart/2005/8/layout/chevron2"/>
    <dgm:cxn modelId="{889C4474-FC1F-4AF5-A9FC-0F8C401187D2}" type="presParOf" srcId="{51120B8A-400C-4279-A806-75BA6D05CE17}" destId="{77BBFCA3-68D4-41EC-8794-92551296F0ED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FA68D0-70D4-4F91-AD38-F57AC8CE0C44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319ADCD-7D7C-478E-BBD7-64397FE90C53}">
      <dgm:prSet phldrT="[Teksti]" custT="1"/>
      <dgm:spPr/>
      <dgm:t>
        <a:bodyPr/>
        <a:lstStyle/>
        <a:p>
          <a:r>
            <a:rPr lang="fi-FI" sz="1100" dirty="0" smtClean="0"/>
            <a:t>JOULU</a:t>
          </a:r>
        </a:p>
        <a:p>
          <a:r>
            <a:rPr lang="fi-FI" sz="1100" dirty="0" smtClean="0"/>
            <a:t>MARRAS</a:t>
          </a:r>
        </a:p>
        <a:p>
          <a:r>
            <a:rPr lang="fi-FI" sz="1100" dirty="0" smtClean="0"/>
            <a:t>LOKA</a:t>
          </a:r>
          <a:endParaRPr lang="fi-FI" sz="1100" dirty="0"/>
        </a:p>
      </dgm:t>
    </dgm:pt>
    <dgm:pt modelId="{C97D63FB-099E-467C-9529-7EAA0E798CF2}" type="parTrans" cxnId="{D5A4FE1F-4E07-4444-AB96-AA267BEA3C6F}">
      <dgm:prSet/>
      <dgm:spPr/>
      <dgm:t>
        <a:bodyPr/>
        <a:lstStyle/>
        <a:p>
          <a:endParaRPr lang="fi-FI"/>
        </a:p>
      </dgm:t>
    </dgm:pt>
    <dgm:pt modelId="{D0C6E97B-97D3-4A8B-B77B-F52220DEB116}" type="sibTrans" cxnId="{D5A4FE1F-4E07-4444-AB96-AA267BEA3C6F}">
      <dgm:prSet/>
      <dgm:spPr/>
      <dgm:t>
        <a:bodyPr/>
        <a:lstStyle/>
        <a:p>
          <a:endParaRPr lang="fi-FI"/>
        </a:p>
      </dgm:t>
    </dgm:pt>
    <dgm:pt modelId="{270A77D8-69FB-4E06-B1DE-0E8327D18275}">
      <dgm:prSet phldrT="[Teksti]" custT="1"/>
      <dgm:spPr/>
      <dgm:t>
        <a:bodyPr/>
        <a:lstStyle/>
        <a:p>
          <a:r>
            <a:rPr lang="fi-FI" sz="1100" dirty="0" err="1" smtClean="0"/>
            <a:t>OHR:n</a:t>
          </a:r>
          <a:r>
            <a:rPr lang="fi-FI" sz="1100" dirty="0" smtClean="0"/>
            <a:t> kokous</a:t>
          </a:r>
          <a:endParaRPr lang="fi-FI" sz="1100" dirty="0"/>
        </a:p>
      </dgm:t>
    </dgm:pt>
    <dgm:pt modelId="{1DB04A79-9B85-4EBA-87D9-EADE746ABE5D}" type="parTrans" cxnId="{1D1DA518-C3E7-49C3-B91A-6AEA18019502}">
      <dgm:prSet/>
      <dgm:spPr/>
      <dgm:t>
        <a:bodyPr/>
        <a:lstStyle/>
        <a:p>
          <a:endParaRPr lang="fi-FI"/>
        </a:p>
      </dgm:t>
    </dgm:pt>
    <dgm:pt modelId="{CE97BC7D-BE76-42D1-BCE4-27EBC47EFA6E}" type="sibTrans" cxnId="{1D1DA518-C3E7-49C3-B91A-6AEA18019502}">
      <dgm:prSet/>
      <dgm:spPr/>
      <dgm:t>
        <a:bodyPr/>
        <a:lstStyle/>
        <a:p>
          <a:endParaRPr lang="fi-FI"/>
        </a:p>
      </dgm:t>
    </dgm:pt>
    <dgm:pt modelId="{7AF878FA-F841-4481-B31F-AD50870AFFC6}">
      <dgm:prSet phldrT="[Teksti]" custT="1"/>
      <dgm:spPr/>
      <dgm:t>
        <a:bodyPr/>
        <a:lstStyle/>
        <a:p>
          <a:r>
            <a:rPr lang="fi-FI" sz="1100" dirty="0" smtClean="0"/>
            <a:t>TAMMI</a:t>
          </a:r>
        </a:p>
        <a:p>
          <a:r>
            <a:rPr lang="fi-FI" sz="1100" dirty="0" smtClean="0"/>
            <a:t>HELMI </a:t>
          </a:r>
        </a:p>
        <a:p>
          <a:r>
            <a:rPr lang="fi-FI" sz="1100" dirty="0" smtClean="0"/>
            <a:t>MAALIS</a:t>
          </a:r>
          <a:endParaRPr lang="fi-FI" sz="1100" dirty="0"/>
        </a:p>
      </dgm:t>
    </dgm:pt>
    <dgm:pt modelId="{C1A9212F-588D-4312-80DC-D422084BF906}" type="parTrans" cxnId="{7B8BF2E5-557D-40C7-97BB-804BA139AEAB}">
      <dgm:prSet/>
      <dgm:spPr/>
      <dgm:t>
        <a:bodyPr/>
        <a:lstStyle/>
        <a:p>
          <a:endParaRPr lang="fi-FI"/>
        </a:p>
      </dgm:t>
    </dgm:pt>
    <dgm:pt modelId="{002C6DE0-02B8-49DE-A147-EF6085B1FE66}" type="sibTrans" cxnId="{7B8BF2E5-557D-40C7-97BB-804BA139AEAB}">
      <dgm:prSet/>
      <dgm:spPr/>
      <dgm:t>
        <a:bodyPr/>
        <a:lstStyle/>
        <a:p>
          <a:endParaRPr lang="fi-FI"/>
        </a:p>
      </dgm:t>
    </dgm:pt>
    <dgm:pt modelId="{424B6DAC-C6BF-456C-9278-7C72711BA114}">
      <dgm:prSet phldrT="[Teksti]" custT="1"/>
      <dgm:spPr/>
      <dgm:t>
        <a:bodyPr/>
        <a:lstStyle/>
        <a:p>
          <a:pPr algn="just"/>
          <a:r>
            <a:rPr lang="fi-FI" sz="1100" dirty="0" err="1" smtClean="0"/>
            <a:t>THL:n</a:t>
          </a:r>
          <a:r>
            <a:rPr lang="fi-FI" sz="1100" dirty="0" smtClean="0"/>
            <a:t> kouluterveyskysely</a:t>
          </a:r>
          <a:endParaRPr lang="fi-FI" sz="1100" dirty="0"/>
        </a:p>
      </dgm:t>
    </dgm:pt>
    <dgm:pt modelId="{A99FAE34-7FFB-4168-9CD7-A6AB42AD6387}" type="parTrans" cxnId="{81994FA2-B960-4D38-BBD4-D27D5BBF1045}">
      <dgm:prSet/>
      <dgm:spPr/>
      <dgm:t>
        <a:bodyPr/>
        <a:lstStyle/>
        <a:p>
          <a:endParaRPr lang="fi-FI"/>
        </a:p>
      </dgm:t>
    </dgm:pt>
    <dgm:pt modelId="{488E6E4D-ECD3-4092-B7A1-FCD70EE7FEE6}" type="sibTrans" cxnId="{81994FA2-B960-4D38-BBD4-D27D5BBF1045}">
      <dgm:prSet/>
      <dgm:spPr/>
      <dgm:t>
        <a:bodyPr/>
        <a:lstStyle/>
        <a:p>
          <a:endParaRPr lang="fi-FI"/>
        </a:p>
      </dgm:t>
    </dgm:pt>
    <dgm:pt modelId="{168B3CFD-936C-4D8A-A274-3C8F59CF815A}">
      <dgm:prSet phldrT="[Teksti]" custT="1"/>
      <dgm:spPr/>
      <dgm:t>
        <a:bodyPr/>
        <a:lstStyle/>
        <a:p>
          <a:r>
            <a:rPr lang="fi-FI" sz="1100" dirty="0" smtClean="0"/>
            <a:t>HUHTI</a:t>
          </a:r>
        </a:p>
        <a:p>
          <a:r>
            <a:rPr lang="fi-FI" sz="1100" dirty="0" smtClean="0"/>
            <a:t>TOUKO</a:t>
          </a:r>
        </a:p>
        <a:p>
          <a:r>
            <a:rPr lang="fi-FI" sz="1100" dirty="0" smtClean="0"/>
            <a:t>KESÄ</a:t>
          </a:r>
          <a:endParaRPr lang="fi-FI" sz="1100" dirty="0"/>
        </a:p>
      </dgm:t>
    </dgm:pt>
    <dgm:pt modelId="{DBF3C5DF-E000-467F-A541-BD3A6A75A9D6}" type="parTrans" cxnId="{530FC5F2-F5CC-4EC8-9956-A4BE8BE6DB7A}">
      <dgm:prSet/>
      <dgm:spPr/>
      <dgm:t>
        <a:bodyPr/>
        <a:lstStyle/>
        <a:p>
          <a:endParaRPr lang="fi-FI"/>
        </a:p>
      </dgm:t>
    </dgm:pt>
    <dgm:pt modelId="{BBDFE7BC-CA59-4715-8F5B-4E3038FC329E}" type="sibTrans" cxnId="{530FC5F2-F5CC-4EC8-9956-A4BE8BE6DB7A}">
      <dgm:prSet/>
      <dgm:spPr/>
      <dgm:t>
        <a:bodyPr/>
        <a:lstStyle/>
        <a:p>
          <a:endParaRPr lang="fi-FI"/>
        </a:p>
      </dgm:t>
    </dgm:pt>
    <dgm:pt modelId="{F9C6756B-748B-4708-AEB4-1D0CB1BB75CB}">
      <dgm:prSet phldrT="[Teksti]" custT="1"/>
      <dgm:spPr/>
      <dgm:t>
        <a:bodyPr/>
        <a:lstStyle/>
        <a:p>
          <a:endParaRPr lang="fi-FI" sz="1100" dirty="0"/>
        </a:p>
      </dgm:t>
    </dgm:pt>
    <dgm:pt modelId="{F106990B-CEA0-42BB-A425-F62AE5E2B626}" type="parTrans" cxnId="{78B878FE-D2FE-4422-8CAD-C1C72C801D7D}">
      <dgm:prSet/>
      <dgm:spPr/>
      <dgm:t>
        <a:bodyPr/>
        <a:lstStyle/>
        <a:p>
          <a:endParaRPr lang="fi-FI"/>
        </a:p>
      </dgm:t>
    </dgm:pt>
    <dgm:pt modelId="{36B22B92-102E-46EA-BDE6-25D3816474A3}" type="sibTrans" cxnId="{78B878FE-D2FE-4422-8CAD-C1C72C801D7D}">
      <dgm:prSet/>
      <dgm:spPr/>
      <dgm:t>
        <a:bodyPr/>
        <a:lstStyle/>
        <a:p>
          <a:endParaRPr lang="fi-FI"/>
        </a:p>
      </dgm:t>
    </dgm:pt>
    <dgm:pt modelId="{CB28DAD5-A9BA-40B2-BCC3-C4DD9E5158CE}">
      <dgm:prSet phldrT="[Teksti]" custT="1"/>
      <dgm:spPr/>
      <dgm:t>
        <a:bodyPr/>
        <a:lstStyle/>
        <a:p>
          <a:r>
            <a:rPr lang="fi-FI" sz="1100" dirty="0" smtClean="0"/>
            <a:t>SYYS</a:t>
          </a:r>
        </a:p>
        <a:p>
          <a:r>
            <a:rPr lang="fi-FI" sz="1100" dirty="0" smtClean="0"/>
            <a:t>ELO</a:t>
          </a:r>
          <a:endParaRPr lang="fi-FI" sz="1100" dirty="0"/>
        </a:p>
      </dgm:t>
    </dgm:pt>
    <dgm:pt modelId="{B56D1D62-3E35-4C24-AA3C-62E01F383948}" type="parTrans" cxnId="{31D9680C-5224-4028-AA9E-3F7CC3CDAFE0}">
      <dgm:prSet/>
      <dgm:spPr/>
      <dgm:t>
        <a:bodyPr/>
        <a:lstStyle/>
        <a:p>
          <a:endParaRPr lang="fi-FI"/>
        </a:p>
      </dgm:t>
    </dgm:pt>
    <dgm:pt modelId="{E5404962-2CD6-4540-87FA-63030BFA6A82}" type="sibTrans" cxnId="{31D9680C-5224-4028-AA9E-3F7CC3CDAFE0}">
      <dgm:prSet/>
      <dgm:spPr/>
      <dgm:t>
        <a:bodyPr/>
        <a:lstStyle/>
        <a:p>
          <a:endParaRPr lang="fi-FI"/>
        </a:p>
      </dgm:t>
    </dgm:pt>
    <dgm:pt modelId="{CE6226CD-A742-4805-8B68-39FFE395880B}">
      <dgm:prSet phldrT="[Teksti]" custT="1"/>
      <dgm:spPr/>
      <dgm:t>
        <a:bodyPr/>
        <a:lstStyle/>
        <a:p>
          <a:r>
            <a:rPr lang="fi-FI" sz="1100" dirty="0" smtClean="0"/>
            <a:t>Mielessä tuulee – tapahtumaan osallistuminen kaikille opiskelijoille</a:t>
          </a:r>
          <a:endParaRPr lang="fi-FI" sz="1100" dirty="0"/>
        </a:p>
      </dgm:t>
    </dgm:pt>
    <dgm:pt modelId="{82103130-B97B-4EC0-B971-31F3235B23A5}" type="parTrans" cxnId="{CC042FFF-B658-4D1E-B630-EE80E1A355C9}">
      <dgm:prSet/>
      <dgm:spPr/>
      <dgm:t>
        <a:bodyPr/>
        <a:lstStyle/>
        <a:p>
          <a:endParaRPr lang="fi-FI"/>
        </a:p>
      </dgm:t>
    </dgm:pt>
    <dgm:pt modelId="{1A03F576-0960-4B6D-A987-15F878C4A752}" type="sibTrans" cxnId="{CC042FFF-B658-4D1E-B630-EE80E1A355C9}">
      <dgm:prSet/>
      <dgm:spPr/>
      <dgm:t>
        <a:bodyPr/>
        <a:lstStyle/>
        <a:p>
          <a:endParaRPr lang="fi-FI"/>
        </a:p>
      </dgm:t>
    </dgm:pt>
    <dgm:pt modelId="{8E374143-AF59-4C93-85C6-9548CE2EFE92}">
      <dgm:prSet phldrT="[Teksti]" custT="1"/>
      <dgm:spPr/>
      <dgm:t>
        <a:bodyPr/>
        <a:lstStyle/>
        <a:p>
          <a:r>
            <a:rPr lang="fi-FI" sz="1100" dirty="0" smtClean="0"/>
            <a:t> Kuraattorin infotunnit aloittaville opiskelijoille </a:t>
          </a:r>
          <a:endParaRPr lang="fi-FI" sz="1100" dirty="0"/>
        </a:p>
      </dgm:t>
    </dgm:pt>
    <dgm:pt modelId="{B309ACAE-1E41-40A5-BF19-6E5ACE76F198}" type="parTrans" cxnId="{2F6731B4-122D-4BB2-A738-AEA6B97B0E97}">
      <dgm:prSet/>
      <dgm:spPr/>
      <dgm:t>
        <a:bodyPr/>
        <a:lstStyle/>
        <a:p>
          <a:endParaRPr lang="fi-FI"/>
        </a:p>
      </dgm:t>
    </dgm:pt>
    <dgm:pt modelId="{1AD6EBBF-4042-4673-9E4B-B4E6E5E15E49}" type="sibTrans" cxnId="{2F6731B4-122D-4BB2-A738-AEA6B97B0E97}">
      <dgm:prSet/>
      <dgm:spPr/>
      <dgm:t>
        <a:bodyPr/>
        <a:lstStyle/>
        <a:p>
          <a:endParaRPr lang="fi-FI"/>
        </a:p>
      </dgm:t>
    </dgm:pt>
    <dgm:pt modelId="{E5A78C70-F522-44F7-852B-4A3B462D8138}">
      <dgm:prSet phldrT="[Teksti]" custT="1"/>
      <dgm:spPr/>
      <dgm:t>
        <a:bodyPr/>
        <a:lstStyle/>
        <a:p>
          <a:endParaRPr lang="fi-FI" sz="1100" dirty="0"/>
        </a:p>
      </dgm:t>
    </dgm:pt>
    <dgm:pt modelId="{B029A0DC-5433-4B98-ACC6-A009DBA79030}" type="parTrans" cxnId="{ADF522A1-880A-45F6-8D32-C20DF2D6569D}">
      <dgm:prSet/>
      <dgm:spPr/>
      <dgm:t>
        <a:bodyPr/>
        <a:lstStyle/>
        <a:p>
          <a:endParaRPr lang="fi-FI"/>
        </a:p>
      </dgm:t>
    </dgm:pt>
    <dgm:pt modelId="{4AA992FC-F29F-473F-AB9B-E7B10B9CCFD3}" type="sibTrans" cxnId="{ADF522A1-880A-45F6-8D32-C20DF2D6569D}">
      <dgm:prSet/>
      <dgm:spPr/>
      <dgm:t>
        <a:bodyPr/>
        <a:lstStyle/>
        <a:p>
          <a:endParaRPr lang="fi-FI"/>
        </a:p>
      </dgm:t>
    </dgm:pt>
    <dgm:pt modelId="{9BF4F7DB-8E71-411D-AA04-DE9F6E96D783}">
      <dgm:prSet phldrT="[Teksti]" custT="1"/>
      <dgm:spPr/>
      <dgm:t>
        <a:bodyPr/>
        <a:lstStyle/>
        <a:p>
          <a:r>
            <a:rPr lang="fi-FI" sz="1100" dirty="0" err="1" smtClean="0"/>
            <a:t>OHR:n</a:t>
          </a:r>
          <a:r>
            <a:rPr lang="fi-FI" sz="1100" dirty="0" smtClean="0"/>
            <a:t> lukuvuoden suunnittelupalaveri</a:t>
          </a:r>
          <a:endParaRPr lang="fi-FI" sz="1100" dirty="0"/>
        </a:p>
      </dgm:t>
    </dgm:pt>
    <dgm:pt modelId="{AAE9372B-3050-4CAD-BACD-D95C5DE88897}" type="parTrans" cxnId="{932C0328-55D6-497C-975D-16C82FEE2033}">
      <dgm:prSet/>
      <dgm:spPr/>
      <dgm:t>
        <a:bodyPr/>
        <a:lstStyle/>
        <a:p>
          <a:endParaRPr lang="fi-FI"/>
        </a:p>
      </dgm:t>
    </dgm:pt>
    <dgm:pt modelId="{B90B5BE2-DC1F-40FB-923A-4158832842BA}" type="sibTrans" cxnId="{932C0328-55D6-497C-975D-16C82FEE2033}">
      <dgm:prSet/>
      <dgm:spPr/>
      <dgm:t>
        <a:bodyPr/>
        <a:lstStyle/>
        <a:p>
          <a:endParaRPr lang="fi-FI"/>
        </a:p>
      </dgm:t>
    </dgm:pt>
    <dgm:pt modelId="{CA6E3557-8DB3-402C-BC48-70E81985E583}">
      <dgm:prSet phldrT="[Teksti]" custT="1"/>
      <dgm:spPr/>
      <dgm:t>
        <a:bodyPr/>
        <a:lstStyle/>
        <a:p>
          <a:endParaRPr lang="fi-FI" sz="1100" dirty="0"/>
        </a:p>
      </dgm:t>
    </dgm:pt>
    <dgm:pt modelId="{D1CD88CB-42BC-4275-A8D5-60FED3FFADC8}" type="parTrans" cxnId="{686F7F65-9D98-493F-8ACC-9FD2FABC69C0}">
      <dgm:prSet/>
      <dgm:spPr/>
      <dgm:t>
        <a:bodyPr/>
        <a:lstStyle/>
        <a:p>
          <a:endParaRPr lang="fi-FI"/>
        </a:p>
      </dgm:t>
    </dgm:pt>
    <dgm:pt modelId="{567C3917-5546-475F-9679-CF364DE01590}" type="sibTrans" cxnId="{686F7F65-9D98-493F-8ACC-9FD2FABC69C0}">
      <dgm:prSet/>
      <dgm:spPr/>
      <dgm:t>
        <a:bodyPr/>
        <a:lstStyle/>
        <a:p>
          <a:endParaRPr lang="fi-FI"/>
        </a:p>
      </dgm:t>
    </dgm:pt>
    <dgm:pt modelId="{509B22CA-2AB0-4C45-A4BB-F6772F1ECE65}">
      <dgm:prSet phldrT="[Teksti]" custT="1"/>
      <dgm:spPr/>
      <dgm:t>
        <a:bodyPr/>
        <a:lstStyle/>
        <a:p>
          <a:endParaRPr lang="fi-FI" sz="1100" dirty="0"/>
        </a:p>
      </dgm:t>
    </dgm:pt>
    <dgm:pt modelId="{9DFCB2DB-995C-43D4-ACA2-7AC19FA1384B}" type="parTrans" cxnId="{D5397627-C61F-4819-AD41-EB88E27834EA}">
      <dgm:prSet/>
      <dgm:spPr/>
      <dgm:t>
        <a:bodyPr/>
        <a:lstStyle/>
        <a:p>
          <a:endParaRPr lang="fi-FI"/>
        </a:p>
      </dgm:t>
    </dgm:pt>
    <dgm:pt modelId="{B79A1094-3184-4254-B80D-BE8635436777}" type="sibTrans" cxnId="{D5397627-C61F-4819-AD41-EB88E27834EA}">
      <dgm:prSet/>
      <dgm:spPr/>
      <dgm:t>
        <a:bodyPr/>
        <a:lstStyle/>
        <a:p>
          <a:endParaRPr lang="fi-FI"/>
        </a:p>
      </dgm:t>
    </dgm:pt>
    <dgm:pt modelId="{5A51C2EC-F5A5-40DA-BA68-EADEB00D782B}">
      <dgm:prSet phldrT="[Teksti]" custT="1"/>
      <dgm:spPr/>
      <dgm:t>
        <a:bodyPr/>
        <a:lstStyle/>
        <a:p>
          <a:pPr algn="just"/>
          <a:r>
            <a:rPr lang="fi-FI" sz="1100" dirty="0" smtClean="0"/>
            <a:t>Turvallisesti </a:t>
          </a:r>
          <a:r>
            <a:rPr lang="fi-FI" sz="1100" dirty="0" err="1" smtClean="0"/>
            <a:t>somessa</a:t>
          </a:r>
          <a:r>
            <a:rPr lang="fi-FI" sz="1100" dirty="0" smtClean="0"/>
            <a:t> –oppitunnit ykkösille</a:t>
          </a:r>
          <a:endParaRPr lang="fi-FI" sz="1100" dirty="0"/>
        </a:p>
      </dgm:t>
    </dgm:pt>
    <dgm:pt modelId="{35F1E8C4-4DF9-47DD-B5CC-C1D3448452D9}" type="parTrans" cxnId="{0354D50B-BB23-4DD2-818B-82E53467E94F}">
      <dgm:prSet/>
      <dgm:spPr/>
      <dgm:t>
        <a:bodyPr/>
        <a:lstStyle/>
        <a:p>
          <a:endParaRPr lang="fi-FI"/>
        </a:p>
      </dgm:t>
    </dgm:pt>
    <dgm:pt modelId="{DD52D570-706E-4780-B8CC-91F57E6F81DF}" type="sibTrans" cxnId="{0354D50B-BB23-4DD2-818B-82E53467E94F}">
      <dgm:prSet/>
      <dgm:spPr/>
      <dgm:t>
        <a:bodyPr/>
        <a:lstStyle/>
        <a:p>
          <a:endParaRPr lang="fi-FI"/>
        </a:p>
      </dgm:t>
    </dgm:pt>
    <dgm:pt modelId="{DA7433EE-CE45-4E64-8FFD-E05505791DF6}">
      <dgm:prSet phldrT="[Teksti]" custT="1"/>
      <dgm:spPr/>
      <dgm:t>
        <a:bodyPr/>
        <a:lstStyle/>
        <a:p>
          <a:r>
            <a:rPr lang="fi-FI" sz="1100" dirty="0" smtClean="0"/>
            <a:t>Hyvinvointiviikko kaikille opiskelijoille yhteistyössä OHR-toimijat, hyvinvointi-tutorit ja opiskelijakunta (esimerkiksi aamukahvit)</a:t>
          </a:r>
          <a:endParaRPr lang="fi-FI" sz="1100" dirty="0"/>
        </a:p>
      </dgm:t>
    </dgm:pt>
    <dgm:pt modelId="{8F5B6D57-32CB-4784-B6AA-F4C7FD0561D2}" type="parTrans" cxnId="{0EFEB84A-4539-4FE9-BF86-B462A3860A8F}">
      <dgm:prSet/>
      <dgm:spPr/>
      <dgm:t>
        <a:bodyPr/>
        <a:lstStyle/>
        <a:p>
          <a:endParaRPr lang="fi-FI"/>
        </a:p>
      </dgm:t>
    </dgm:pt>
    <dgm:pt modelId="{0EF03D13-ECF6-44B7-99AC-982BE8818461}" type="sibTrans" cxnId="{0EFEB84A-4539-4FE9-BF86-B462A3860A8F}">
      <dgm:prSet/>
      <dgm:spPr/>
      <dgm:t>
        <a:bodyPr/>
        <a:lstStyle/>
        <a:p>
          <a:endParaRPr lang="fi-FI"/>
        </a:p>
      </dgm:t>
    </dgm:pt>
    <dgm:pt modelId="{1DD171CE-7025-4C26-90AD-313F5EBA1EFE}">
      <dgm:prSet phldrT="[Teksti]" custT="1"/>
      <dgm:spPr/>
      <dgm:t>
        <a:bodyPr/>
        <a:lstStyle/>
        <a:p>
          <a:pPr algn="just"/>
          <a:r>
            <a:rPr lang="fi-FI" sz="1100" dirty="0" smtClean="0"/>
            <a:t> Puolenvälin pulla kakkosluokkalaisille </a:t>
          </a:r>
          <a:endParaRPr lang="fi-FI" sz="1100" dirty="0"/>
        </a:p>
      </dgm:t>
    </dgm:pt>
    <dgm:pt modelId="{922C8D62-01B2-4161-82C9-17D5D6832EAC}" type="parTrans" cxnId="{AB6E3DF1-DD3F-4847-85E8-014D5D732BE0}">
      <dgm:prSet/>
      <dgm:spPr/>
      <dgm:t>
        <a:bodyPr/>
        <a:lstStyle/>
        <a:p>
          <a:endParaRPr lang="fi-FI"/>
        </a:p>
      </dgm:t>
    </dgm:pt>
    <dgm:pt modelId="{BB7440FF-B7F5-4EE4-B2DF-16D70C2B10DC}" type="sibTrans" cxnId="{AB6E3DF1-DD3F-4847-85E8-014D5D732BE0}">
      <dgm:prSet/>
      <dgm:spPr/>
      <dgm:t>
        <a:bodyPr/>
        <a:lstStyle/>
        <a:p>
          <a:endParaRPr lang="fi-FI"/>
        </a:p>
      </dgm:t>
    </dgm:pt>
    <dgm:pt modelId="{F376BEBE-06E0-43A8-B0BD-0D6B3935E0A0}">
      <dgm:prSet phldrT="[Teksti]" custT="1"/>
      <dgm:spPr/>
      <dgm:t>
        <a:bodyPr/>
        <a:lstStyle/>
        <a:p>
          <a:pPr algn="just"/>
          <a:endParaRPr lang="fi-FI" sz="1100" dirty="0"/>
        </a:p>
      </dgm:t>
    </dgm:pt>
    <dgm:pt modelId="{9AC2F1D2-898A-4102-98AA-D3BAF95DA9F2}" type="parTrans" cxnId="{61EBBC45-2376-4181-B361-FB3FB946B0F5}">
      <dgm:prSet/>
      <dgm:spPr/>
      <dgm:t>
        <a:bodyPr/>
        <a:lstStyle/>
        <a:p>
          <a:endParaRPr lang="fi-FI"/>
        </a:p>
      </dgm:t>
    </dgm:pt>
    <dgm:pt modelId="{0886D3C2-0AE2-490A-93B3-B25ADFCF1A08}" type="sibTrans" cxnId="{61EBBC45-2376-4181-B361-FB3FB946B0F5}">
      <dgm:prSet/>
      <dgm:spPr/>
      <dgm:t>
        <a:bodyPr/>
        <a:lstStyle/>
        <a:p>
          <a:endParaRPr lang="fi-FI"/>
        </a:p>
      </dgm:t>
    </dgm:pt>
    <dgm:pt modelId="{FF996F50-0513-4C24-B9AD-4B8F5B28268F}">
      <dgm:prSet phldrT="[Teksti]" custT="1"/>
      <dgm:spPr/>
      <dgm:t>
        <a:bodyPr/>
        <a:lstStyle/>
        <a:p>
          <a:pPr algn="just"/>
          <a:r>
            <a:rPr lang="fi-FI" sz="1100" dirty="0" err="1" smtClean="0"/>
            <a:t>OHR:n</a:t>
          </a:r>
          <a:r>
            <a:rPr lang="fi-FI" sz="1100" dirty="0" smtClean="0"/>
            <a:t> kokous</a:t>
          </a:r>
          <a:endParaRPr lang="fi-FI" sz="1100" dirty="0"/>
        </a:p>
      </dgm:t>
    </dgm:pt>
    <dgm:pt modelId="{C77080E0-72A3-4E8D-A0A7-1D78B975C4CE}" type="parTrans" cxnId="{23E2BE6D-86F9-48A8-953B-A6D8DB55E2C2}">
      <dgm:prSet/>
      <dgm:spPr/>
      <dgm:t>
        <a:bodyPr/>
        <a:lstStyle/>
        <a:p>
          <a:endParaRPr lang="fi-FI"/>
        </a:p>
      </dgm:t>
    </dgm:pt>
    <dgm:pt modelId="{CF738A2C-C2C6-4CAE-B5C8-19EC95AD4250}" type="sibTrans" cxnId="{23E2BE6D-86F9-48A8-953B-A6D8DB55E2C2}">
      <dgm:prSet/>
      <dgm:spPr/>
      <dgm:t>
        <a:bodyPr/>
        <a:lstStyle/>
        <a:p>
          <a:endParaRPr lang="fi-FI"/>
        </a:p>
      </dgm:t>
    </dgm:pt>
    <dgm:pt modelId="{1FFDE438-12AA-4133-BD12-04071705A812}">
      <dgm:prSet phldrT="[Teksti]" custT="1"/>
      <dgm:spPr/>
      <dgm:t>
        <a:bodyPr/>
        <a:lstStyle/>
        <a:p>
          <a:r>
            <a:rPr lang="fi-FI" sz="1100" dirty="0" smtClean="0"/>
            <a:t>Terveydenhoitaja esittäytyy kaikille</a:t>
          </a:r>
          <a:endParaRPr lang="fi-FI" sz="1100" dirty="0"/>
        </a:p>
      </dgm:t>
    </dgm:pt>
    <dgm:pt modelId="{13F9F7C1-B739-40B5-9320-98DEF10224CF}" type="parTrans" cxnId="{CB639218-36B0-4D8C-AD0B-2D0084031EFD}">
      <dgm:prSet/>
      <dgm:spPr/>
      <dgm:t>
        <a:bodyPr/>
        <a:lstStyle/>
        <a:p>
          <a:endParaRPr lang="fi-FI"/>
        </a:p>
      </dgm:t>
    </dgm:pt>
    <dgm:pt modelId="{17FA4DDA-9CE2-4CB2-9FDC-F0D3237A6A22}" type="sibTrans" cxnId="{CB639218-36B0-4D8C-AD0B-2D0084031EFD}">
      <dgm:prSet/>
      <dgm:spPr/>
      <dgm:t>
        <a:bodyPr/>
        <a:lstStyle/>
        <a:p>
          <a:endParaRPr lang="fi-FI"/>
        </a:p>
      </dgm:t>
    </dgm:pt>
    <dgm:pt modelId="{E996AB62-860C-4ABF-BA35-F105DB3BEDF2}">
      <dgm:prSet phldrT="[Teksti]" custT="1"/>
      <dgm:spPr/>
      <dgm:t>
        <a:bodyPr/>
        <a:lstStyle/>
        <a:p>
          <a:r>
            <a:rPr lang="fi-FI" sz="1100" dirty="0" smtClean="0"/>
            <a:t>Opiskelijoiden toteuttama </a:t>
          </a:r>
          <a:r>
            <a:rPr lang="fi-FI" sz="1100" dirty="0" err="1" smtClean="0"/>
            <a:t>ryhmäyttäminen</a:t>
          </a:r>
          <a:r>
            <a:rPr lang="fi-FI" sz="1100" dirty="0" smtClean="0"/>
            <a:t> ykkösille</a:t>
          </a:r>
          <a:endParaRPr lang="fi-FI" sz="1100" dirty="0"/>
        </a:p>
      </dgm:t>
    </dgm:pt>
    <dgm:pt modelId="{AA5B3890-DF13-41ED-AE21-449FDE8702DF}" type="parTrans" cxnId="{2693F661-E4A9-45D8-8D1F-545DA55FF509}">
      <dgm:prSet/>
      <dgm:spPr/>
      <dgm:t>
        <a:bodyPr/>
        <a:lstStyle/>
        <a:p>
          <a:endParaRPr lang="fi-FI"/>
        </a:p>
      </dgm:t>
    </dgm:pt>
    <dgm:pt modelId="{6B4A313B-4A96-43C8-AB36-781833972BC4}" type="sibTrans" cxnId="{2693F661-E4A9-45D8-8D1F-545DA55FF509}">
      <dgm:prSet/>
      <dgm:spPr/>
      <dgm:t>
        <a:bodyPr/>
        <a:lstStyle/>
        <a:p>
          <a:endParaRPr lang="fi-FI"/>
        </a:p>
      </dgm:t>
    </dgm:pt>
    <dgm:pt modelId="{B59A1B47-9871-4812-B3CF-A1626B416803}">
      <dgm:prSet phldrT="[Teksti]" custT="1"/>
      <dgm:spPr/>
      <dgm:t>
        <a:bodyPr/>
        <a:lstStyle/>
        <a:p>
          <a:r>
            <a:rPr lang="fi-FI" sz="1100" dirty="0" smtClean="0"/>
            <a:t>Hyvinvointiviikolla järjestetään abienpäivä</a:t>
          </a:r>
          <a:endParaRPr lang="fi-FI" sz="1100" dirty="0"/>
        </a:p>
      </dgm:t>
    </dgm:pt>
    <dgm:pt modelId="{54811C08-5029-42BC-A1A1-1D14DBE1094A}" type="parTrans" cxnId="{7F3041CF-5D65-407C-B3BF-B76DD9D7E967}">
      <dgm:prSet/>
      <dgm:spPr/>
      <dgm:t>
        <a:bodyPr/>
        <a:lstStyle/>
        <a:p>
          <a:endParaRPr lang="fi-FI"/>
        </a:p>
      </dgm:t>
    </dgm:pt>
    <dgm:pt modelId="{DEBAF492-B6F7-4994-9F33-A12519CE9C3C}" type="sibTrans" cxnId="{7F3041CF-5D65-407C-B3BF-B76DD9D7E967}">
      <dgm:prSet/>
      <dgm:spPr/>
      <dgm:t>
        <a:bodyPr/>
        <a:lstStyle/>
        <a:p>
          <a:endParaRPr lang="fi-FI"/>
        </a:p>
      </dgm:t>
    </dgm:pt>
    <dgm:pt modelId="{20743EFC-BBF6-4006-99D8-6CF7DC9D3DAA}">
      <dgm:prSet phldrT="[Teksti]" custT="1"/>
      <dgm:spPr/>
      <dgm:t>
        <a:bodyPr/>
        <a:lstStyle/>
        <a:p>
          <a:r>
            <a:rPr lang="fi-FI" sz="1100" dirty="0" smtClean="0"/>
            <a:t>Floran päivän piknik 13.5. ryhmittäin</a:t>
          </a:r>
          <a:endParaRPr lang="fi-FI" sz="1100" dirty="0"/>
        </a:p>
      </dgm:t>
    </dgm:pt>
    <dgm:pt modelId="{F01DC224-395D-4E9A-BA0C-2C87C69E2AB7}" type="parTrans" cxnId="{7DE87662-E159-463F-B43A-F3265517AC34}">
      <dgm:prSet/>
      <dgm:spPr/>
      <dgm:t>
        <a:bodyPr/>
        <a:lstStyle/>
        <a:p>
          <a:endParaRPr lang="fi-FI"/>
        </a:p>
      </dgm:t>
    </dgm:pt>
    <dgm:pt modelId="{D4A5703A-3119-4441-B776-43BD01989868}" type="sibTrans" cxnId="{7DE87662-E159-463F-B43A-F3265517AC34}">
      <dgm:prSet/>
      <dgm:spPr/>
      <dgm:t>
        <a:bodyPr/>
        <a:lstStyle/>
        <a:p>
          <a:endParaRPr lang="fi-FI"/>
        </a:p>
      </dgm:t>
    </dgm:pt>
    <dgm:pt modelId="{D6E86F14-208E-4907-8351-B247B57FE028}">
      <dgm:prSet phldrT="[Teksti]" custT="1"/>
      <dgm:spPr/>
      <dgm:t>
        <a:bodyPr/>
        <a:lstStyle/>
        <a:p>
          <a:r>
            <a:rPr lang="fi-FI" sz="1100" dirty="0" err="1" smtClean="0"/>
            <a:t>OHR:n</a:t>
          </a:r>
          <a:r>
            <a:rPr lang="fi-FI" sz="1100" dirty="0" smtClean="0"/>
            <a:t> lukuvuoden arviointipalaveri  </a:t>
          </a:r>
          <a:endParaRPr lang="fi-FI" sz="1100" dirty="0"/>
        </a:p>
      </dgm:t>
    </dgm:pt>
    <dgm:pt modelId="{0DC9E19A-836E-4036-B1CE-9AC503178FE1}" type="parTrans" cxnId="{B2FCD0F6-E650-49CA-855A-F05C4EC3A0D5}">
      <dgm:prSet/>
      <dgm:spPr/>
      <dgm:t>
        <a:bodyPr/>
        <a:lstStyle/>
        <a:p>
          <a:endParaRPr lang="fi-FI"/>
        </a:p>
      </dgm:t>
    </dgm:pt>
    <dgm:pt modelId="{F67AFE7E-43D4-405A-B0A6-B503A477305E}" type="sibTrans" cxnId="{B2FCD0F6-E650-49CA-855A-F05C4EC3A0D5}">
      <dgm:prSet/>
      <dgm:spPr/>
      <dgm:t>
        <a:bodyPr/>
        <a:lstStyle/>
        <a:p>
          <a:endParaRPr lang="fi-FI"/>
        </a:p>
      </dgm:t>
    </dgm:pt>
    <dgm:pt modelId="{48E854B5-D550-47AC-8D37-D2C9397E6715}">
      <dgm:prSet phldrT="[Teksti]" custT="1"/>
      <dgm:spPr/>
      <dgm:t>
        <a:bodyPr/>
        <a:lstStyle/>
        <a:p>
          <a:pPr algn="just"/>
          <a:r>
            <a:rPr lang="fi-FI" sz="1100" dirty="0" smtClean="0"/>
            <a:t>Penkkarit </a:t>
          </a:r>
          <a:endParaRPr lang="fi-FI" sz="1100" dirty="0"/>
        </a:p>
      </dgm:t>
    </dgm:pt>
    <dgm:pt modelId="{99360C7E-1242-47A9-A9C5-23C61477FE8C}" type="parTrans" cxnId="{BC301534-991A-462D-9BE1-64913FBD3902}">
      <dgm:prSet/>
      <dgm:spPr/>
      <dgm:t>
        <a:bodyPr/>
        <a:lstStyle/>
        <a:p>
          <a:endParaRPr lang="fi-FI"/>
        </a:p>
      </dgm:t>
    </dgm:pt>
    <dgm:pt modelId="{494CC7B5-5699-458A-BF35-836B54833AC6}" type="sibTrans" cxnId="{BC301534-991A-462D-9BE1-64913FBD3902}">
      <dgm:prSet/>
      <dgm:spPr/>
      <dgm:t>
        <a:bodyPr/>
        <a:lstStyle/>
        <a:p>
          <a:endParaRPr lang="fi-FI"/>
        </a:p>
      </dgm:t>
    </dgm:pt>
    <dgm:pt modelId="{E788A1E0-340C-4814-8AFC-F493599438B5}">
      <dgm:prSet phldrT="[Teksti]" custT="1"/>
      <dgm:spPr/>
      <dgm:t>
        <a:bodyPr/>
        <a:lstStyle/>
        <a:p>
          <a:pPr algn="just"/>
          <a:r>
            <a:rPr lang="fi-FI" sz="1100" dirty="0" smtClean="0"/>
            <a:t>Vanhojen tanssit</a:t>
          </a:r>
          <a:endParaRPr lang="fi-FI" sz="1100" dirty="0"/>
        </a:p>
      </dgm:t>
    </dgm:pt>
    <dgm:pt modelId="{1A5F478A-C5AA-4C82-9CBC-5F2BD6D4F386}" type="parTrans" cxnId="{0EA2F365-2408-4144-89B2-6A899E0AD627}">
      <dgm:prSet/>
      <dgm:spPr/>
      <dgm:t>
        <a:bodyPr/>
        <a:lstStyle/>
        <a:p>
          <a:endParaRPr lang="fi-FI"/>
        </a:p>
      </dgm:t>
    </dgm:pt>
    <dgm:pt modelId="{94007748-5F6F-4C99-8C40-76A06AE4A890}" type="sibTrans" cxnId="{0EA2F365-2408-4144-89B2-6A899E0AD627}">
      <dgm:prSet/>
      <dgm:spPr/>
      <dgm:t>
        <a:bodyPr/>
        <a:lstStyle/>
        <a:p>
          <a:endParaRPr lang="fi-FI"/>
        </a:p>
      </dgm:t>
    </dgm:pt>
    <dgm:pt modelId="{E702CE2A-8295-4E9A-AA37-58B5C0946722}">
      <dgm:prSet phldrT="[Teksti]" custT="1"/>
      <dgm:spPr/>
      <dgm:t>
        <a:bodyPr/>
        <a:lstStyle/>
        <a:p>
          <a:r>
            <a:rPr lang="fi-FI" sz="1100" dirty="0" smtClean="0"/>
            <a:t>Mielenterveyden käsi</a:t>
          </a:r>
          <a:endParaRPr lang="fi-FI" sz="1100" dirty="0"/>
        </a:p>
      </dgm:t>
    </dgm:pt>
    <dgm:pt modelId="{850CE013-07BB-448F-AE66-B8224BD4F483}" type="parTrans" cxnId="{ACBC4B11-FCF8-43D9-B92B-246801455B2C}">
      <dgm:prSet/>
      <dgm:spPr/>
      <dgm:t>
        <a:bodyPr/>
        <a:lstStyle/>
        <a:p>
          <a:endParaRPr lang="fi-FI"/>
        </a:p>
      </dgm:t>
    </dgm:pt>
    <dgm:pt modelId="{A2C80238-B96B-4B1F-84B7-42FB4619A210}" type="sibTrans" cxnId="{ACBC4B11-FCF8-43D9-B92B-246801455B2C}">
      <dgm:prSet/>
      <dgm:spPr/>
      <dgm:t>
        <a:bodyPr/>
        <a:lstStyle/>
        <a:p>
          <a:endParaRPr lang="fi-FI"/>
        </a:p>
      </dgm:t>
    </dgm:pt>
    <dgm:pt modelId="{67C85991-D90E-4B8C-B6BA-F8582C1BD2D9}">
      <dgm:prSet phldrT="[Teksti]" custT="1"/>
      <dgm:spPr/>
      <dgm:t>
        <a:bodyPr/>
        <a:lstStyle/>
        <a:p>
          <a:pPr algn="just"/>
          <a:r>
            <a:rPr lang="fi-FI" sz="1100" dirty="0" smtClean="0"/>
            <a:t>Mielen hyvinvointi tehtävä</a:t>
          </a:r>
          <a:endParaRPr lang="fi-FI" sz="1100" dirty="0"/>
        </a:p>
      </dgm:t>
    </dgm:pt>
    <dgm:pt modelId="{747F75C5-6382-40D8-8EB8-81CE9CEB65D7}" type="parTrans" cxnId="{0AB8CD6B-86B5-41AA-927A-701F6874CE9A}">
      <dgm:prSet/>
      <dgm:spPr/>
      <dgm:t>
        <a:bodyPr/>
        <a:lstStyle/>
        <a:p>
          <a:endParaRPr lang="fi-FI"/>
        </a:p>
      </dgm:t>
    </dgm:pt>
    <dgm:pt modelId="{18AB1DF9-48D1-4944-B81F-89652A7C265D}" type="sibTrans" cxnId="{0AB8CD6B-86B5-41AA-927A-701F6874CE9A}">
      <dgm:prSet/>
      <dgm:spPr/>
      <dgm:t>
        <a:bodyPr/>
        <a:lstStyle/>
        <a:p>
          <a:endParaRPr lang="fi-FI"/>
        </a:p>
      </dgm:t>
    </dgm:pt>
    <dgm:pt modelId="{97B286AA-D25D-414D-8BE6-5257AEA496F5}">
      <dgm:prSet phldrT="[Teksti]" custT="1"/>
      <dgm:spPr/>
      <dgm:t>
        <a:bodyPr/>
        <a:lstStyle/>
        <a:p>
          <a:r>
            <a:rPr lang="fi-FI" sz="1100" dirty="0" smtClean="0"/>
            <a:t>100-vuotisteemaviikko</a:t>
          </a:r>
          <a:endParaRPr lang="fi-FI" sz="1100" dirty="0"/>
        </a:p>
      </dgm:t>
    </dgm:pt>
    <dgm:pt modelId="{72CC48AB-2814-4EF6-9DA5-D7047E9A6345}" type="parTrans" cxnId="{53FE6F03-E8BC-4011-BB8D-356E0DC3168B}">
      <dgm:prSet/>
      <dgm:spPr/>
      <dgm:t>
        <a:bodyPr/>
        <a:lstStyle/>
        <a:p>
          <a:endParaRPr lang="fi-FI"/>
        </a:p>
      </dgm:t>
    </dgm:pt>
    <dgm:pt modelId="{271A3998-C682-4005-A26C-D6F9723455E3}" type="sibTrans" cxnId="{53FE6F03-E8BC-4011-BB8D-356E0DC3168B}">
      <dgm:prSet/>
      <dgm:spPr/>
      <dgm:t>
        <a:bodyPr/>
        <a:lstStyle/>
        <a:p>
          <a:endParaRPr lang="fi-FI"/>
        </a:p>
      </dgm:t>
    </dgm:pt>
    <dgm:pt modelId="{705B70B5-7A24-4CD9-86CA-872A096F5718}">
      <dgm:prSet phldrT="[Teksti]" custT="1"/>
      <dgm:spPr/>
      <dgm:t>
        <a:bodyPr/>
        <a:lstStyle/>
        <a:p>
          <a:r>
            <a:rPr lang="fi-FI" sz="1100" dirty="0" smtClean="0"/>
            <a:t>Mielen hyvinvointi tehtävä</a:t>
          </a:r>
          <a:endParaRPr lang="fi-FI" sz="1100" dirty="0"/>
        </a:p>
      </dgm:t>
    </dgm:pt>
    <dgm:pt modelId="{87DF2731-3177-4FD3-97D3-DE26D492CE12}" type="parTrans" cxnId="{F17C9437-3747-45D8-B9AA-B21331468688}">
      <dgm:prSet/>
      <dgm:spPr/>
      <dgm:t>
        <a:bodyPr/>
        <a:lstStyle/>
        <a:p>
          <a:endParaRPr lang="fi-FI"/>
        </a:p>
      </dgm:t>
    </dgm:pt>
    <dgm:pt modelId="{078618E4-5EA4-4727-BBB0-C46C90DB433C}" type="sibTrans" cxnId="{F17C9437-3747-45D8-B9AA-B21331468688}">
      <dgm:prSet/>
      <dgm:spPr/>
      <dgm:t>
        <a:bodyPr/>
        <a:lstStyle/>
        <a:p>
          <a:endParaRPr lang="fi-FI"/>
        </a:p>
      </dgm:t>
    </dgm:pt>
    <dgm:pt modelId="{21A9E479-6585-4FCE-9E23-7DF50593ADAE}">
      <dgm:prSet phldrT="[Teksti]" custT="1"/>
      <dgm:spPr/>
      <dgm:t>
        <a:bodyPr/>
        <a:lstStyle/>
        <a:p>
          <a:r>
            <a:rPr lang="fi-FI" sz="1100" dirty="0" smtClean="0"/>
            <a:t>Kiusaamiseen puuttumisen mallin läpikäyminen opiskelijoiden kanssa</a:t>
          </a:r>
          <a:endParaRPr lang="fi-FI" sz="1100" dirty="0"/>
        </a:p>
      </dgm:t>
    </dgm:pt>
    <dgm:pt modelId="{CFB89908-E553-4886-BD6B-75907741C18B}" type="parTrans" cxnId="{499B8348-D5A1-4094-87C1-838BCF739998}">
      <dgm:prSet/>
      <dgm:spPr/>
      <dgm:t>
        <a:bodyPr/>
        <a:lstStyle/>
        <a:p>
          <a:endParaRPr lang="fi-FI"/>
        </a:p>
      </dgm:t>
    </dgm:pt>
    <dgm:pt modelId="{B63FEE08-A0C6-4D47-A2BC-ABD5BA7121C1}" type="sibTrans" cxnId="{499B8348-D5A1-4094-87C1-838BCF739998}">
      <dgm:prSet/>
      <dgm:spPr/>
      <dgm:t>
        <a:bodyPr/>
        <a:lstStyle/>
        <a:p>
          <a:endParaRPr lang="fi-FI"/>
        </a:p>
      </dgm:t>
    </dgm:pt>
    <dgm:pt modelId="{954B11DF-DE7B-4F5B-ABA1-1259D57B6BA4}" type="pres">
      <dgm:prSet presAssocID="{ADFA68D0-70D4-4F91-AD38-F57AC8CE0C4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4BCA85B-1FB8-4D20-A9E4-41379992D429}" type="pres">
      <dgm:prSet presAssocID="{ADFA68D0-70D4-4F91-AD38-F57AC8CE0C44}" presName="children" presStyleCnt="0"/>
      <dgm:spPr/>
    </dgm:pt>
    <dgm:pt modelId="{FD0F8E7B-F580-4D5C-B3E4-33F494738B64}" type="pres">
      <dgm:prSet presAssocID="{ADFA68D0-70D4-4F91-AD38-F57AC8CE0C44}" presName="child1group" presStyleCnt="0"/>
      <dgm:spPr/>
    </dgm:pt>
    <dgm:pt modelId="{BCDDAA75-1CC7-4BDB-B32E-9CFAF0BDD750}" type="pres">
      <dgm:prSet presAssocID="{ADFA68D0-70D4-4F91-AD38-F57AC8CE0C44}" presName="child1" presStyleLbl="bgAcc1" presStyleIdx="0" presStyleCnt="4" custScaleX="167759" custScaleY="177809" custLinFactNeighborX="5403" custLinFactNeighborY="31061"/>
      <dgm:spPr/>
      <dgm:t>
        <a:bodyPr/>
        <a:lstStyle/>
        <a:p>
          <a:endParaRPr lang="fi-FI"/>
        </a:p>
      </dgm:t>
    </dgm:pt>
    <dgm:pt modelId="{50D7715B-31FF-4AE7-88AD-A95E6F089574}" type="pres">
      <dgm:prSet presAssocID="{ADFA68D0-70D4-4F91-AD38-F57AC8CE0C4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2D0B581-CDCD-4F87-BD4E-BA922CCAA7C0}" type="pres">
      <dgm:prSet presAssocID="{ADFA68D0-70D4-4F91-AD38-F57AC8CE0C44}" presName="child2group" presStyleCnt="0"/>
      <dgm:spPr/>
    </dgm:pt>
    <dgm:pt modelId="{38EDF7F9-6BED-4502-AF42-38DCB16646D1}" type="pres">
      <dgm:prSet presAssocID="{ADFA68D0-70D4-4F91-AD38-F57AC8CE0C44}" presName="child2" presStyleLbl="bgAcc1" presStyleIdx="1" presStyleCnt="4" custScaleX="206607" custScaleY="144485" custLinFactNeighborX="6971" custLinFactNeighborY="15599"/>
      <dgm:spPr/>
      <dgm:t>
        <a:bodyPr/>
        <a:lstStyle/>
        <a:p>
          <a:endParaRPr lang="fi-FI"/>
        </a:p>
      </dgm:t>
    </dgm:pt>
    <dgm:pt modelId="{80020C8F-08FD-48C9-B302-9197B917A6EC}" type="pres">
      <dgm:prSet presAssocID="{ADFA68D0-70D4-4F91-AD38-F57AC8CE0C4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B8C55C6-098B-49E2-B04D-392B8A6C092E}" type="pres">
      <dgm:prSet presAssocID="{ADFA68D0-70D4-4F91-AD38-F57AC8CE0C44}" presName="child3group" presStyleCnt="0"/>
      <dgm:spPr/>
    </dgm:pt>
    <dgm:pt modelId="{554FD3D6-C41D-42DD-9B75-25E462346CA9}" type="pres">
      <dgm:prSet presAssocID="{ADFA68D0-70D4-4F91-AD38-F57AC8CE0C44}" presName="child3" presStyleLbl="bgAcc1" presStyleIdx="2" presStyleCnt="4" custScaleX="200851" custScaleY="137234" custLinFactNeighborX="2520" custLinFactNeighborY="-27806"/>
      <dgm:spPr/>
      <dgm:t>
        <a:bodyPr/>
        <a:lstStyle/>
        <a:p>
          <a:endParaRPr lang="fi-FI"/>
        </a:p>
      </dgm:t>
    </dgm:pt>
    <dgm:pt modelId="{34A0AE9D-FE2C-4217-95C4-9CC9DBDA21D7}" type="pres">
      <dgm:prSet presAssocID="{ADFA68D0-70D4-4F91-AD38-F57AC8CE0C4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6599D2C-7A3C-4162-8464-8B43F244E39B}" type="pres">
      <dgm:prSet presAssocID="{ADFA68D0-70D4-4F91-AD38-F57AC8CE0C44}" presName="child4group" presStyleCnt="0"/>
      <dgm:spPr/>
    </dgm:pt>
    <dgm:pt modelId="{737C5105-F3E6-4222-9655-5DFA77A3D4E9}" type="pres">
      <dgm:prSet presAssocID="{ADFA68D0-70D4-4F91-AD38-F57AC8CE0C44}" presName="child4" presStyleLbl="bgAcc1" presStyleIdx="3" presStyleCnt="4" custScaleX="157025" custScaleY="169442" custLinFactNeighborX="36" custLinFactNeighborY="-41032"/>
      <dgm:spPr/>
      <dgm:t>
        <a:bodyPr/>
        <a:lstStyle/>
        <a:p>
          <a:endParaRPr lang="fi-FI"/>
        </a:p>
      </dgm:t>
    </dgm:pt>
    <dgm:pt modelId="{6CCC9366-FE3B-4B6D-8A0D-A95712E9431D}" type="pres">
      <dgm:prSet presAssocID="{ADFA68D0-70D4-4F91-AD38-F57AC8CE0C4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5ABD3B-1145-4A8F-9455-720425B1B0EF}" type="pres">
      <dgm:prSet presAssocID="{ADFA68D0-70D4-4F91-AD38-F57AC8CE0C44}" presName="childPlaceholder" presStyleCnt="0"/>
      <dgm:spPr/>
    </dgm:pt>
    <dgm:pt modelId="{75CE403A-486A-4FA5-A6AB-F14FCD104BCC}" type="pres">
      <dgm:prSet presAssocID="{ADFA68D0-70D4-4F91-AD38-F57AC8CE0C44}" presName="circle" presStyleCnt="0"/>
      <dgm:spPr/>
    </dgm:pt>
    <dgm:pt modelId="{729903B6-60C6-4D0C-90CB-4BADE6AE6CD8}" type="pres">
      <dgm:prSet presAssocID="{ADFA68D0-70D4-4F91-AD38-F57AC8CE0C44}" presName="quadrant1" presStyleLbl="node1" presStyleIdx="0" presStyleCnt="4" custScaleX="58141" custScaleY="51568" custLinFactNeighborX="17015" custLinFactNeighborY="2358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BFA46E4-D476-41EA-8359-8BEB5D2973D1}" type="pres">
      <dgm:prSet presAssocID="{ADFA68D0-70D4-4F91-AD38-F57AC8CE0C44}" presName="quadrant2" presStyleLbl="node1" presStyleIdx="1" presStyleCnt="4" custScaleX="60433" custScaleY="50199" custLinFactNeighborX="-22707" custLinFactNeighborY="2400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C8DA30A-7A71-4B34-96B5-A3660CDF3DC9}" type="pres">
      <dgm:prSet presAssocID="{ADFA68D0-70D4-4F91-AD38-F57AC8CE0C44}" presName="quadrant3" presStyleLbl="node1" presStyleIdx="2" presStyleCnt="4" custScaleX="56863" custScaleY="62393" custLinFactNeighborX="-24465" custLinFactNeighborY="-2186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410068E-3C14-4E83-A55D-ADFA77C9F575}" type="pres">
      <dgm:prSet presAssocID="{ADFA68D0-70D4-4F91-AD38-F57AC8CE0C44}" presName="quadrant4" presStyleLbl="node1" presStyleIdx="3" presStyleCnt="4" custScaleX="56479" custScaleY="59986" custLinFactNeighborX="18317" custLinFactNeighborY="-21052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5D77F00-9D54-47CF-BF9A-6802EBB232E2}" type="pres">
      <dgm:prSet presAssocID="{ADFA68D0-70D4-4F91-AD38-F57AC8CE0C44}" presName="quadrantPlaceholder" presStyleCnt="0"/>
      <dgm:spPr/>
    </dgm:pt>
    <dgm:pt modelId="{3195322F-54D3-4FE2-84C6-C98DFF97DC61}" type="pres">
      <dgm:prSet presAssocID="{ADFA68D0-70D4-4F91-AD38-F57AC8CE0C44}" presName="center1" presStyleLbl="fgShp" presStyleIdx="0" presStyleCnt="2" custLinFactX="300000" custLinFactY="267016" custLinFactNeighborX="316363" custLinFactNeighborY="300000"/>
      <dgm:spPr>
        <a:noFill/>
        <a:ln>
          <a:noFill/>
        </a:ln>
      </dgm:spPr>
    </dgm:pt>
    <dgm:pt modelId="{4BF87A9B-8584-47BD-A932-2A9D145BF9B8}" type="pres">
      <dgm:prSet presAssocID="{ADFA68D0-70D4-4F91-AD38-F57AC8CE0C44}" presName="center2" presStyleLbl="fgShp" presStyleIdx="1" presStyleCnt="2" custFlipVert="1" custFlipHor="0" custScaleX="103375" custScaleY="47398" custLinFactX="300000" custLinFactY="177040" custLinFactNeighborX="399132" custLinFactNeighborY="200000"/>
      <dgm:spPr>
        <a:noFill/>
        <a:ln>
          <a:noFill/>
        </a:ln>
      </dgm:spPr>
    </dgm:pt>
  </dgm:ptLst>
  <dgm:cxnLst>
    <dgm:cxn modelId="{53FE6F03-E8BC-4011-BB8D-356E0DC3168B}" srcId="{168B3CFD-936C-4D8A-A274-3C8F59CF815A}" destId="{97B286AA-D25D-414D-8BE6-5257AEA496F5}" srcOrd="3" destOrd="0" parTransId="{72CC48AB-2814-4EF6-9DA5-D7047E9A6345}" sibTransId="{271A3998-C682-4005-A26C-D6F9723455E3}"/>
    <dgm:cxn modelId="{5C5F0A84-DFD2-45FC-ABD1-005040B49129}" type="presOf" srcId="{424B6DAC-C6BF-456C-9278-7C72711BA114}" destId="{38EDF7F9-6BED-4502-AF42-38DCB16646D1}" srcOrd="0" destOrd="2" presId="urn:microsoft.com/office/officeart/2005/8/layout/cycle4"/>
    <dgm:cxn modelId="{BC301534-991A-462D-9BE1-64913FBD3902}" srcId="{7AF878FA-F841-4481-B31F-AD50870AFFC6}" destId="{48E854B5-D550-47AC-8D37-D2C9397E6715}" srcOrd="5" destOrd="0" parTransId="{99360C7E-1242-47A9-A9C5-23C61477FE8C}" sibTransId="{494CC7B5-5699-458A-BF35-836B54833AC6}"/>
    <dgm:cxn modelId="{3A0EC0FF-8CCD-4F27-973F-0D758D3270B5}" type="presOf" srcId="{9BF4F7DB-8E71-411D-AA04-DE9F6E96D783}" destId="{6CCC9366-FE3B-4B6D-8A0D-A95712E9431D}" srcOrd="1" destOrd="3" presId="urn:microsoft.com/office/officeart/2005/8/layout/cycle4"/>
    <dgm:cxn modelId="{C400E3F7-D89F-49D6-8229-1F380BE87672}" type="presOf" srcId="{705B70B5-7A24-4CD9-86CA-872A096F5718}" destId="{554FD3D6-C41D-42DD-9B75-25E462346CA9}" srcOrd="0" destOrd="4" presId="urn:microsoft.com/office/officeart/2005/8/layout/cycle4"/>
    <dgm:cxn modelId="{1AA0A0E8-346A-4966-9402-40B0A1BA5F21}" type="presOf" srcId="{CE6226CD-A742-4805-8B68-39FFE395880B}" destId="{737C5105-F3E6-4222-9655-5DFA77A3D4E9}" srcOrd="0" destOrd="1" presId="urn:microsoft.com/office/officeart/2005/8/layout/cycle4"/>
    <dgm:cxn modelId="{97E1E28F-AFF0-411C-AA6C-1295CE54A322}" type="presOf" srcId="{509B22CA-2AB0-4C45-A4BB-F6772F1ECE65}" destId="{737C5105-F3E6-4222-9655-5DFA77A3D4E9}" srcOrd="0" destOrd="4" presId="urn:microsoft.com/office/officeart/2005/8/layout/cycle4"/>
    <dgm:cxn modelId="{686F7F65-9D98-493F-8ACC-9FD2FABC69C0}" srcId="{CB28DAD5-A9BA-40B2-BCC3-C4DD9E5158CE}" destId="{CA6E3557-8DB3-402C-BC48-70E81985E583}" srcOrd="5" destOrd="0" parTransId="{D1CD88CB-42BC-4275-A8D5-60FED3FFADC8}" sibTransId="{567C3917-5546-475F-9679-CF364DE01590}"/>
    <dgm:cxn modelId="{F17C9437-3747-45D8-B9AA-B21331468688}" srcId="{168B3CFD-936C-4D8A-A274-3C8F59CF815A}" destId="{705B70B5-7A24-4CD9-86CA-872A096F5718}" srcOrd="4" destOrd="0" parTransId="{87DF2731-3177-4FD3-97D3-DE26D492CE12}" sibTransId="{078618E4-5EA4-4727-BBB0-C46C90DB433C}"/>
    <dgm:cxn modelId="{4594AC58-D9D9-4707-8516-AD892E3B9E5B}" type="presOf" srcId="{21A9E479-6585-4FCE-9E23-7DF50593ADAE}" destId="{50D7715B-31FF-4AE7-88AD-A95E6F089574}" srcOrd="1" destOrd="5" presId="urn:microsoft.com/office/officeart/2005/8/layout/cycle4"/>
    <dgm:cxn modelId="{CC042FFF-B658-4D1E-B630-EE80E1A355C9}" srcId="{CB28DAD5-A9BA-40B2-BCC3-C4DD9E5158CE}" destId="{CE6226CD-A742-4805-8B68-39FFE395880B}" srcOrd="1" destOrd="0" parTransId="{82103130-B97B-4EC0-B971-31F3235B23A5}" sibTransId="{1A03F576-0960-4B6D-A987-15F878C4A752}"/>
    <dgm:cxn modelId="{76A5DBEB-A580-4B18-B680-640A1BE91765}" type="presOf" srcId="{E788A1E0-340C-4814-8AFC-F493599438B5}" destId="{38EDF7F9-6BED-4502-AF42-38DCB16646D1}" srcOrd="0" destOrd="6" presId="urn:microsoft.com/office/officeart/2005/8/layout/cycle4"/>
    <dgm:cxn modelId="{499B8348-D5A1-4094-87C1-838BCF739998}" srcId="{8319ADCD-7D7C-478E-BBD7-64397FE90C53}" destId="{21A9E479-6585-4FCE-9E23-7DF50593ADAE}" srcOrd="5" destOrd="0" parTransId="{CFB89908-E553-4886-BD6B-75907741C18B}" sibTransId="{B63FEE08-A0C6-4D47-A2BC-ABD5BA7121C1}"/>
    <dgm:cxn modelId="{B2FCD0F6-E650-49CA-855A-F05C4EC3A0D5}" srcId="{168B3CFD-936C-4D8A-A274-3C8F59CF815A}" destId="{D6E86F14-208E-4907-8351-B247B57FE028}" srcOrd="2" destOrd="0" parTransId="{0DC9E19A-836E-4036-B1CE-9AC503178FE1}" sibTransId="{F67AFE7E-43D4-405A-B0A6-B503A477305E}"/>
    <dgm:cxn modelId="{A74C64CE-5AA9-4531-BD6C-950202B2D781}" type="presOf" srcId="{8E374143-AF59-4C93-85C6-9548CE2EFE92}" destId="{6CCC9366-FE3B-4B6D-8A0D-A95712E9431D}" srcOrd="1" destOrd="2" presId="urn:microsoft.com/office/officeart/2005/8/layout/cycle4"/>
    <dgm:cxn modelId="{61EBBC45-2376-4181-B361-FB3FB946B0F5}" srcId="{7AF878FA-F841-4481-B31F-AD50870AFFC6}" destId="{F376BEBE-06E0-43A8-B0BD-0D6B3935E0A0}" srcOrd="0" destOrd="0" parTransId="{9AC2F1D2-898A-4102-98AA-D3BAF95DA9F2}" sibTransId="{0886D3C2-0AE2-490A-93B3-B25ADFCF1A08}"/>
    <dgm:cxn modelId="{C5D60202-AED8-4517-8A3B-41DE143D03A1}" type="presOf" srcId="{CA6E3557-8DB3-402C-BC48-70E81985E583}" destId="{737C5105-F3E6-4222-9655-5DFA77A3D4E9}" srcOrd="0" destOrd="5" presId="urn:microsoft.com/office/officeart/2005/8/layout/cycle4"/>
    <dgm:cxn modelId="{530FC5F2-F5CC-4EC8-9956-A4BE8BE6DB7A}" srcId="{ADFA68D0-70D4-4F91-AD38-F57AC8CE0C44}" destId="{168B3CFD-936C-4D8A-A274-3C8F59CF815A}" srcOrd="2" destOrd="0" parTransId="{DBF3C5DF-E000-467F-A541-BD3A6A75A9D6}" sibTransId="{BBDFE7BC-CA59-4715-8F5B-4E3038FC329E}"/>
    <dgm:cxn modelId="{971B9E96-29AB-4F07-BA43-6691A032A1FF}" type="presOf" srcId="{E996AB62-860C-4ABF-BA35-F105DB3BEDF2}" destId="{6CCC9366-FE3B-4B6D-8A0D-A95712E9431D}" srcOrd="1" destOrd="0" presId="urn:microsoft.com/office/officeart/2005/8/layout/cycle4"/>
    <dgm:cxn modelId="{D5A4FE1F-4E07-4444-AB96-AA267BEA3C6F}" srcId="{ADFA68D0-70D4-4F91-AD38-F57AC8CE0C44}" destId="{8319ADCD-7D7C-478E-BBD7-64397FE90C53}" srcOrd="0" destOrd="0" parTransId="{C97D63FB-099E-467C-9529-7EAA0E798CF2}" sibTransId="{D0C6E97B-97D3-4A8B-B77B-F52220DEB116}"/>
    <dgm:cxn modelId="{436FA7DD-039F-4B89-8868-F150F3829699}" type="presOf" srcId="{1DD171CE-7025-4C26-90AD-313F5EBA1EFE}" destId="{80020C8F-08FD-48C9-B302-9197B917A6EC}" srcOrd="1" destOrd="4" presId="urn:microsoft.com/office/officeart/2005/8/layout/cycle4"/>
    <dgm:cxn modelId="{0EA2F365-2408-4144-89B2-6A899E0AD627}" srcId="{7AF878FA-F841-4481-B31F-AD50870AFFC6}" destId="{E788A1E0-340C-4814-8AFC-F493599438B5}" srcOrd="6" destOrd="0" parTransId="{1A5F478A-C5AA-4C82-9CBC-5F2BD6D4F386}" sibTransId="{94007748-5F6F-4C99-8C40-76A06AE4A890}"/>
    <dgm:cxn modelId="{0EFEB84A-4539-4FE9-BF86-B462A3860A8F}" srcId="{8319ADCD-7D7C-478E-BBD7-64397FE90C53}" destId="{DA7433EE-CE45-4E64-8FFD-E05505791DF6}" srcOrd="2" destOrd="0" parTransId="{8F5B6D57-32CB-4784-B6AA-F4C7FD0561D2}" sibTransId="{0EF03D13-ECF6-44B7-99AC-982BE8818461}"/>
    <dgm:cxn modelId="{A81EDF1A-C557-4211-8155-2DA5A4BE05F6}" type="presOf" srcId="{8E374143-AF59-4C93-85C6-9548CE2EFE92}" destId="{737C5105-F3E6-4222-9655-5DFA77A3D4E9}" srcOrd="0" destOrd="2" presId="urn:microsoft.com/office/officeart/2005/8/layout/cycle4"/>
    <dgm:cxn modelId="{AB6E3DF1-DD3F-4847-85E8-014D5D732BE0}" srcId="{7AF878FA-F841-4481-B31F-AD50870AFFC6}" destId="{1DD171CE-7025-4C26-90AD-313F5EBA1EFE}" srcOrd="4" destOrd="0" parTransId="{922C8D62-01B2-4161-82C9-17D5D6832EAC}" sibTransId="{BB7440FF-B7F5-4EE4-B2DF-16D70C2B10DC}"/>
    <dgm:cxn modelId="{84B2BA03-9480-4883-B2D3-75C3023AFB41}" type="presOf" srcId="{ADFA68D0-70D4-4F91-AD38-F57AC8CE0C44}" destId="{954B11DF-DE7B-4F5B-ABA1-1259D57B6BA4}" srcOrd="0" destOrd="0" presId="urn:microsoft.com/office/officeart/2005/8/layout/cycle4"/>
    <dgm:cxn modelId="{D5397627-C61F-4819-AD41-EB88E27834EA}" srcId="{CB28DAD5-A9BA-40B2-BCC3-C4DD9E5158CE}" destId="{509B22CA-2AB0-4C45-A4BB-F6772F1ECE65}" srcOrd="4" destOrd="0" parTransId="{9DFCB2DB-995C-43D4-ACA2-7AC19FA1384B}" sibTransId="{B79A1094-3184-4254-B80D-BE8635436777}"/>
    <dgm:cxn modelId="{1D2A2F6E-A2B7-4515-B75B-542F31B5B92C}" type="presOf" srcId="{48E854B5-D550-47AC-8D37-D2C9397E6715}" destId="{80020C8F-08FD-48C9-B302-9197B917A6EC}" srcOrd="1" destOrd="5" presId="urn:microsoft.com/office/officeart/2005/8/layout/cycle4"/>
    <dgm:cxn modelId="{CB639218-36B0-4D8C-AD0B-2D0084031EFD}" srcId="{8319ADCD-7D7C-478E-BBD7-64397FE90C53}" destId="{1FFDE438-12AA-4133-BD12-04071705A812}" srcOrd="0" destOrd="0" parTransId="{13F9F7C1-B739-40B5-9320-98DEF10224CF}" sibTransId="{17FA4DDA-9CE2-4CB2-9FDC-F0D3237A6A22}"/>
    <dgm:cxn modelId="{F34B6E85-CBCD-456F-B558-5A49C87C78BF}" type="presOf" srcId="{509B22CA-2AB0-4C45-A4BB-F6772F1ECE65}" destId="{6CCC9366-FE3B-4B6D-8A0D-A95712E9431D}" srcOrd="1" destOrd="4" presId="urn:microsoft.com/office/officeart/2005/8/layout/cycle4"/>
    <dgm:cxn modelId="{17C319D1-08DC-4561-93BC-A94B663C9770}" type="presOf" srcId="{FF996F50-0513-4C24-B9AD-4B8F5B28268F}" destId="{80020C8F-08FD-48C9-B302-9197B917A6EC}" srcOrd="1" destOrd="1" presId="urn:microsoft.com/office/officeart/2005/8/layout/cycle4"/>
    <dgm:cxn modelId="{5C3D72C7-C6DE-4EE4-AC22-4220C3F43E88}" type="presOf" srcId="{705B70B5-7A24-4CD9-86CA-872A096F5718}" destId="{34A0AE9D-FE2C-4217-95C4-9CC9DBDA21D7}" srcOrd="1" destOrd="4" presId="urn:microsoft.com/office/officeart/2005/8/layout/cycle4"/>
    <dgm:cxn modelId="{FE66A212-64F3-4723-99F9-6929CBCEF18D}" type="presOf" srcId="{48E854B5-D550-47AC-8D37-D2C9397E6715}" destId="{38EDF7F9-6BED-4502-AF42-38DCB16646D1}" srcOrd="0" destOrd="5" presId="urn:microsoft.com/office/officeart/2005/8/layout/cycle4"/>
    <dgm:cxn modelId="{932C0328-55D6-497C-975D-16C82FEE2033}" srcId="{CB28DAD5-A9BA-40B2-BCC3-C4DD9E5158CE}" destId="{9BF4F7DB-8E71-411D-AA04-DE9F6E96D783}" srcOrd="3" destOrd="0" parTransId="{AAE9372B-3050-4CAD-BACD-D95C5DE88897}" sibTransId="{B90B5BE2-DC1F-40FB-923A-4158832842BA}"/>
    <dgm:cxn modelId="{992276A6-F2C8-4107-8E22-E5B5BCB1176E}" type="presOf" srcId="{B59A1B47-9871-4812-B3CF-A1626B416803}" destId="{BCDDAA75-1CC7-4BDB-B32E-9CFAF0BDD750}" srcOrd="0" destOrd="3" presId="urn:microsoft.com/office/officeart/2005/8/layout/cycle4"/>
    <dgm:cxn modelId="{376BBE37-FD90-40F7-8461-63EACBD172BC}" type="presOf" srcId="{F9C6756B-748B-4708-AEB4-1D0CB1BB75CB}" destId="{554FD3D6-C41D-42DD-9B75-25E462346CA9}" srcOrd="0" destOrd="0" presId="urn:microsoft.com/office/officeart/2005/8/layout/cycle4"/>
    <dgm:cxn modelId="{033C6E8E-4137-4E5D-83D4-698ADBF3EB7E}" type="presOf" srcId="{B59A1B47-9871-4812-B3CF-A1626B416803}" destId="{50D7715B-31FF-4AE7-88AD-A95E6F089574}" srcOrd="1" destOrd="3" presId="urn:microsoft.com/office/officeart/2005/8/layout/cycle4"/>
    <dgm:cxn modelId="{3BB83216-AE41-4C5B-B115-EDD4781AE4C8}" type="presOf" srcId="{9BF4F7DB-8E71-411D-AA04-DE9F6E96D783}" destId="{737C5105-F3E6-4222-9655-5DFA77A3D4E9}" srcOrd="0" destOrd="3" presId="urn:microsoft.com/office/officeart/2005/8/layout/cycle4"/>
    <dgm:cxn modelId="{CD9DE889-58E9-4397-82B7-4FBF3EF66B1C}" type="presOf" srcId="{D6E86F14-208E-4907-8351-B247B57FE028}" destId="{34A0AE9D-FE2C-4217-95C4-9CC9DBDA21D7}" srcOrd="1" destOrd="2" presId="urn:microsoft.com/office/officeart/2005/8/layout/cycle4"/>
    <dgm:cxn modelId="{31D9680C-5224-4028-AA9E-3F7CC3CDAFE0}" srcId="{ADFA68D0-70D4-4F91-AD38-F57AC8CE0C44}" destId="{CB28DAD5-A9BA-40B2-BCC3-C4DD9E5158CE}" srcOrd="3" destOrd="0" parTransId="{B56D1D62-3E35-4C24-AA3C-62E01F383948}" sibTransId="{E5404962-2CD6-4540-87FA-63030BFA6A82}"/>
    <dgm:cxn modelId="{B36201E0-CDF5-4F9D-A26F-74A567D3F511}" type="presOf" srcId="{424B6DAC-C6BF-456C-9278-7C72711BA114}" destId="{80020C8F-08FD-48C9-B302-9197B917A6EC}" srcOrd="1" destOrd="2" presId="urn:microsoft.com/office/officeart/2005/8/layout/cycle4"/>
    <dgm:cxn modelId="{B6FC2B0C-3E3F-46EF-AA90-C260A51AA26F}" type="presOf" srcId="{D6E86F14-208E-4907-8351-B247B57FE028}" destId="{554FD3D6-C41D-42DD-9B75-25E462346CA9}" srcOrd="0" destOrd="2" presId="urn:microsoft.com/office/officeart/2005/8/layout/cycle4"/>
    <dgm:cxn modelId="{D22DA2AB-46CC-4C56-94D3-AFD99DEAF8AE}" type="presOf" srcId="{97B286AA-D25D-414D-8BE6-5257AEA496F5}" destId="{34A0AE9D-FE2C-4217-95C4-9CC9DBDA21D7}" srcOrd="1" destOrd="3" presId="urn:microsoft.com/office/officeart/2005/8/layout/cycle4"/>
    <dgm:cxn modelId="{EE957803-1100-413D-83F0-92658A605D07}" type="presOf" srcId="{67C85991-D90E-4B8C-B6BA-F8582C1BD2D9}" destId="{38EDF7F9-6BED-4502-AF42-38DCB16646D1}" srcOrd="0" destOrd="7" presId="urn:microsoft.com/office/officeart/2005/8/layout/cycle4"/>
    <dgm:cxn modelId="{0E6CCFF1-1841-40C1-914A-68200DBA7BE1}" type="presOf" srcId="{DA7433EE-CE45-4E64-8FFD-E05505791DF6}" destId="{50D7715B-31FF-4AE7-88AD-A95E6F089574}" srcOrd="1" destOrd="2" presId="urn:microsoft.com/office/officeart/2005/8/layout/cycle4"/>
    <dgm:cxn modelId="{81994FA2-B960-4D38-BBD4-D27D5BBF1045}" srcId="{7AF878FA-F841-4481-B31F-AD50870AFFC6}" destId="{424B6DAC-C6BF-456C-9278-7C72711BA114}" srcOrd="2" destOrd="0" parTransId="{A99FAE34-7FFB-4168-9CD7-A6AB42AD6387}" sibTransId="{488E6E4D-ECD3-4092-B7A1-FCD70EE7FEE6}"/>
    <dgm:cxn modelId="{78B878FE-D2FE-4422-8CAD-C1C72C801D7D}" srcId="{168B3CFD-936C-4D8A-A274-3C8F59CF815A}" destId="{F9C6756B-748B-4708-AEB4-1D0CB1BB75CB}" srcOrd="0" destOrd="0" parTransId="{F106990B-CEA0-42BB-A425-F62AE5E2B626}" sibTransId="{36B22B92-102E-46EA-BDE6-25D3816474A3}"/>
    <dgm:cxn modelId="{CB829611-5117-4FC9-A7E6-417374358A70}" type="presOf" srcId="{270A77D8-69FB-4E06-B1DE-0E8327D18275}" destId="{BCDDAA75-1CC7-4BDB-B32E-9CFAF0BDD750}" srcOrd="0" destOrd="1" presId="urn:microsoft.com/office/officeart/2005/8/layout/cycle4"/>
    <dgm:cxn modelId="{4CE32212-D663-4CB9-BCF1-BBA0D7B9E856}" type="presOf" srcId="{97B286AA-D25D-414D-8BE6-5257AEA496F5}" destId="{554FD3D6-C41D-42DD-9B75-25E462346CA9}" srcOrd="0" destOrd="3" presId="urn:microsoft.com/office/officeart/2005/8/layout/cycle4"/>
    <dgm:cxn modelId="{0354D50B-BB23-4DD2-818B-82E53467E94F}" srcId="{7AF878FA-F841-4481-B31F-AD50870AFFC6}" destId="{5A51C2EC-F5A5-40DA-BA68-EADEB00D782B}" srcOrd="3" destOrd="0" parTransId="{35F1E8C4-4DF9-47DD-B5CC-C1D3448452D9}" sibTransId="{DD52D570-706E-4780-B8CC-91F57E6F81DF}"/>
    <dgm:cxn modelId="{35C19D08-C8BB-4FC5-A9C3-9F3D031000C1}" type="presOf" srcId="{E5A78C70-F522-44F7-852B-4A3B462D8138}" destId="{6CCC9366-FE3B-4B6D-8A0D-A95712E9431D}" srcOrd="1" destOrd="6" presId="urn:microsoft.com/office/officeart/2005/8/layout/cycle4"/>
    <dgm:cxn modelId="{2693F661-E4A9-45D8-8D1F-545DA55FF509}" srcId="{CB28DAD5-A9BA-40B2-BCC3-C4DD9E5158CE}" destId="{E996AB62-860C-4ABF-BA35-F105DB3BEDF2}" srcOrd="0" destOrd="0" parTransId="{AA5B3890-DF13-41ED-AE21-449FDE8702DF}" sibTransId="{6B4A313B-4A96-43C8-AB36-781833972BC4}"/>
    <dgm:cxn modelId="{23E2BE6D-86F9-48A8-953B-A6D8DB55E2C2}" srcId="{7AF878FA-F841-4481-B31F-AD50870AFFC6}" destId="{FF996F50-0513-4C24-B9AD-4B8F5B28268F}" srcOrd="1" destOrd="0" parTransId="{C77080E0-72A3-4E8D-A0A7-1D78B975C4CE}" sibTransId="{CF738A2C-C2C6-4CAE-B5C8-19EC95AD4250}"/>
    <dgm:cxn modelId="{FCEBC7EC-7952-4654-B467-9E8941405DA8}" type="presOf" srcId="{20743EFC-BBF6-4006-99D8-6CF7DC9D3DAA}" destId="{554FD3D6-C41D-42DD-9B75-25E462346CA9}" srcOrd="0" destOrd="1" presId="urn:microsoft.com/office/officeart/2005/8/layout/cycle4"/>
    <dgm:cxn modelId="{D49FA61A-3ED7-4F96-87C9-9256416139D1}" type="presOf" srcId="{E5A78C70-F522-44F7-852B-4A3B462D8138}" destId="{737C5105-F3E6-4222-9655-5DFA77A3D4E9}" srcOrd="0" destOrd="6" presId="urn:microsoft.com/office/officeart/2005/8/layout/cycle4"/>
    <dgm:cxn modelId="{ADF522A1-880A-45F6-8D32-C20DF2D6569D}" srcId="{CB28DAD5-A9BA-40B2-BCC3-C4DD9E5158CE}" destId="{E5A78C70-F522-44F7-852B-4A3B462D8138}" srcOrd="6" destOrd="0" parTransId="{B029A0DC-5433-4B98-ACC6-A009DBA79030}" sibTransId="{4AA992FC-F29F-473F-AB9B-E7B10B9CCFD3}"/>
    <dgm:cxn modelId="{1978F28D-B36B-4610-B7A3-CF66E82FBA5C}" type="presOf" srcId="{21A9E479-6585-4FCE-9E23-7DF50593ADAE}" destId="{BCDDAA75-1CC7-4BDB-B32E-9CFAF0BDD750}" srcOrd="0" destOrd="5" presId="urn:microsoft.com/office/officeart/2005/8/layout/cycle4"/>
    <dgm:cxn modelId="{828C923D-1274-4776-A0D0-4340044BC5F9}" type="presOf" srcId="{FF996F50-0513-4C24-B9AD-4B8F5B28268F}" destId="{38EDF7F9-6BED-4502-AF42-38DCB16646D1}" srcOrd="0" destOrd="1" presId="urn:microsoft.com/office/officeart/2005/8/layout/cycle4"/>
    <dgm:cxn modelId="{26373DEF-64F4-42C8-9098-E46AD29CD3B3}" type="presOf" srcId="{1DD171CE-7025-4C26-90AD-313F5EBA1EFE}" destId="{38EDF7F9-6BED-4502-AF42-38DCB16646D1}" srcOrd="0" destOrd="4" presId="urn:microsoft.com/office/officeart/2005/8/layout/cycle4"/>
    <dgm:cxn modelId="{0AB8CD6B-86B5-41AA-927A-701F6874CE9A}" srcId="{7AF878FA-F841-4481-B31F-AD50870AFFC6}" destId="{67C85991-D90E-4B8C-B6BA-F8582C1BD2D9}" srcOrd="7" destOrd="0" parTransId="{747F75C5-6382-40D8-8EB8-81CE9CEB65D7}" sibTransId="{18AB1DF9-48D1-4944-B81F-89652A7C265D}"/>
    <dgm:cxn modelId="{1D1DA518-C3E7-49C3-B91A-6AEA18019502}" srcId="{8319ADCD-7D7C-478E-BBD7-64397FE90C53}" destId="{270A77D8-69FB-4E06-B1DE-0E8327D18275}" srcOrd="1" destOrd="0" parTransId="{1DB04A79-9B85-4EBA-87D9-EADE746ABE5D}" sibTransId="{CE97BC7D-BE76-42D1-BCE4-27EBC47EFA6E}"/>
    <dgm:cxn modelId="{7DE87662-E159-463F-B43A-F3265517AC34}" srcId="{168B3CFD-936C-4D8A-A274-3C8F59CF815A}" destId="{20743EFC-BBF6-4006-99D8-6CF7DC9D3DAA}" srcOrd="1" destOrd="0" parTransId="{F01DC224-395D-4E9A-BA0C-2C87C69E2AB7}" sibTransId="{D4A5703A-3119-4441-B776-43BD01989868}"/>
    <dgm:cxn modelId="{2E9A62DD-E3C8-4169-A263-568FA75AEBEB}" type="presOf" srcId="{E702CE2A-8295-4E9A-AA37-58B5C0946722}" destId="{50D7715B-31FF-4AE7-88AD-A95E6F089574}" srcOrd="1" destOrd="4" presId="urn:microsoft.com/office/officeart/2005/8/layout/cycle4"/>
    <dgm:cxn modelId="{E424F4D8-B9E2-4BCF-844C-57B8DE5C663A}" type="presOf" srcId="{E996AB62-860C-4ABF-BA35-F105DB3BEDF2}" destId="{737C5105-F3E6-4222-9655-5DFA77A3D4E9}" srcOrd="0" destOrd="0" presId="urn:microsoft.com/office/officeart/2005/8/layout/cycle4"/>
    <dgm:cxn modelId="{3CCC4973-F8D2-43F2-93CA-CFAE88FEC3E0}" type="presOf" srcId="{1FFDE438-12AA-4133-BD12-04071705A812}" destId="{BCDDAA75-1CC7-4BDB-B32E-9CFAF0BDD750}" srcOrd="0" destOrd="0" presId="urn:microsoft.com/office/officeart/2005/8/layout/cycle4"/>
    <dgm:cxn modelId="{7B8BF2E5-557D-40C7-97BB-804BA139AEAB}" srcId="{ADFA68D0-70D4-4F91-AD38-F57AC8CE0C44}" destId="{7AF878FA-F841-4481-B31F-AD50870AFFC6}" srcOrd="1" destOrd="0" parTransId="{C1A9212F-588D-4312-80DC-D422084BF906}" sibTransId="{002C6DE0-02B8-49DE-A147-EF6085B1FE66}"/>
    <dgm:cxn modelId="{899FD7F0-EA17-41D0-BBF9-90529D5F0FDE}" type="presOf" srcId="{1FFDE438-12AA-4133-BD12-04071705A812}" destId="{50D7715B-31FF-4AE7-88AD-A95E6F089574}" srcOrd="1" destOrd="0" presId="urn:microsoft.com/office/officeart/2005/8/layout/cycle4"/>
    <dgm:cxn modelId="{A681BB19-B56A-47D0-A0C7-09C013D86606}" type="presOf" srcId="{E702CE2A-8295-4E9A-AA37-58B5C0946722}" destId="{BCDDAA75-1CC7-4BDB-B32E-9CFAF0BDD750}" srcOrd="0" destOrd="4" presId="urn:microsoft.com/office/officeart/2005/8/layout/cycle4"/>
    <dgm:cxn modelId="{916019DD-B0F3-48E8-B1E9-D99ACA52E35C}" type="presOf" srcId="{F376BEBE-06E0-43A8-B0BD-0D6B3935E0A0}" destId="{38EDF7F9-6BED-4502-AF42-38DCB16646D1}" srcOrd="0" destOrd="0" presId="urn:microsoft.com/office/officeart/2005/8/layout/cycle4"/>
    <dgm:cxn modelId="{321DF678-F482-45CF-9958-F85FC9A42F36}" type="presOf" srcId="{168B3CFD-936C-4D8A-A274-3C8F59CF815A}" destId="{6C8DA30A-7A71-4B34-96B5-A3660CDF3DC9}" srcOrd="0" destOrd="0" presId="urn:microsoft.com/office/officeart/2005/8/layout/cycle4"/>
    <dgm:cxn modelId="{6428D346-B6AF-4D06-A479-4E9C1277DC6A}" type="presOf" srcId="{CB28DAD5-A9BA-40B2-BCC3-C4DD9E5158CE}" destId="{9410068E-3C14-4E83-A55D-ADFA77C9F575}" srcOrd="0" destOrd="0" presId="urn:microsoft.com/office/officeart/2005/8/layout/cycle4"/>
    <dgm:cxn modelId="{8C013F2B-EC7C-46F7-B9FE-2D55A693C173}" type="presOf" srcId="{5A51C2EC-F5A5-40DA-BA68-EADEB00D782B}" destId="{80020C8F-08FD-48C9-B302-9197B917A6EC}" srcOrd="1" destOrd="3" presId="urn:microsoft.com/office/officeart/2005/8/layout/cycle4"/>
    <dgm:cxn modelId="{7F3041CF-5D65-407C-B3BF-B76DD9D7E967}" srcId="{8319ADCD-7D7C-478E-BBD7-64397FE90C53}" destId="{B59A1B47-9871-4812-B3CF-A1626B416803}" srcOrd="3" destOrd="0" parTransId="{54811C08-5029-42BC-A1A1-1D14DBE1094A}" sibTransId="{DEBAF492-B6F7-4994-9F33-A12519CE9C3C}"/>
    <dgm:cxn modelId="{D6B615B5-1CC8-4950-A36B-D6CCE1C5A8EC}" type="presOf" srcId="{CE6226CD-A742-4805-8B68-39FFE395880B}" destId="{6CCC9366-FE3B-4B6D-8A0D-A95712E9431D}" srcOrd="1" destOrd="1" presId="urn:microsoft.com/office/officeart/2005/8/layout/cycle4"/>
    <dgm:cxn modelId="{FF711DE7-822A-403F-A127-AB2DBF78C223}" type="presOf" srcId="{5A51C2EC-F5A5-40DA-BA68-EADEB00D782B}" destId="{38EDF7F9-6BED-4502-AF42-38DCB16646D1}" srcOrd="0" destOrd="3" presId="urn:microsoft.com/office/officeart/2005/8/layout/cycle4"/>
    <dgm:cxn modelId="{B46D2824-9B24-4713-BDEF-55FF52467004}" type="presOf" srcId="{F9C6756B-748B-4708-AEB4-1D0CB1BB75CB}" destId="{34A0AE9D-FE2C-4217-95C4-9CC9DBDA21D7}" srcOrd="1" destOrd="0" presId="urn:microsoft.com/office/officeart/2005/8/layout/cycle4"/>
    <dgm:cxn modelId="{5D8006FA-4177-439F-97FE-43496F78DC70}" type="presOf" srcId="{DA7433EE-CE45-4E64-8FFD-E05505791DF6}" destId="{BCDDAA75-1CC7-4BDB-B32E-9CFAF0BDD750}" srcOrd="0" destOrd="2" presId="urn:microsoft.com/office/officeart/2005/8/layout/cycle4"/>
    <dgm:cxn modelId="{0DEAC0B3-03E8-4804-82E2-A1AED2DD9299}" type="presOf" srcId="{20743EFC-BBF6-4006-99D8-6CF7DC9D3DAA}" destId="{34A0AE9D-FE2C-4217-95C4-9CC9DBDA21D7}" srcOrd="1" destOrd="1" presId="urn:microsoft.com/office/officeart/2005/8/layout/cycle4"/>
    <dgm:cxn modelId="{6FA39020-A01E-436A-AE43-F6CC004D8FA3}" type="presOf" srcId="{E788A1E0-340C-4814-8AFC-F493599438B5}" destId="{80020C8F-08FD-48C9-B302-9197B917A6EC}" srcOrd="1" destOrd="6" presId="urn:microsoft.com/office/officeart/2005/8/layout/cycle4"/>
    <dgm:cxn modelId="{637F65C7-A267-43EC-9478-5B5820AA4C71}" type="presOf" srcId="{CA6E3557-8DB3-402C-BC48-70E81985E583}" destId="{6CCC9366-FE3B-4B6D-8A0D-A95712E9431D}" srcOrd="1" destOrd="5" presId="urn:microsoft.com/office/officeart/2005/8/layout/cycle4"/>
    <dgm:cxn modelId="{7B03FCF2-10BC-4200-BAD5-1F0503106311}" type="presOf" srcId="{7AF878FA-F841-4481-B31F-AD50870AFFC6}" destId="{CBFA46E4-D476-41EA-8359-8BEB5D2973D1}" srcOrd="0" destOrd="0" presId="urn:microsoft.com/office/officeart/2005/8/layout/cycle4"/>
    <dgm:cxn modelId="{FED28412-CEE8-4759-88AA-D8E64141F5AF}" type="presOf" srcId="{F376BEBE-06E0-43A8-B0BD-0D6B3935E0A0}" destId="{80020C8F-08FD-48C9-B302-9197B917A6EC}" srcOrd="1" destOrd="0" presId="urn:microsoft.com/office/officeart/2005/8/layout/cycle4"/>
    <dgm:cxn modelId="{A103AD6A-2EE4-4F61-BF3E-5D9A9B575895}" type="presOf" srcId="{67C85991-D90E-4B8C-B6BA-F8582C1BD2D9}" destId="{80020C8F-08FD-48C9-B302-9197B917A6EC}" srcOrd="1" destOrd="7" presId="urn:microsoft.com/office/officeart/2005/8/layout/cycle4"/>
    <dgm:cxn modelId="{B091AEBF-785A-442A-9212-BF58E8000DC0}" type="presOf" srcId="{8319ADCD-7D7C-478E-BBD7-64397FE90C53}" destId="{729903B6-60C6-4D0C-90CB-4BADE6AE6CD8}" srcOrd="0" destOrd="0" presId="urn:microsoft.com/office/officeart/2005/8/layout/cycle4"/>
    <dgm:cxn modelId="{ACBC4B11-FCF8-43D9-B92B-246801455B2C}" srcId="{8319ADCD-7D7C-478E-BBD7-64397FE90C53}" destId="{E702CE2A-8295-4E9A-AA37-58B5C0946722}" srcOrd="4" destOrd="0" parTransId="{850CE013-07BB-448F-AE66-B8224BD4F483}" sibTransId="{A2C80238-B96B-4B1F-84B7-42FB4619A210}"/>
    <dgm:cxn modelId="{2F6731B4-122D-4BB2-A738-AEA6B97B0E97}" srcId="{CB28DAD5-A9BA-40B2-BCC3-C4DD9E5158CE}" destId="{8E374143-AF59-4C93-85C6-9548CE2EFE92}" srcOrd="2" destOrd="0" parTransId="{B309ACAE-1E41-40A5-BF19-6E5ACE76F198}" sibTransId="{1AD6EBBF-4042-4673-9E4B-B4E6E5E15E49}"/>
    <dgm:cxn modelId="{5109675B-8F97-40A7-A259-02BA470D9996}" type="presOf" srcId="{270A77D8-69FB-4E06-B1DE-0E8327D18275}" destId="{50D7715B-31FF-4AE7-88AD-A95E6F089574}" srcOrd="1" destOrd="1" presId="urn:microsoft.com/office/officeart/2005/8/layout/cycle4"/>
    <dgm:cxn modelId="{B92C5030-8049-4F6D-9D2D-BBD275BDF985}" type="presParOf" srcId="{954B11DF-DE7B-4F5B-ABA1-1259D57B6BA4}" destId="{B4BCA85B-1FB8-4D20-A9E4-41379992D429}" srcOrd="0" destOrd="0" presId="urn:microsoft.com/office/officeart/2005/8/layout/cycle4"/>
    <dgm:cxn modelId="{2FF3B68D-694C-46AA-92D5-51B882D20BEB}" type="presParOf" srcId="{B4BCA85B-1FB8-4D20-A9E4-41379992D429}" destId="{FD0F8E7B-F580-4D5C-B3E4-33F494738B64}" srcOrd="0" destOrd="0" presId="urn:microsoft.com/office/officeart/2005/8/layout/cycle4"/>
    <dgm:cxn modelId="{EEAE8A3E-D27B-4928-A07A-1EFBB60F2037}" type="presParOf" srcId="{FD0F8E7B-F580-4D5C-B3E4-33F494738B64}" destId="{BCDDAA75-1CC7-4BDB-B32E-9CFAF0BDD750}" srcOrd="0" destOrd="0" presId="urn:microsoft.com/office/officeart/2005/8/layout/cycle4"/>
    <dgm:cxn modelId="{1E2B5138-E373-4778-9817-4A04B00325E0}" type="presParOf" srcId="{FD0F8E7B-F580-4D5C-B3E4-33F494738B64}" destId="{50D7715B-31FF-4AE7-88AD-A95E6F089574}" srcOrd="1" destOrd="0" presId="urn:microsoft.com/office/officeart/2005/8/layout/cycle4"/>
    <dgm:cxn modelId="{6CBF5E50-7FE1-443A-8D17-E1964AD648C7}" type="presParOf" srcId="{B4BCA85B-1FB8-4D20-A9E4-41379992D429}" destId="{42D0B581-CDCD-4F87-BD4E-BA922CCAA7C0}" srcOrd="1" destOrd="0" presId="urn:microsoft.com/office/officeart/2005/8/layout/cycle4"/>
    <dgm:cxn modelId="{6171D3C1-C2CB-4516-BC49-03F57C41AEE5}" type="presParOf" srcId="{42D0B581-CDCD-4F87-BD4E-BA922CCAA7C0}" destId="{38EDF7F9-6BED-4502-AF42-38DCB16646D1}" srcOrd="0" destOrd="0" presId="urn:microsoft.com/office/officeart/2005/8/layout/cycle4"/>
    <dgm:cxn modelId="{A5A42642-1F35-4493-9A6C-33A7AB0CAB6F}" type="presParOf" srcId="{42D0B581-CDCD-4F87-BD4E-BA922CCAA7C0}" destId="{80020C8F-08FD-48C9-B302-9197B917A6EC}" srcOrd="1" destOrd="0" presId="urn:microsoft.com/office/officeart/2005/8/layout/cycle4"/>
    <dgm:cxn modelId="{186CC3DE-29B9-4DD3-96AB-94D07191AA92}" type="presParOf" srcId="{B4BCA85B-1FB8-4D20-A9E4-41379992D429}" destId="{AB8C55C6-098B-49E2-B04D-392B8A6C092E}" srcOrd="2" destOrd="0" presId="urn:microsoft.com/office/officeart/2005/8/layout/cycle4"/>
    <dgm:cxn modelId="{3E7A3B0E-16AC-4D9B-97EF-5D2EDB421F6F}" type="presParOf" srcId="{AB8C55C6-098B-49E2-B04D-392B8A6C092E}" destId="{554FD3D6-C41D-42DD-9B75-25E462346CA9}" srcOrd="0" destOrd="0" presId="urn:microsoft.com/office/officeart/2005/8/layout/cycle4"/>
    <dgm:cxn modelId="{84C06E0D-8DB2-4DA8-93FD-C5B56E86C935}" type="presParOf" srcId="{AB8C55C6-098B-49E2-B04D-392B8A6C092E}" destId="{34A0AE9D-FE2C-4217-95C4-9CC9DBDA21D7}" srcOrd="1" destOrd="0" presId="urn:microsoft.com/office/officeart/2005/8/layout/cycle4"/>
    <dgm:cxn modelId="{34539158-66BE-4F58-B3BE-191F50E21D58}" type="presParOf" srcId="{B4BCA85B-1FB8-4D20-A9E4-41379992D429}" destId="{B6599D2C-7A3C-4162-8464-8B43F244E39B}" srcOrd="3" destOrd="0" presId="urn:microsoft.com/office/officeart/2005/8/layout/cycle4"/>
    <dgm:cxn modelId="{332559B3-2F08-4CD3-8DFC-F61A24D5B2CE}" type="presParOf" srcId="{B6599D2C-7A3C-4162-8464-8B43F244E39B}" destId="{737C5105-F3E6-4222-9655-5DFA77A3D4E9}" srcOrd="0" destOrd="0" presId="urn:microsoft.com/office/officeart/2005/8/layout/cycle4"/>
    <dgm:cxn modelId="{74CC12BF-D41D-497D-9481-AE8C2E690E66}" type="presParOf" srcId="{B6599D2C-7A3C-4162-8464-8B43F244E39B}" destId="{6CCC9366-FE3B-4B6D-8A0D-A95712E9431D}" srcOrd="1" destOrd="0" presId="urn:microsoft.com/office/officeart/2005/8/layout/cycle4"/>
    <dgm:cxn modelId="{6038CFFA-90BF-41F8-B3BF-2ABE6D8590DA}" type="presParOf" srcId="{B4BCA85B-1FB8-4D20-A9E4-41379992D429}" destId="{225ABD3B-1145-4A8F-9455-720425B1B0EF}" srcOrd="4" destOrd="0" presId="urn:microsoft.com/office/officeart/2005/8/layout/cycle4"/>
    <dgm:cxn modelId="{E35AEF5E-1B48-4B4B-B6D7-54DBE6617C2A}" type="presParOf" srcId="{954B11DF-DE7B-4F5B-ABA1-1259D57B6BA4}" destId="{75CE403A-486A-4FA5-A6AB-F14FCD104BCC}" srcOrd="1" destOrd="0" presId="urn:microsoft.com/office/officeart/2005/8/layout/cycle4"/>
    <dgm:cxn modelId="{AFCF9522-EDC6-4939-8381-013FD55E57C7}" type="presParOf" srcId="{75CE403A-486A-4FA5-A6AB-F14FCD104BCC}" destId="{729903B6-60C6-4D0C-90CB-4BADE6AE6CD8}" srcOrd="0" destOrd="0" presId="urn:microsoft.com/office/officeart/2005/8/layout/cycle4"/>
    <dgm:cxn modelId="{7CDBCB2A-5D06-4317-A860-9C510E70D4EE}" type="presParOf" srcId="{75CE403A-486A-4FA5-A6AB-F14FCD104BCC}" destId="{CBFA46E4-D476-41EA-8359-8BEB5D2973D1}" srcOrd="1" destOrd="0" presId="urn:microsoft.com/office/officeart/2005/8/layout/cycle4"/>
    <dgm:cxn modelId="{24D3AE73-BF34-4880-B33A-C18F097E8205}" type="presParOf" srcId="{75CE403A-486A-4FA5-A6AB-F14FCD104BCC}" destId="{6C8DA30A-7A71-4B34-96B5-A3660CDF3DC9}" srcOrd="2" destOrd="0" presId="urn:microsoft.com/office/officeart/2005/8/layout/cycle4"/>
    <dgm:cxn modelId="{AC648E4A-4F82-4816-8417-ECEE2778C41E}" type="presParOf" srcId="{75CE403A-486A-4FA5-A6AB-F14FCD104BCC}" destId="{9410068E-3C14-4E83-A55D-ADFA77C9F575}" srcOrd="3" destOrd="0" presId="urn:microsoft.com/office/officeart/2005/8/layout/cycle4"/>
    <dgm:cxn modelId="{C618316F-229A-45EF-8941-2F7288AF4E34}" type="presParOf" srcId="{75CE403A-486A-4FA5-A6AB-F14FCD104BCC}" destId="{F5D77F00-9D54-47CF-BF9A-6802EBB232E2}" srcOrd="4" destOrd="0" presId="urn:microsoft.com/office/officeart/2005/8/layout/cycle4"/>
    <dgm:cxn modelId="{72E39A09-A1D7-49D3-AFAC-8A8BB14EE956}" type="presParOf" srcId="{954B11DF-DE7B-4F5B-ABA1-1259D57B6BA4}" destId="{3195322F-54D3-4FE2-84C6-C98DFF97DC61}" srcOrd="2" destOrd="0" presId="urn:microsoft.com/office/officeart/2005/8/layout/cycle4"/>
    <dgm:cxn modelId="{1230CD1D-EECB-46B7-AB42-2336EB62E0D3}" type="presParOf" srcId="{954B11DF-DE7B-4F5B-ABA1-1259D57B6BA4}" destId="{4BF87A9B-8584-47BD-A932-2A9D145BF9B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B818E-D29F-4D1F-85C9-2B2E922F60B4}">
      <dsp:nvSpPr>
        <dsp:cNvPr id="0" name=""/>
        <dsp:cNvSpPr/>
      </dsp:nvSpPr>
      <dsp:spPr>
        <a:xfrm rot="5400000">
          <a:off x="3096664" y="-1170608"/>
          <a:ext cx="987798" cy="3329016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Opiskeluhuollon kuntakohtainen suunnittelu, kehittäminen, ohjaus ja arviointi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Kotkan kaupunkistrategia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Kymenlaakson lasten ja nuorten hyvinvointisuunnitelma</a:t>
          </a:r>
        </a:p>
      </dsp:txBody>
      <dsp:txXfrm rot="-5400000">
        <a:off x="1926055" y="48221"/>
        <a:ext cx="3280796" cy="891358"/>
      </dsp:txXfrm>
    </dsp:sp>
    <dsp:sp modelId="{1A2993A6-5B9D-42FA-9807-828F1D75C97F}">
      <dsp:nvSpPr>
        <dsp:cNvPr id="0" name=""/>
        <dsp:cNvSpPr/>
      </dsp:nvSpPr>
      <dsp:spPr>
        <a:xfrm>
          <a:off x="0" y="0"/>
          <a:ext cx="1923786" cy="100849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Opiskeluhuollon ohjausryhmä</a:t>
          </a:r>
        </a:p>
      </dsp:txBody>
      <dsp:txXfrm>
        <a:off x="49230" y="49230"/>
        <a:ext cx="1825326" cy="910030"/>
      </dsp:txXfrm>
    </dsp:sp>
    <dsp:sp modelId="{1A393D3F-1742-4F4A-81DF-CA0E55857B10}">
      <dsp:nvSpPr>
        <dsp:cNvPr id="0" name=""/>
        <dsp:cNvSpPr/>
      </dsp:nvSpPr>
      <dsp:spPr>
        <a:xfrm rot="5400000">
          <a:off x="3143545" y="-151165"/>
          <a:ext cx="891378" cy="3331026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Ohjaa yhteisöllistä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opiskeluhuoltoa </a:t>
          </a: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 laatii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oppilaitoskohtaisen opiskeluhuoltosuunnitelman</a:t>
          </a:r>
          <a:endParaRPr lang="fi-FI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Oppilaitosyhteisön </a:t>
          </a: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hyvinvoinnin ja turvallisuuden edistäminen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Ennaltaehkäisevä toiminta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Velvoittaa kaikkia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oppilaitosyhteisössä </a:t>
          </a: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toimivia</a:t>
          </a:r>
        </a:p>
      </dsp:txBody>
      <dsp:txXfrm rot="-5400000">
        <a:off x="1923722" y="1112171"/>
        <a:ext cx="3287513" cy="804352"/>
      </dsp:txXfrm>
    </dsp:sp>
    <dsp:sp modelId="{DCE5550A-687C-42E8-BB9B-AAB4BBA840B2}">
      <dsp:nvSpPr>
        <dsp:cNvPr id="0" name=""/>
        <dsp:cNvSpPr/>
      </dsp:nvSpPr>
      <dsp:spPr>
        <a:xfrm>
          <a:off x="0" y="1019651"/>
          <a:ext cx="1901928" cy="99946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kern="1200" dirty="0" smtClean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Oppilaitoskohtainen opiskeluhuoltoryhmä</a:t>
          </a:r>
          <a:endParaRPr lang="fi-FI" sz="1050" kern="1200" dirty="0">
            <a:solidFill>
              <a:sysClr val="window" lastClr="FFFFFF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48790" y="1068441"/>
        <a:ext cx="1804348" cy="901889"/>
      </dsp:txXfrm>
    </dsp:sp>
    <dsp:sp modelId="{EDF70A19-B7FD-4C5E-A6BE-607F3B8D4FEE}">
      <dsp:nvSpPr>
        <dsp:cNvPr id="0" name=""/>
        <dsp:cNvSpPr/>
      </dsp:nvSpPr>
      <dsp:spPr>
        <a:xfrm rot="5400000">
          <a:off x="2989897" y="939604"/>
          <a:ext cx="1183889" cy="3345782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Monialainen asiantuntijaryhmä; kootaan 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opiskelijan/ryhmän </a:t>
          </a: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tuen tarpeen selvittämiseksi ja opiskeluhuollon palvelujen järjestämiseksi,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opiskelijan/huoltajan </a:t>
          </a: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suostumus ja osallisuus,  kirjataan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opiskeluhuoltokertomukseen</a:t>
          </a: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joka talletetaan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opiskelu-huoltorekisteriin</a:t>
          </a:r>
          <a:endParaRPr lang="fi-FI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Opiskeluhuollon palvelut: </a:t>
          </a:r>
          <a:r>
            <a:rPr lang="fi-FI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kuraattori- ja psykologi – ja opiskeluterveydenhuollon palvelut</a:t>
          </a:r>
          <a:endParaRPr lang="fi-FI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908951" y="2078344"/>
        <a:ext cx="3287989" cy="1068303"/>
      </dsp:txXfrm>
    </dsp:sp>
    <dsp:sp modelId="{E9C14C40-5EB2-4182-A1C4-32A857812F4F}">
      <dsp:nvSpPr>
        <dsp:cNvPr id="0" name=""/>
        <dsp:cNvSpPr/>
      </dsp:nvSpPr>
      <dsp:spPr>
        <a:xfrm>
          <a:off x="0" y="2036399"/>
          <a:ext cx="1906353" cy="99670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kern="1200" dirty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Monialainen asiantuntijaryhmä ja opiskeluhuollon palvelut</a:t>
          </a:r>
        </a:p>
      </dsp:txBody>
      <dsp:txXfrm>
        <a:off x="48655" y="2085054"/>
        <a:ext cx="1809043" cy="89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2AE27-306A-4C17-8451-484FEEF1C322}">
      <dsp:nvSpPr>
        <dsp:cNvPr id="0" name=""/>
        <dsp:cNvSpPr/>
      </dsp:nvSpPr>
      <dsp:spPr>
        <a:xfrm>
          <a:off x="1866485" y="1131290"/>
          <a:ext cx="2478879" cy="2263376"/>
        </a:xfrm>
        <a:prstGeom prst="ellipse">
          <a:avLst/>
        </a:prstGeo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YHTEISÖLLINEN </a:t>
          </a:r>
          <a:r>
            <a:rPr lang="fi-FI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OPISKELUHUOLTO</a:t>
          </a:r>
          <a:r>
            <a:rPr lang="fi-FI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ENSISIJAISTA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EHKÄISEVÄÄ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KUULUU KAIKILLE</a:t>
          </a:r>
        </a:p>
      </dsp:txBody>
      <dsp:txXfrm>
        <a:off x="2229508" y="1462754"/>
        <a:ext cx="1752833" cy="1600448"/>
      </dsp:txXfrm>
    </dsp:sp>
    <dsp:sp modelId="{8DBD9CC9-45F3-4B57-B55A-D18103AE67DA}">
      <dsp:nvSpPr>
        <dsp:cNvPr id="0" name=""/>
        <dsp:cNvSpPr/>
      </dsp:nvSpPr>
      <dsp:spPr>
        <a:xfrm rot="9499148">
          <a:off x="972159" y="2696753"/>
          <a:ext cx="1036726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D13D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E250D-5B35-42C5-83B2-B6D9791DA657}">
      <dsp:nvSpPr>
        <dsp:cNvPr id="0" name=""/>
        <dsp:cNvSpPr/>
      </dsp:nvSpPr>
      <dsp:spPr>
        <a:xfrm>
          <a:off x="433403" y="2706059"/>
          <a:ext cx="1021273" cy="832803"/>
        </a:xfrm>
        <a:prstGeom prst="roundRect">
          <a:avLst>
            <a:gd name="adj" fmla="val 10000"/>
          </a:avLst>
        </a:prstGeom>
        <a:solidFill>
          <a:srgbClr val="D13DB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turvallisuus, terveellisyys ja esteettömyys</a:t>
          </a:r>
          <a:r>
            <a:rPr lang="fi-FI" sz="105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</a:t>
          </a:r>
        </a:p>
      </dsp:txBody>
      <dsp:txXfrm>
        <a:off x="457795" y="2730451"/>
        <a:ext cx="972489" cy="784019"/>
      </dsp:txXfrm>
    </dsp:sp>
    <dsp:sp modelId="{4C9DD923-68CD-43C1-B1CC-96577601D724}">
      <dsp:nvSpPr>
        <dsp:cNvPr id="0" name=""/>
        <dsp:cNvSpPr/>
      </dsp:nvSpPr>
      <dsp:spPr>
        <a:xfrm rot="11675002">
          <a:off x="855322" y="1593863"/>
          <a:ext cx="1075016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B2754-5C2E-49EC-8FD2-D37AD9520AA9}">
      <dsp:nvSpPr>
        <dsp:cNvPr id="0" name=""/>
        <dsp:cNvSpPr/>
      </dsp:nvSpPr>
      <dsp:spPr>
        <a:xfrm>
          <a:off x="288052" y="1295970"/>
          <a:ext cx="1049889" cy="740913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nivelvaiheet</a:t>
          </a:r>
        </a:p>
      </dsp:txBody>
      <dsp:txXfrm>
        <a:off x="309753" y="1317671"/>
        <a:ext cx="1006487" cy="697511"/>
      </dsp:txXfrm>
    </dsp:sp>
    <dsp:sp modelId="{34D6DE9A-A1AA-4963-B74E-38CF08B4E2B2}">
      <dsp:nvSpPr>
        <dsp:cNvPr id="0" name=""/>
        <dsp:cNvSpPr/>
      </dsp:nvSpPr>
      <dsp:spPr>
        <a:xfrm rot="13794857">
          <a:off x="1419396" y="665077"/>
          <a:ext cx="1182225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647ED-365B-4E23-AF74-A7007C8504C9}">
      <dsp:nvSpPr>
        <dsp:cNvPr id="0" name=""/>
        <dsp:cNvSpPr/>
      </dsp:nvSpPr>
      <dsp:spPr>
        <a:xfrm>
          <a:off x="1034469" y="0"/>
          <a:ext cx="1021273" cy="81701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monialainen yhteistyö</a:t>
          </a:r>
        </a:p>
      </dsp:txBody>
      <dsp:txXfrm>
        <a:off x="1058399" y="23930"/>
        <a:ext cx="973413" cy="769158"/>
      </dsp:txXfrm>
    </dsp:sp>
    <dsp:sp modelId="{1D3A9560-DDB2-4024-A8C4-899F78224346}">
      <dsp:nvSpPr>
        <dsp:cNvPr id="0" name=""/>
        <dsp:cNvSpPr/>
      </dsp:nvSpPr>
      <dsp:spPr>
        <a:xfrm rot="16291416">
          <a:off x="2697826" y="452617"/>
          <a:ext cx="904403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5C973-A777-4D2C-A995-4FC4EFFA2A71}">
      <dsp:nvSpPr>
        <dsp:cNvPr id="0" name=""/>
        <dsp:cNvSpPr/>
      </dsp:nvSpPr>
      <dsp:spPr>
        <a:xfrm>
          <a:off x="2565289" y="-149912"/>
          <a:ext cx="1192347" cy="649668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toiminta-kulttuuri</a:t>
          </a:r>
        </a:p>
      </dsp:txBody>
      <dsp:txXfrm>
        <a:off x="2584317" y="-130884"/>
        <a:ext cx="1154291" cy="611612"/>
      </dsp:txXfrm>
    </dsp:sp>
    <dsp:sp modelId="{7E29A6A4-1BBF-4FE3-82B3-D9A63EDF04EB}">
      <dsp:nvSpPr>
        <dsp:cNvPr id="0" name=""/>
        <dsp:cNvSpPr/>
      </dsp:nvSpPr>
      <dsp:spPr>
        <a:xfrm rot="18789942">
          <a:off x="3701278" y="721035"/>
          <a:ext cx="1289030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B6DFA-E806-433F-B2C6-8409AFEC0A23}">
      <dsp:nvSpPr>
        <dsp:cNvPr id="0" name=""/>
        <dsp:cNvSpPr/>
      </dsp:nvSpPr>
      <dsp:spPr>
        <a:xfrm>
          <a:off x="4334662" y="0"/>
          <a:ext cx="1021273" cy="81701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yhteisöllinen </a:t>
          </a:r>
          <a:r>
            <a:rPr lang="fi-FI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opiskelu-huoltoryhmä</a:t>
          </a:r>
          <a:endParaRPr lang="fi-FI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58592" y="23930"/>
        <a:ext cx="973413" cy="769158"/>
      </dsp:txXfrm>
    </dsp:sp>
    <dsp:sp modelId="{AE045FE7-165B-4330-93E9-6C23A373872D}">
      <dsp:nvSpPr>
        <dsp:cNvPr id="0" name=""/>
        <dsp:cNvSpPr/>
      </dsp:nvSpPr>
      <dsp:spPr>
        <a:xfrm rot="20859341">
          <a:off x="4308629" y="1653774"/>
          <a:ext cx="1152439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2FD13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5DB5E-9E57-42B9-9283-33A571516173}">
      <dsp:nvSpPr>
        <dsp:cNvPr id="0" name=""/>
        <dsp:cNvSpPr/>
      </dsp:nvSpPr>
      <dsp:spPr>
        <a:xfrm>
          <a:off x="4969119" y="1413535"/>
          <a:ext cx="1066853" cy="649905"/>
        </a:xfrm>
        <a:prstGeom prst="roundRect">
          <a:avLst>
            <a:gd name="adj" fmla="val 10000"/>
          </a:avLst>
        </a:prstGeom>
        <a:solidFill>
          <a:srgbClr val="2FD13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tapahtumat, toiminnat</a:t>
          </a:r>
        </a:p>
      </dsp:txBody>
      <dsp:txXfrm>
        <a:off x="4988154" y="1432570"/>
        <a:ext cx="1028783" cy="611835"/>
      </dsp:txXfrm>
    </dsp:sp>
    <dsp:sp modelId="{2488EE0E-BD0C-4586-A168-EFB351E2F58D}">
      <dsp:nvSpPr>
        <dsp:cNvPr id="0" name=""/>
        <dsp:cNvSpPr/>
      </dsp:nvSpPr>
      <dsp:spPr>
        <a:xfrm rot="1256820">
          <a:off x="4233563" y="2708876"/>
          <a:ext cx="1083575" cy="415804"/>
        </a:xfrm>
        <a:prstGeom prst="leftArrow">
          <a:avLst>
            <a:gd name="adj1" fmla="val 60000"/>
            <a:gd name="adj2" fmla="val 50000"/>
          </a:avLst>
        </a:prstGeom>
        <a:solidFill>
          <a:srgbClr val="4FB7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BB662-037D-4904-8049-3BA032154775}">
      <dsp:nvSpPr>
        <dsp:cNvPr id="0" name=""/>
        <dsp:cNvSpPr/>
      </dsp:nvSpPr>
      <dsp:spPr>
        <a:xfrm>
          <a:off x="4809195" y="2701960"/>
          <a:ext cx="1021273" cy="817018"/>
        </a:xfrm>
        <a:prstGeom prst="roundRect">
          <a:avLst>
            <a:gd name="adj" fmla="val 10000"/>
          </a:avLst>
        </a:prstGeom>
        <a:solidFill>
          <a:srgbClr val="4FB7B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yhteistyö </a:t>
          </a:r>
          <a:r>
            <a:rPr lang="fi-FI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lukion </a:t>
          </a:r>
          <a:r>
            <a:rPr lang="fi-FI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ulkopuoliset tahot</a:t>
          </a:r>
        </a:p>
      </dsp:txBody>
      <dsp:txXfrm>
        <a:off x="4833125" y="2725890"/>
        <a:ext cx="973413" cy="769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8DC50-75A1-46FB-89E5-83CC46DBDA36}">
      <dsp:nvSpPr>
        <dsp:cNvPr id="0" name=""/>
        <dsp:cNvSpPr/>
      </dsp:nvSpPr>
      <dsp:spPr>
        <a:xfrm>
          <a:off x="1508840" y="1995820"/>
          <a:ext cx="1039698" cy="789306"/>
        </a:xfrm>
        <a:prstGeom prst="ellipse">
          <a:avLst/>
        </a:prstGeom>
        <a:solidFill>
          <a:srgbClr val="CC5B5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Yhteisöllinen </a:t>
          </a:r>
          <a:r>
            <a:rPr lang="fi-FI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opiskelu-huoltoryhmä</a:t>
          </a:r>
          <a:endParaRPr lang="fi-FI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61100" y="2111411"/>
        <a:ext cx="735178" cy="558124"/>
      </dsp:txXfrm>
    </dsp:sp>
    <dsp:sp modelId="{F282B21C-4B3D-4C9F-90C9-A6CF3B131D07}">
      <dsp:nvSpPr>
        <dsp:cNvPr id="0" name=""/>
        <dsp:cNvSpPr/>
      </dsp:nvSpPr>
      <dsp:spPr>
        <a:xfrm rot="5567113">
          <a:off x="1739403" y="2958067"/>
          <a:ext cx="512403" cy="22495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83C3EF">
                <a:tint val="67000"/>
                <a:satMod val="105000"/>
                <a:lumMod val="110000"/>
              </a:srgbClr>
            </a:gs>
            <a:gs pos="50000">
              <a:srgbClr val="83C3EF">
                <a:tint val="73000"/>
                <a:satMod val="103000"/>
                <a:lumMod val="105000"/>
              </a:srgbClr>
            </a:gs>
            <a:gs pos="100000">
              <a:srgbClr val="83C3EF">
                <a:tint val="81000"/>
                <a:satMod val="109000"/>
                <a:lumMod val="105000"/>
              </a:srgbClr>
            </a:gs>
          </a:gsLst>
          <a:lin ang="5400000" scaled="0"/>
        </a:gradFill>
        <a:ln w="6350" cap="flat" cmpd="sng" algn="in">
          <a:solidFill>
            <a:srgbClr val="83C3EF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C94812E5-B9A1-4344-B3ED-CD69F32BB43D}">
      <dsp:nvSpPr>
        <dsp:cNvPr id="0" name=""/>
        <dsp:cNvSpPr/>
      </dsp:nvSpPr>
      <dsp:spPr>
        <a:xfrm>
          <a:off x="1532665" y="3053688"/>
          <a:ext cx="900980" cy="545508"/>
        </a:xfrm>
        <a:prstGeom prst="roundRect">
          <a:avLst>
            <a:gd name="adj" fmla="val 10000"/>
          </a:avLst>
        </a:prstGeom>
        <a:solidFill>
          <a:srgbClr val="0083C8"/>
        </a:solidFill>
        <a:ln w="28575" cap="flat" cmpd="sng" algn="in">
          <a:solidFill>
            <a:srgbClr val="FFFFFF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Opiskelija</a:t>
          </a:r>
          <a:endParaRPr lang="fi-FI" sz="11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48642" y="3069665"/>
        <a:ext cx="869026" cy="513554"/>
      </dsp:txXfrm>
    </dsp:sp>
    <dsp:sp modelId="{C89A4ADA-747D-434D-8690-4D2CDC9A6637}">
      <dsp:nvSpPr>
        <dsp:cNvPr id="0" name=""/>
        <dsp:cNvSpPr/>
      </dsp:nvSpPr>
      <dsp:spPr>
        <a:xfrm rot="8862528">
          <a:off x="904711" y="2752771"/>
          <a:ext cx="745409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3E597-61BB-4EC0-BE5B-0D6F1ED2CE00}">
      <dsp:nvSpPr>
        <dsp:cNvPr id="0" name=""/>
        <dsp:cNvSpPr/>
      </dsp:nvSpPr>
      <dsp:spPr>
        <a:xfrm>
          <a:off x="554422" y="2826541"/>
          <a:ext cx="815859" cy="47562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Huoltaja</a:t>
          </a:r>
        </a:p>
      </dsp:txBody>
      <dsp:txXfrm>
        <a:off x="568353" y="2840472"/>
        <a:ext cx="787997" cy="447764"/>
      </dsp:txXfrm>
    </dsp:sp>
    <dsp:sp modelId="{45235E6A-162B-4D67-89DC-ED6B5BFF87F1}">
      <dsp:nvSpPr>
        <dsp:cNvPr id="0" name=""/>
        <dsp:cNvSpPr/>
      </dsp:nvSpPr>
      <dsp:spPr>
        <a:xfrm rot="11540195">
          <a:off x="722987" y="2076769"/>
          <a:ext cx="771222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E4376-826C-411E-B80A-6224117C7E55}">
      <dsp:nvSpPr>
        <dsp:cNvPr id="0" name=""/>
        <dsp:cNvSpPr/>
      </dsp:nvSpPr>
      <dsp:spPr>
        <a:xfrm>
          <a:off x="349316" y="1885852"/>
          <a:ext cx="765149" cy="442011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Erityis</a:t>
          </a: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-opettaja</a:t>
          </a:r>
        </a:p>
      </dsp:txBody>
      <dsp:txXfrm>
        <a:off x="362262" y="1898798"/>
        <a:ext cx="739257" cy="416119"/>
      </dsp:txXfrm>
    </dsp:sp>
    <dsp:sp modelId="{717C5A52-0FF9-442A-8F52-045EB98E0F8E}">
      <dsp:nvSpPr>
        <dsp:cNvPr id="0" name=""/>
        <dsp:cNvSpPr/>
      </dsp:nvSpPr>
      <dsp:spPr>
        <a:xfrm rot="13311531">
          <a:off x="787027" y="1608539"/>
          <a:ext cx="988920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7D292-D952-4ABF-99D8-81C05D897DC8}">
      <dsp:nvSpPr>
        <dsp:cNvPr id="0" name=""/>
        <dsp:cNvSpPr/>
      </dsp:nvSpPr>
      <dsp:spPr>
        <a:xfrm>
          <a:off x="551719" y="1170057"/>
          <a:ext cx="722998" cy="442011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Opinto-ohjaaja</a:t>
          </a:r>
          <a:endParaRPr lang="fi-FI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4665" y="1183003"/>
        <a:ext cx="697106" cy="416119"/>
      </dsp:txXfrm>
    </dsp:sp>
    <dsp:sp modelId="{87386A5E-B447-4A55-9884-0D1D7331E870}">
      <dsp:nvSpPr>
        <dsp:cNvPr id="0" name=""/>
        <dsp:cNvSpPr/>
      </dsp:nvSpPr>
      <dsp:spPr>
        <a:xfrm rot="15440039">
          <a:off x="1541910" y="1539521"/>
          <a:ext cx="641632" cy="22495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EEB32633-99E0-4642-8C2A-6F4940C655AE}">
      <dsp:nvSpPr>
        <dsp:cNvPr id="0" name=""/>
        <dsp:cNvSpPr/>
      </dsp:nvSpPr>
      <dsp:spPr>
        <a:xfrm>
          <a:off x="1393914" y="1070700"/>
          <a:ext cx="796936" cy="536575"/>
        </a:xfrm>
        <a:prstGeom prst="roundRect">
          <a:avLst>
            <a:gd name="adj" fmla="val 10000"/>
          </a:avLst>
        </a:prstGeom>
        <a:solidFill>
          <a:srgbClr val="8064A2"/>
        </a:solidFill>
        <a:ln w="28575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Rehtori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koollekutsuja</a:t>
          </a:r>
          <a:endParaRPr lang="fi-FI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09630" y="1086416"/>
        <a:ext cx="765504" cy="505143"/>
      </dsp:txXfrm>
    </dsp:sp>
    <dsp:sp modelId="{D3C5E3CA-DE54-42CC-A22C-09D13ACA9D86}">
      <dsp:nvSpPr>
        <dsp:cNvPr id="0" name=""/>
        <dsp:cNvSpPr/>
      </dsp:nvSpPr>
      <dsp:spPr>
        <a:xfrm rot="17370228">
          <a:off x="1786339" y="1263835"/>
          <a:ext cx="1203118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9AEB6-E33E-4188-8A1A-6F5034995673}">
      <dsp:nvSpPr>
        <dsp:cNvPr id="0" name=""/>
        <dsp:cNvSpPr/>
      </dsp:nvSpPr>
      <dsp:spPr>
        <a:xfrm>
          <a:off x="2202094" y="581441"/>
          <a:ext cx="773293" cy="4556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Kuraattori</a:t>
          </a:r>
        </a:p>
      </dsp:txBody>
      <dsp:txXfrm>
        <a:off x="2215440" y="594787"/>
        <a:ext cx="746601" cy="428964"/>
      </dsp:txXfrm>
    </dsp:sp>
    <dsp:sp modelId="{7E6E5B82-E01E-4151-BBE8-9E095D654786}">
      <dsp:nvSpPr>
        <dsp:cNvPr id="0" name=""/>
        <dsp:cNvSpPr/>
      </dsp:nvSpPr>
      <dsp:spPr>
        <a:xfrm rot="19124873">
          <a:off x="2275443" y="1551356"/>
          <a:ext cx="1163520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B77F4-E9C0-45FC-B238-44ABCC335AC0}">
      <dsp:nvSpPr>
        <dsp:cNvPr id="0" name=""/>
        <dsp:cNvSpPr/>
      </dsp:nvSpPr>
      <dsp:spPr>
        <a:xfrm>
          <a:off x="2821602" y="1038655"/>
          <a:ext cx="945954" cy="48315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Terveyden-hoitaja</a:t>
          </a:r>
          <a:endParaRPr lang="fi-FI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35753" y="1052806"/>
        <a:ext cx="917652" cy="454856"/>
      </dsp:txXfrm>
    </dsp:sp>
    <dsp:sp modelId="{DA17322E-A44E-4D6D-B280-6B429A492CC6}">
      <dsp:nvSpPr>
        <dsp:cNvPr id="0" name=""/>
        <dsp:cNvSpPr/>
      </dsp:nvSpPr>
      <dsp:spPr>
        <a:xfrm rot="20407939">
          <a:off x="2527774" y="1882826"/>
          <a:ext cx="1188977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08387-9B1D-4BCB-9DBA-F2F027219340}">
      <dsp:nvSpPr>
        <dsp:cNvPr id="0" name=""/>
        <dsp:cNvSpPr/>
      </dsp:nvSpPr>
      <dsp:spPr>
        <a:xfrm>
          <a:off x="3288336" y="1577723"/>
          <a:ext cx="786062" cy="431085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Psykologi</a:t>
          </a:r>
        </a:p>
      </dsp:txBody>
      <dsp:txXfrm>
        <a:off x="3300962" y="1590349"/>
        <a:ext cx="760810" cy="405833"/>
      </dsp:txXfrm>
    </dsp:sp>
    <dsp:sp modelId="{E22A52BD-09F5-4E45-8BA4-EE7D46E95000}">
      <dsp:nvSpPr>
        <dsp:cNvPr id="0" name=""/>
        <dsp:cNvSpPr/>
      </dsp:nvSpPr>
      <dsp:spPr>
        <a:xfrm rot="120105">
          <a:off x="2589731" y="2310214"/>
          <a:ext cx="721438" cy="224952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90AAC-35FE-4A3B-A95B-A4690D164742}">
      <dsp:nvSpPr>
        <dsp:cNvPr id="0" name=""/>
        <dsp:cNvSpPr/>
      </dsp:nvSpPr>
      <dsp:spPr>
        <a:xfrm>
          <a:off x="2890041" y="2161302"/>
          <a:ext cx="841816" cy="547975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Muu </a:t>
          </a:r>
          <a:r>
            <a:rPr lang="fi-FI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lukion </a:t>
          </a: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henkilöstö</a:t>
          </a:r>
        </a:p>
      </dsp:txBody>
      <dsp:txXfrm>
        <a:off x="2906091" y="2177352"/>
        <a:ext cx="809716" cy="515875"/>
      </dsp:txXfrm>
    </dsp:sp>
    <dsp:sp modelId="{727BC296-7D25-473C-A9BF-3382AF63A2C0}">
      <dsp:nvSpPr>
        <dsp:cNvPr id="0" name=""/>
        <dsp:cNvSpPr/>
      </dsp:nvSpPr>
      <dsp:spPr>
        <a:xfrm rot="2042938">
          <a:off x="2266042" y="2918776"/>
          <a:ext cx="727755" cy="22495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rgbClr val="83C3EF">
                <a:tint val="67000"/>
                <a:satMod val="105000"/>
                <a:lumMod val="110000"/>
              </a:srgbClr>
            </a:gs>
            <a:gs pos="50000">
              <a:srgbClr val="83C3EF">
                <a:tint val="73000"/>
                <a:satMod val="103000"/>
                <a:lumMod val="105000"/>
              </a:srgbClr>
            </a:gs>
            <a:gs pos="100000">
              <a:srgbClr val="83C3EF">
                <a:tint val="81000"/>
                <a:satMod val="109000"/>
                <a:lumMod val="105000"/>
              </a:srgbClr>
            </a:gs>
          </a:gsLst>
          <a:lin ang="5400000" scaled="0"/>
        </a:gradFill>
        <a:ln w="6350" cap="flat" cmpd="sng" algn="in">
          <a:solidFill>
            <a:srgbClr val="83C3EF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93D4842-ACF8-42B0-B4BC-0DDE2176CB9E}">
      <dsp:nvSpPr>
        <dsp:cNvPr id="0" name=""/>
        <dsp:cNvSpPr/>
      </dsp:nvSpPr>
      <dsp:spPr>
        <a:xfrm>
          <a:off x="2595258" y="2825373"/>
          <a:ext cx="919632" cy="517365"/>
        </a:xfrm>
        <a:prstGeom prst="roundRect">
          <a:avLst>
            <a:gd name="adj" fmla="val 10000"/>
          </a:avLst>
        </a:prstGeom>
        <a:solidFill>
          <a:srgbClr val="8064A2"/>
        </a:solidFill>
        <a:ln w="1905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Lukion </a:t>
          </a:r>
          <a:r>
            <a:rPr lang="fi-FI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ulkopuoliset yhteistyötahot</a:t>
          </a:r>
        </a:p>
      </dsp:txBody>
      <dsp:txXfrm>
        <a:off x="2610411" y="2840526"/>
        <a:ext cx="889326" cy="487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7B12D-2090-422F-A29F-92CA7CE8BFCB}">
      <dsp:nvSpPr>
        <dsp:cNvPr id="0" name=""/>
        <dsp:cNvSpPr/>
      </dsp:nvSpPr>
      <dsp:spPr>
        <a:xfrm>
          <a:off x="809778" y="321487"/>
          <a:ext cx="1693885" cy="169388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Opiskeluterveyden-huollon </a:t>
          </a:r>
          <a:r>
            <a:rPr lang="fi-FI" sz="1100" kern="1200" dirty="0"/>
            <a:t>palvelut</a:t>
          </a:r>
        </a:p>
      </dsp:txBody>
      <dsp:txXfrm>
        <a:off x="1305905" y="817614"/>
        <a:ext cx="1197758" cy="1197758"/>
      </dsp:txXfrm>
    </dsp:sp>
    <dsp:sp modelId="{28DB5135-CA8D-433C-BB99-65A57633BBB6}">
      <dsp:nvSpPr>
        <dsp:cNvPr id="0" name=""/>
        <dsp:cNvSpPr/>
      </dsp:nvSpPr>
      <dsp:spPr>
        <a:xfrm rot="5400000">
          <a:off x="2581903" y="321487"/>
          <a:ext cx="1693885" cy="1693885"/>
        </a:xfrm>
        <a:prstGeom prst="pieWedge">
          <a:avLst/>
        </a:prstGeom>
        <a:solidFill>
          <a:schemeClr val="accent2">
            <a:hueOff val="-4068025"/>
            <a:satOff val="-8049"/>
            <a:lumOff val="-503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Opiskeluhuollon kuraattoripalvelut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/>
        </a:p>
      </dsp:txBody>
      <dsp:txXfrm rot="-5400000">
        <a:off x="2581903" y="817614"/>
        <a:ext cx="1197758" cy="1197758"/>
      </dsp:txXfrm>
    </dsp:sp>
    <dsp:sp modelId="{006328D2-75D7-41CB-B132-CC0C970B390F}">
      <dsp:nvSpPr>
        <dsp:cNvPr id="0" name=""/>
        <dsp:cNvSpPr/>
      </dsp:nvSpPr>
      <dsp:spPr>
        <a:xfrm rot="10800000">
          <a:off x="2605939" y="2105638"/>
          <a:ext cx="1693885" cy="1693885"/>
        </a:xfrm>
        <a:prstGeom prst="pieWedge">
          <a:avLst/>
        </a:prstGeom>
        <a:solidFill>
          <a:schemeClr val="accent2">
            <a:hueOff val="-8136050"/>
            <a:satOff val="-16098"/>
            <a:lumOff val="-1006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Monialainen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asiantuntijaryhmä</a:t>
          </a:r>
        </a:p>
      </dsp:txBody>
      <dsp:txXfrm rot="10800000">
        <a:off x="2605939" y="2105638"/>
        <a:ext cx="1197758" cy="1197758"/>
      </dsp:txXfrm>
    </dsp:sp>
    <dsp:sp modelId="{7F643E75-8BB7-45E5-8C1E-D9AC74BD37BB}">
      <dsp:nvSpPr>
        <dsp:cNvPr id="0" name=""/>
        <dsp:cNvSpPr/>
      </dsp:nvSpPr>
      <dsp:spPr>
        <a:xfrm rot="16200000">
          <a:off x="809778" y="2093612"/>
          <a:ext cx="1693885" cy="1693885"/>
        </a:xfrm>
        <a:prstGeom prst="pieWedge">
          <a:avLst/>
        </a:prstGeom>
        <a:solidFill>
          <a:schemeClr val="accent2">
            <a:hueOff val="-12204075"/>
            <a:satOff val="-24147"/>
            <a:lumOff val="-1509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Opiskeluhuollon psykologipalvelut</a:t>
          </a:r>
        </a:p>
      </dsp:txBody>
      <dsp:txXfrm rot="5400000">
        <a:off x="1305905" y="2093612"/>
        <a:ext cx="1197758" cy="1197758"/>
      </dsp:txXfrm>
    </dsp:sp>
    <dsp:sp modelId="{D632DB73-34F2-4848-A915-7BF5F1925A91}">
      <dsp:nvSpPr>
        <dsp:cNvPr id="0" name=""/>
        <dsp:cNvSpPr/>
      </dsp:nvSpPr>
      <dsp:spPr>
        <a:xfrm flipH="1" flipV="1">
          <a:off x="2519922" y="1868003"/>
          <a:ext cx="45722" cy="17737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4C285-AAD4-488D-92E0-A7939DDC6DED}">
      <dsp:nvSpPr>
        <dsp:cNvPr id="0" name=""/>
        <dsp:cNvSpPr/>
      </dsp:nvSpPr>
      <dsp:spPr>
        <a:xfrm rot="10800000" flipH="1" flipV="1">
          <a:off x="2519922" y="2096360"/>
          <a:ext cx="45722" cy="11186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7B12D-2090-422F-A29F-92CA7CE8BFCB}">
      <dsp:nvSpPr>
        <dsp:cNvPr id="0" name=""/>
        <dsp:cNvSpPr/>
      </dsp:nvSpPr>
      <dsp:spPr>
        <a:xfrm>
          <a:off x="805789" y="299245"/>
          <a:ext cx="1685540" cy="1685540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Opiskeluterveyden-</a:t>
          </a:r>
          <a:endParaRPr lang="fi-FI" sz="11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huollonpalvelut</a:t>
          </a:r>
        </a:p>
      </dsp:txBody>
      <dsp:txXfrm>
        <a:off x="1299472" y="792928"/>
        <a:ext cx="1191857" cy="1191857"/>
      </dsp:txXfrm>
    </dsp:sp>
    <dsp:sp modelId="{28DB5135-CA8D-433C-BB99-65A57633BBB6}">
      <dsp:nvSpPr>
        <dsp:cNvPr id="0" name=""/>
        <dsp:cNvSpPr/>
      </dsp:nvSpPr>
      <dsp:spPr>
        <a:xfrm rot="5400000">
          <a:off x="2569184" y="299245"/>
          <a:ext cx="1685540" cy="1685540"/>
        </a:xfrm>
        <a:prstGeom prst="pieWedge">
          <a:avLst/>
        </a:prstGeom>
        <a:solidFill>
          <a:schemeClr val="accent2">
            <a:hueOff val="-4068025"/>
            <a:satOff val="-8049"/>
            <a:lumOff val="-503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/>
            <a:t>Opiskeluhuollon kuraattoripalvelut</a:t>
          </a:r>
        </a:p>
      </dsp:txBody>
      <dsp:txXfrm rot="-5400000">
        <a:off x="2569184" y="792928"/>
        <a:ext cx="1191857" cy="1191857"/>
      </dsp:txXfrm>
    </dsp:sp>
    <dsp:sp modelId="{006328D2-75D7-41CB-B132-CC0C970B390F}">
      <dsp:nvSpPr>
        <dsp:cNvPr id="0" name=""/>
        <dsp:cNvSpPr/>
      </dsp:nvSpPr>
      <dsp:spPr>
        <a:xfrm rot="10800000">
          <a:off x="2593102" y="2074607"/>
          <a:ext cx="1685540" cy="1685540"/>
        </a:xfrm>
        <a:prstGeom prst="pieWedge">
          <a:avLst/>
        </a:prstGeom>
        <a:solidFill>
          <a:schemeClr val="accent2">
            <a:hueOff val="-8136050"/>
            <a:satOff val="-16098"/>
            <a:lumOff val="-1006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Monialainen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asiantuntijaryhmä</a:t>
          </a:r>
        </a:p>
      </dsp:txBody>
      <dsp:txXfrm rot="10800000">
        <a:off x="2593102" y="2074607"/>
        <a:ext cx="1191857" cy="1191857"/>
      </dsp:txXfrm>
    </dsp:sp>
    <dsp:sp modelId="{7F643E75-8BB7-45E5-8C1E-D9AC74BD37BB}">
      <dsp:nvSpPr>
        <dsp:cNvPr id="0" name=""/>
        <dsp:cNvSpPr/>
      </dsp:nvSpPr>
      <dsp:spPr>
        <a:xfrm rot="16200000">
          <a:off x="805789" y="2048069"/>
          <a:ext cx="1685540" cy="1714683"/>
        </a:xfrm>
        <a:prstGeom prst="pieWedge">
          <a:avLst/>
        </a:prstGeom>
        <a:solidFill>
          <a:schemeClr val="accent2">
            <a:hueOff val="-12204075"/>
            <a:satOff val="-24147"/>
            <a:lumOff val="-1509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Opiskeluhuollon </a:t>
          </a:r>
          <a:r>
            <a:rPr lang="fi-FI" sz="1100" kern="1200" dirty="0" smtClean="0"/>
            <a:t>psykologipalvelut</a:t>
          </a:r>
          <a:endParaRPr lang="fi-FI" sz="1100" kern="1200" dirty="0"/>
        </a:p>
      </dsp:txBody>
      <dsp:txXfrm rot="5400000">
        <a:off x="1293437" y="2062640"/>
        <a:ext cx="1212464" cy="1191857"/>
      </dsp:txXfrm>
    </dsp:sp>
    <dsp:sp modelId="{D632DB73-34F2-4848-A915-7BF5F1925A91}">
      <dsp:nvSpPr>
        <dsp:cNvPr id="0" name=""/>
        <dsp:cNvSpPr/>
      </dsp:nvSpPr>
      <dsp:spPr>
        <a:xfrm flipH="1" flipV="1">
          <a:off x="2507508" y="1838143"/>
          <a:ext cx="45497" cy="17650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4C285-AAD4-488D-92E0-A7939DDC6DED}">
      <dsp:nvSpPr>
        <dsp:cNvPr id="0" name=""/>
        <dsp:cNvSpPr/>
      </dsp:nvSpPr>
      <dsp:spPr>
        <a:xfrm rot="10800000" flipH="1" flipV="1">
          <a:off x="2507508" y="2065375"/>
          <a:ext cx="45497" cy="11131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8D3B4-02C5-42EC-9F88-54B665BA8A8D}">
      <dsp:nvSpPr>
        <dsp:cNvPr id="0" name=""/>
        <dsp:cNvSpPr/>
      </dsp:nvSpPr>
      <dsp:spPr>
        <a:xfrm rot="5400000">
          <a:off x="-186593" y="168786"/>
          <a:ext cx="1141250" cy="8036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Huoli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opiskelijasta</a:t>
          </a:r>
          <a:endParaRPr lang="fi-FI" sz="10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-17806" y="401837"/>
        <a:ext cx="803676" cy="337574"/>
      </dsp:txXfrm>
    </dsp:sp>
    <dsp:sp modelId="{B2766ACB-17B2-47D6-A559-BD0D197C32F7}">
      <dsp:nvSpPr>
        <dsp:cNvPr id="0" name=""/>
        <dsp:cNvSpPr/>
      </dsp:nvSpPr>
      <dsp:spPr>
        <a:xfrm rot="5400000">
          <a:off x="3560562" y="-2803452"/>
          <a:ext cx="821090" cy="6433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Työntekijä, jolla huoli herää,  ottaa huolen puheeksi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opiskelijan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ja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tarvittaessa huoltajan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kanssa.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Työntekijä konsultoi tarvittaessa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opiskelijan/huoltajan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suostumuksella tai  nimettömänä toista työntekijää, jolle asia työtehtävien perusteella kuuluu  (opettaja, erityisopettaja, opinto-ohjaaja,  kuraattori, terveydenhoitaja, psykologi )</a:t>
          </a:r>
        </a:p>
      </dsp:txBody>
      <dsp:txXfrm rot="-5400000">
        <a:off x="754366" y="42826"/>
        <a:ext cx="6393401" cy="740926"/>
      </dsp:txXfrm>
    </dsp:sp>
    <dsp:sp modelId="{7EF90132-C0F6-4ECE-9187-5F8FAE380DE9}">
      <dsp:nvSpPr>
        <dsp:cNvPr id="0" name=""/>
        <dsp:cNvSpPr/>
      </dsp:nvSpPr>
      <dsp:spPr>
        <a:xfrm rot="5400000">
          <a:off x="-146110" y="1155997"/>
          <a:ext cx="1141250" cy="870103"/>
        </a:xfrm>
        <a:prstGeom prst="chevron">
          <a:avLst/>
        </a:prstGeom>
        <a:gradFill rotWithShape="0">
          <a:gsLst>
            <a:gs pos="0">
              <a:schemeClr val="accent2">
                <a:hueOff val="-4068025"/>
                <a:satOff val="-8049"/>
                <a:lumOff val="-503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068025"/>
                <a:satOff val="-8049"/>
                <a:lumOff val="-503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068025"/>
                <a:satOff val="-8049"/>
                <a:lumOff val="-503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4068025"/>
              <a:satOff val="-8049"/>
              <a:lumOff val="-50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 dirty="0" smtClean="0">
              <a:latin typeface="+mj-lt"/>
              <a:cs typeface="Times New Roman" panose="02020603050405020304" pitchFamily="18" charset="0"/>
            </a:rPr>
            <a:t>Asiantuntija-ryhmän koolle kutsuminen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9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-10536" y="1455476"/>
        <a:ext cx="870103" cy="271147"/>
      </dsp:txXfrm>
    </dsp:sp>
    <dsp:sp modelId="{A167B3E7-54B1-4A9F-9473-2A2691C46593}">
      <dsp:nvSpPr>
        <dsp:cNvPr id="0" name=""/>
        <dsp:cNvSpPr/>
      </dsp:nvSpPr>
      <dsp:spPr>
        <a:xfrm rot="5400000">
          <a:off x="3633219" y="-1777471"/>
          <a:ext cx="742202" cy="6375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-4068025"/>
              <a:satOff val="-8049"/>
              <a:lumOff val="-50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000" kern="1200" dirty="0">
            <a:latin typeface="+mj-lt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Työntekijä sopii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opiskelijan/huoltajan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kanssa tarvittavista jatkotoimista ja ketkä kutsutaan monialaiseen asiantuntijaryhmään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Työntekijä kutsuu monialaisen asiantuntijaryhmän koolle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opiskelijan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tuen tarpeen selvittämiseksi ja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opiskeluhuollon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palveluiden tai muiden tarvittavien tukitoimien järjestämiseksi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0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16682" y="1075297"/>
        <a:ext cx="6339046" cy="669740"/>
      </dsp:txXfrm>
    </dsp:sp>
    <dsp:sp modelId="{99D5B6B1-D4A7-465E-B7B4-C71DC25E3254}">
      <dsp:nvSpPr>
        <dsp:cNvPr id="0" name=""/>
        <dsp:cNvSpPr/>
      </dsp:nvSpPr>
      <dsp:spPr>
        <a:xfrm rot="5400000">
          <a:off x="-166753" y="2211204"/>
          <a:ext cx="1141250" cy="798875"/>
        </a:xfrm>
        <a:prstGeom prst="chevron">
          <a:avLst/>
        </a:prstGeom>
        <a:gradFill rotWithShape="0">
          <a:gsLst>
            <a:gs pos="0">
              <a:schemeClr val="accent2">
                <a:hueOff val="-8136050"/>
                <a:satOff val="-16098"/>
                <a:lumOff val="-1006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8136050"/>
                <a:satOff val="-16098"/>
                <a:lumOff val="-1006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8136050"/>
                <a:satOff val="-16098"/>
                <a:lumOff val="-1006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8136050"/>
              <a:satOff val="-16098"/>
              <a:lumOff val="-100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Asian käsittely ja päätökset</a:t>
          </a:r>
        </a:p>
      </dsp:txBody>
      <dsp:txXfrm rot="-5400000">
        <a:off x="4435" y="2439455"/>
        <a:ext cx="798875" cy="342375"/>
      </dsp:txXfrm>
    </dsp:sp>
    <dsp:sp modelId="{4E043EFD-83B5-4435-AFCA-34110077808F}">
      <dsp:nvSpPr>
        <dsp:cNvPr id="0" name=""/>
        <dsp:cNvSpPr/>
      </dsp:nvSpPr>
      <dsp:spPr>
        <a:xfrm rot="5400000">
          <a:off x="3597800" y="-785035"/>
          <a:ext cx="741812" cy="6375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-8136050"/>
              <a:satOff val="-16098"/>
              <a:lumOff val="-100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9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Monialaisen asiantuntijaryhmän tapaamisessa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opiskelija/huoltajat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allekirjoittavat suostumuslomakkeen asian käsittelyyn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 Tapaamisessa nimetään vastuuhenkilö, joka huolehtii </a:t>
          </a:r>
          <a:r>
            <a:rPr lang="fi-FI" sz="1000" kern="1200" dirty="0" smtClean="0">
              <a:latin typeface="+mj-lt"/>
              <a:cs typeface="Times New Roman" panose="02020603050405020304" pitchFamily="18" charset="0"/>
            </a:rPr>
            <a:t>opiskeluhuoltokertomuksen </a:t>
          </a:r>
          <a:r>
            <a:rPr lang="fi-FI" sz="1000" kern="1200" dirty="0">
              <a:latin typeface="+mj-lt"/>
              <a:cs typeface="Times New Roman" panose="02020603050405020304" pitchFamily="18" charset="0"/>
            </a:rPr>
            <a:t>kirjaamisesta (muistio 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 Tapaamisessa sovitaan jatkotoimenpiteistä ja niiden vastuuhenkilöistä sekä mahdollisesta seurantatapaamisesta</a:t>
          </a:r>
        </a:p>
      </dsp:txBody>
      <dsp:txXfrm rot="-5400000">
        <a:off x="781068" y="2067909"/>
        <a:ext cx="6339065" cy="669388"/>
      </dsp:txXfrm>
    </dsp:sp>
    <dsp:sp modelId="{C851FF54-F0E1-46D3-A557-63EE01A19E4F}">
      <dsp:nvSpPr>
        <dsp:cNvPr id="0" name=""/>
        <dsp:cNvSpPr/>
      </dsp:nvSpPr>
      <dsp:spPr>
        <a:xfrm rot="5400000">
          <a:off x="-188994" y="3197542"/>
          <a:ext cx="1141250" cy="798875"/>
        </a:xfrm>
        <a:prstGeom prst="chevron">
          <a:avLst/>
        </a:prstGeom>
        <a:gradFill rotWithShape="0">
          <a:gsLst>
            <a:gs pos="0">
              <a:schemeClr val="accent2">
                <a:hueOff val="-12204075"/>
                <a:satOff val="-24147"/>
                <a:lumOff val="-1509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2204075"/>
                <a:satOff val="-24147"/>
                <a:lumOff val="-1509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2204075"/>
                <a:satOff val="-24147"/>
                <a:lumOff val="-1509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12204075"/>
              <a:satOff val="-24147"/>
              <a:lumOff val="-1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>
              <a:latin typeface="+mj-lt"/>
              <a:cs typeface="Times New Roman" panose="02020603050405020304" pitchFamily="18" charset="0"/>
            </a:rPr>
            <a:t>Seuranta ja arviointi</a:t>
          </a:r>
        </a:p>
      </dsp:txBody>
      <dsp:txXfrm rot="-5400000">
        <a:off x="-17806" y="3425793"/>
        <a:ext cx="798875" cy="342375"/>
      </dsp:txXfrm>
    </dsp:sp>
    <dsp:sp modelId="{77BBFCA3-68D4-41EC-8794-92551296F0ED}">
      <dsp:nvSpPr>
        <dsp:cNvPr id="0" name=""/>
        <dsp:cNvSpPr/>
      </dsp:nvSpPr>
      <dsp:spPr>
        <a:xfrm rot="5400000">
          <a:off x="3597800" y="232618"/>
          <a:ext cx="741812" cy="6375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-12204075"/>
              <a:satOff val="-24147"/>
              <a:lumOff val="-1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n-lt"/>
              <a:cs typeface="Times New Roman" panose="02020603050405020304" pitchFamily="18" charset="0"/>
            </a:rPr>
            <a:t>Arvioidaan sovittujen toimenpiteiden vaikuttavuutta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>
              <a:latin typeface="+mn-lt"/>
              <a:cs typeface="Times New Roman" panose="02020603050405020304" pitchFamily="18" charset="0"/>
            </a:rPr>
            <a:t>Tarvittaessa jatketaan huolta aiheuttaneen asian käsittelyä ja sovitaan jatkotoimista</a:t>
          </a:r>
        </a:p>
      </dsp:txBody>
      <dsp:txXfrm rot="-5400000">
        <a:off x="781068" y="3085562"/>
        <a:ext cx="6339065" cy="669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FD3D6-C41D-42DD-9B75-25E462346CA9}">
      <dsp:nvSpPr>
        <dsp:cNvPr id="0" name=""/>
        <dsp:cNvSpPr/>
      </dsp:nvSpPr>
      <dsp:spPr>
        <a:xfrm>
          <a:off x="2884476" y="2239058"/>
          <a:ext cx="4102781" cy="1815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Floran päivän piknik 13.5. ryhmittäin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err="1" smtClean="0"/>
            <a:t>OHR:n</a:t>
          </a:r>
          <a:r>
            <a:rPr lang="fi-FI" sz="1100" kern="1200" dirty="0" smtClean="0"/>
            <a:t> lukuvuoden arviointipalaveri  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100-vuotisteemaviikko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Mielen hyvinvointi tehtävä</a:t>
          </a:r>
          <a:endParaRPr lang="fi-FI" sz="1100" kern="1200" dirty="0"/>
        </a:p>
      </dsp:txBody>
      <dsp:txXfrm>
        <a:off x="4155200" y="2732919"/>
        <a:ext cx="2792169" cy="1282138"/>
      </dsp:txXfrm>
    </dsp:sp>
    <dsp:sp modelId="{737C5105-F3E6-4222-9655-5DFA77A3D4E9}">
      <dsp:nvSpPr>
        <dsp:cNvPr id="0" name=""/>
        <dsp:cNvSpPr/>
      </dsp:nvSpPr>
      <dsp:spPr>
        <a:xfrm>
          <a:off x="3" y="1850961"/>
          <a:ext cx="3207548" cy="2242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Opiskelijoiden toteuttama </a:t>
          </a:r>
          <a:r>
            <a:rPr lang="fi-FI" sz="1100" kern="1200" dirty="0" err="1" smtClean="0"/>
            <a:t>ryhmäyttäminen</a:t>
          </a:r>
          <a:r>
            <a:rPr lang="fi-FI" sz="1100" kern="1200" dirty="0" smtClean="0"/>
            <a:t> ykkösille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Mielessä tuulee – tapahtumaan osallistuminen kaikille opiskelijoille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 Kuraattorin infotunnit aloittaville opiskelijoille 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err="1" smtClean="0"/>
            <a:t>OHR:n</a:t>
          </a:r>
          <a:r>
            <a:rPr lang="fi-FI" sz="1100" kern="1200" dirty="0" smtClean="0"/>
            <a:t> lukuvuoden suunnittelupalaveri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100" kern="1200" dirty="0"/>
        </a:p>
      </dsp:txBody>
      <dsp:txXfrm>
        <a:off x="49254" y="2460729"/>
        <a:ext cx="2146782" cy="1583048"/>
      </dsp:txXfrm>
    </dsp:sp>
    <dsp:sp modelId="{38EDF7F9-6BED-4502-AF42-38DCB16646D1}">
      <dsp:nvSpPr>
        <dsp:cNvPr id="0" name=""/>
        <dsp:cNvSpPr/>
      </dsp:nvSpPr>
      <dsp:spPr>
        <a:xfrm>
          <a:off x="2825687" y="-46389"/>
          <a:ext cx="4220359" cy="1911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err="1" smtClean="0"/>
            <a:t>OHR:n</a:t>
          </a:r>
          <a:r>
            <a:rPr lang="fi-FI" sz="1100" kern="1200" dirty="0" smtClean="0"/>
            <a:t> kokous</a:t>
          </a:r>
          <a:endParaRPr lang="fi-FI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err="1" smtClean="0"/>
            <a:t>THL:n</a:t>
          </a:r>
          <a:r>
            <a:rPr lang="fi-FI" sz="1100" kern="1200" dirty="0" smtClean="0"/>
            <a:t> kouluterveyskysely</a:t>
          </a:r>
          <a:endParaRPr lang="fi-FI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Turvallisesti </a:t>
          </a:r>
          <a:r>
            <a:rPr lang="fi-FI" sz="1100" kern="1200" dirty="0" err="1" smtClean="0"/>
            <a:t>somessa</a:t>
          </a:r>
          <a:r>
            <a:rPr lang="fi-FI" sz="1100" kern="1200" dirty="0" smtClean="0"/>
            <a:t> –oppitunnit ykkösille</a:t>
          </a:r>
          <a:endParaRPr lang="fi-FI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 Puolenvälin pulla kakkosluokkalaisille </a:t>
          </a:r>
          <a:endParaRPr lang="fi-FI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Penkkarit </a:t>
          </a:r>
          <a:endParaRPr lang="fi-FI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Vanhojen tanssit</a:t>
          </a:r>
          <a:endParaRPr lang="fi-FI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Mielen hyvinvointi tehtävä</a:t>
          </a:r>
          <a:endParaRPr lang="fi-FI" sz="1100" kern="1200" dirty="0"/>
        </a:p>
      </dsp:txBody>
      <dsp:txXfrm>
        <a:off x="4133792" y="-4392"/>
        <a:ext cx="2870257" cy="1349881"/>
      </dsp:txXfrm>
    </dsp:sp>
    <dsp:sp modelId="{BCDDAA75-1CC7-4BDB-B32E-9CFAF0BDD750}">
      <dsp:nvSpPr>
        <dsp:cNvPr id="0" name=""/>
        <dsp:cNvSpPr/>
      </dsp:nvSpPr>
      <dsp:spPr>
        <a:xfrm>
          <a:off x="3" y="-62268"/>
          <a:ext cx="3426811" cy="23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Terveydenhoitaja esittäytyy kaikille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err="1" smtClean="0"/>
            <a:t>OHR:n</a:t>
          </a:r>
          <a:r>
            <a:rPr lang="fi-FI" sz="1100" kern="1200" dirty="0" smtClean="0"/>
            <a:t> kokous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Hyvinvointiviikko kaikille opiskelijoille yhteistyössä OHR-toimijat, hyvinvointi-tutorit ja opiskelijakunta (esimerkiksi aamukahvit)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Hyvinvointiviikolla järjestetään abienpäivä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Mielenterveyden käsi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Kiusaamiseen puuttumisen mallin läpikäyminen opiskelijoiden kanssa</a:t>
          </a:r>
          <a:endParaRPr lang="fi-FI" sz="1100" kern="1200" dirty="0"/>
        </a:p>
      </dsp:txBody>
      <dsp:txXfrm>
        <a:off x="51686" y="-10585"/>
        <a:ext cx="2295402" cy="1661218"/>
      </dsp:txXfrm>
    </dsp:sp>
    <dsp:sp modelId="{729903B6-60C6-4D0C-90CB-4BADE6AE6CD8}">
      <dsp:nvSpPr>
        <dsp:cNvPr id="0" name=""/>
        <dsp:cNvSpPr/>
      </dsp:nvSpPr>
      <dsp:spPr>
        <a:xfrm>
          <a:off x="2315410" y="1105304"/>
          <a:ext cx="1040993" cy="92330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JOULU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MARRAS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LOKA</a:t>
          </a:r>
          <a:endParaRPr lang="fi-FI" sz="1100" kern="1200" dirty="0"/>
        </a:p>
      </dsp:txBody>
      <dsp:txXfrm>
        <a:off x="2620310" y="1375734"/>
        <a:ext cx="736093" cy="652876"/>
      </dsp:txXfrm>
    </dsp:sp>
    <dsp:sp modelId="{CBFA46E4-D476-41EA-8359-8BEB5D2973D1}">
      <dsp:nvSpPr>
        <dsp:cNvPr id="0" name=""/>
        <dsp:cNvSpPr/>
      </dsp:nvSpPr>
      <dsp:spPr>
        <a:xfrm rot="5400000">
          <a:off x="3548465" y="1033462"/>
          <a:ext cx="898794" cy="108203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TAMMI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HELMI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MAALIS</a:t>
          </a:r>
          <a:endParaRPr lang="fi-FI" sz="1100" kern="1200" dirty="0"/>
        </a:p>
      </dsp:txBody>
      <dsp:txXfrm rot="-5400000">
        <a:off x="3456847" y="1388331"/>
        <a:ext cx="765111" cy="635543"/>
      </dsp:txXfrm>
    </dsp:sp>
    <dsp:sp modelId="{6C8DA30A-7A71-4B34-96B5-A3660CDF3DC9}">
      <dsp:nvSpPr>
        <dsp:cNvPr id="0" name=""/>
        <dsp:cNvSpPr/>
      </dsp:nvSpPr>
      <dsp:spPr>
        <a:xfrm rot="10800000">
          <a:off x="3457331" y="2067865"/>
          <a:ext cx="1018111" cy="111712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HUHTI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TOUKO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KESÄ</a:t>
          </a:r>
          <a:endParaRPr lang="fi-FI" sz="1100" kern="1200" dirty="0"/>
        </a:p>
      </dsp:txBody>
      <dsp:txXfrm rot="10800000">
        <a:off x="3457331" y="2067865"/>
        <a:ext cx="719913" cy="789925"/>
      </dsp:txXfrm>
    </dsp:sp>
    <dsp:sp modelId="{9410068E-3C14-4E83-A55D-ADFA77C9F575}">
      <dsp:nvSpPr>
        <dsp:cNvPr id="0" name=""/>
        <dsp:cNvSpPr/>
      </dsp:nvSpPr>
      <dsp:spPr>
        <a:xfrm rot="16200000">
          <a:off x="2322205" y="2135384"/>
          <a:ext cx="1074027" cy="10112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SYYS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ELO</a:t>
          </a:r>
          <a:endParaRPr lang="fi-FI" sz="1100" kern="1200" dirty="0"/>
        </a:p>
      </dsp:txBody>
      <dsp:txXfrm rot="5400000">
        <a:off x="2649785" y="2103989"/>
        <a:ext cx="715051" cy="759452"/>
      </dsp:txXfrm>
    </dsp:sp>
    <dsp:sp modelId="{3195322F-54D3-4FE2-84C6-C98DFF97DC61}">
      <dsp:nvSpPr>
        <dsp:cNvPr id="0" name=""/>
        <dsp:cNvSpPr/>
      </dsp:nvSpPr>
      <dsp:spPr>
        <a:xfrm>
          <a:off x="6626591" y="3893920"/>
          <a:ext cx="618185" cy="537552"/>
        </a:xfrm>
        <a:prstGeom prst="circularArrow">
          <a:avLst/>
        </a:prstGeom>
        <a:noFill/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87A9B-8584-47BD-A932-2A9D145BF9B8}">
      <dsp:nvSpPr>
        <dsp:cNvPr id="0" name=""/>
        <dsp:cNvSpPr/>
      </dsp:nvSpPr>
      <dsp:spPr>
        <a:xfrm rot="10800000" flipV="1">
          <a:off x="6616159" y="4035302"/>
          <a:ext cx="639049" cy="254789"/>
        </a:xfrm>
        <a:prstGeom prst="circularArrow">
          <a:avLst/>
        </a:prstGeom>
        <a:noFill/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5971" y="3356228"/>
            <a:ext cx="6585819" cy="13400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 spc="800" baseline="0"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99212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20976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ö ja kuva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3315190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8639" y="2103829"/>
            <a:ext cx="3802752" cy="3142928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8012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365" y="1166191"/>
            <a:ext cx="6228522" cy="3922644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9459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mpi sinin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1429859"/>
            <a:ext cx="7633742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2040766" y="2730500"/>
            <a:ext cx="6399212" cy="2490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33840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tumm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31164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157903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1F53A-7801-8344-8E65-BAFCD3B0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5549900"/>
            <a:ext cx="4267200" cy="9906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17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CE2D1D9F-80CC-914F-9AC6-B082C2F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3" y="35086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4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5" r:id="rId3"/>
    <p:sldLayoutId id="2147483716" r:id="rId4"/>
    <p:sldLayoutId id="2147483714" r:id="rId5"/>
    <p:sldLayoutId id="2147483713" r:id="rId6"/>
    <p:sldLayoutId id="2147483712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msote.fi/fi/Palvelut/Lasten,-nuorten-ja-perheiden-palvelut/Koulu--ja-opiskeluterveydenhuolto/p/koulu-ja-opiskeluterveydenhuolto" TargetMode="External"/><Relationship Id="rId2" Type="http://schemas.openxmlformats.org/officeDocument/2006/relationships/hyperlink" Target="https://www.kotka.fi/kasvatus-ja-koulutus/opetustoimi/opiskeluhuolto/oppilashuoltosuunnitelma-liite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inlex.fi/" TargetMode="External"/><Relationship Id="rId4" Type="http://schemas.openxmlformats.org/officeDocument/2006/relationships/hyperlink" Target="https://www.kotka.fi/opiskeluhuolto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35D5B-EA57-0B44-BD11-678B797B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971" y="3356228"/>
            <a:ext cx="6585819" cy="1714536"/>
          </a:xfrm>
        </p:spPr>
        <p:txBody>
          <a:bodyPr/>
          <a:lstStyle/>
          <a:p>
            <a:r>
              <a:rPr lang="fi-FI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OPPILAITOSkohtainen</a:t>
            </a: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OPISKELUhuoltosuunnitelma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Karhulan lukio</a:t>
            </a:r>
            <a:r>
              <a:rPr lang="fi-FI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2021 - 2022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9695" y="528160"/>
            <a:ext cx="6331164" cy="718750"/>
          </a:xfrm>
        </p:spPr>
        <p:txBody>
          <a:bodyPr>
            <a:normAutofit fontScale="90000"/>
          </a:bodyPr>
          <a:lstStyle/>
          <a:p>
            <a:r>
              <a:rPr lang="fi-FI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Sisällön paikkamerkki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45708716"/>
              </p:ext>
            </p:extLst>
          </p:nvPr>
        </p:nvGraphicFramePr>
        <p:xfrm>
          <a:off x="256166" y="1654424"/>
          <a:ext cx="7174153" cy="417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073888" y="1307915"/>
            <a:ext cx="5602779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Oppilaan tuen järjestäminen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1073888" y="159488"/>
            <a:ext cx="6356431" cy="108742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Monialainen asiantuntijaryhmä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83C3EF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Monialainen yksilökohtainen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opiskeluhuolto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voi olla tarpeellista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opiskelijan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tuen tarpeen selvittämiseksi ja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opiskeluhuollon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tuen järjestämiseksi. Yksittäisen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opiskelijan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monialaista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opiskeluhuoltoa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toteutetaan tapauskohtaisesti tilanteen ja tarpeen mukaisesti koottavassa asiantuntijaryhmässä.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Lukiossa opiskelija ja tarvittaessa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huoltajat ovat vahvasti osallisina yksilökohtaisessa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opiskeluhuoltotyössä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ja työskentely vaatii heidän suostumuksensa.  </a:t>
            </a:r>
          </a:p>
        </p:txBody>
      </p:sp>
    </p:spTree>
    <p:extLst>
      <p:ext uri="{BB962C8B-B14F-4D97-AF65-F5344CB8AC3E}">
        <p14:creationId xmlns:p14="http://schemas.microsoft.com/office/powerpoint/2010/main" val="394022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005840" y="0"/>
            <a:ext cx="60331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4 YHTEISTYÖ 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OPISKELIJOIDEN 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JA HEIDÄN HUOLTAJIENSA KANSSA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575264" y="1570894"/>
            <a:ext cx="3630975" cy="54864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Yhteistyö perustuu luottamukseen, avoimuuteen ja kunnioittavaan suhtautumiseen salassapitosäädöksiä noudattaen sekä huomioiden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opiskelijan ikä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Opiskelijoiden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ja huoltajien näkemyksiä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lukion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käytänteistä ja kehitettävistä asioista voidaan kerätä erilaisilla kyselyillä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Oppilaskunnan </a:t>
            </a:r>
            <a:r>
              <a:rPr lang="fi-FI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osallisuus </a:t>
            </a:r>
            <a:r>
              <a:rPr lang="fi-FI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yhteisöllisen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opiskeluhuollon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suunnittelussa, toteuttamisessa ja arvioinnissa on tärkeää</a:t>
            </a:r>
            <a:r>
              <a:rPr lang="fi-FI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Opiskelijoiden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ja huoltajien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edustajat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kutsutaan yhteisöllisen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opiskeluhuoltoryhmän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palaveriin vähintään kerran vuodessa 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Yksilökohtaisen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opiskeluhuollon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suunnittelu, toteuttaminen ja arviointi tehdään aina yhdessä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opiskelijan ja tarvittaessa huoltajan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kanssa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4954385" y="1631216"/>
            <a:ext cx="32253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Karhulan lukiossa</a:t>
            </a:r>
            <a:r>
              <a:rPr lang="fi-FI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käytössä olevat yhteistyömuodot</a:t>
            </a:r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i-FI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fi-FI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Tiedottaminen </a:t>
            </a:r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(Wilma) </a:t>
            </a:r>
            <a:endParaRPr lang="fi-FI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erilaiset </a:t>
            </a: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keskustelut </a:t>
            </a:r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opiskelijan ja tarvittaessa huoltajan kanssa</a:t>
            </a:r>
            <a:endParaRPr lang="fi-FI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Huoltajaillat, vanhempainillat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Yhteiset teemapäivät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utortoiminta, </a:t>
            </a:r>
            <a:r>
              <a:rPr lang="fi-FI" sz="1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mentortoiminta</a:t>
            </a:r>
            <a:r>
              <a:rPr lang="fi-FI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oppilaskunta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i-FI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9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12ED2-6680-7743-A811-45139AA80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i-FI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OpISKELUhuoltosuunnitelman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toteuttaminen, seuraaminen ja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A1ACCF-C79F-5043-AD67-E59F678E0D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flipH="1">
            <a:off x="806234" y="1656522"/>
            <a:ext cx="3458193" cy="415407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Lukion yhteisöllinen opiskeluhuoltoryhmä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vastaa 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opiskeluhuoltosuunnitelman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toteuttamisesta, seurannasta ja arvioinnista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Kuluneen lukuvuoden tavoitteet arvioidaan kevätlukukauden lopulla ja samalla asetetaan uudet tavoitteet seuraavalle lukuvuodelle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Opetuksen järjestäjä seuraa ja arvioi 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lukioiden opiskeluhuoltosuunnitelmia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ja niiden toteutumista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1A1ACCF-C79F-5043-AD67-E59F678E0DBC}"/>
              </a:ext>
            </a:extLst>
          </p:cNvPr>
          <p:cNvSpPr txBox="1">
            <a:spLocks/>
          </p:cNvSpPr>
          <p:nvPr/>
        </p:nvSpPr>
        <p:spPr>
          <a:xfrm flipH="1">
            <a:off x="5048496" y="1656521"/>
            <a:ext cx="3458193" cy="415407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Tiedon kerääminen ja käytettävät menetelmät: valtakunnalliset ja koulukohtaiset kyselyt, suullisesti saadut palautteet sekä arjen havainnointi</a:t>
            </a:r>
            <a:endParaRPr lang="fi-FI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Seuranta: jatkuva seuranta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Arviointi  ja saadun tiedon hyödyntäminen: </a:t>
            </a:r>
            <a:r>
              <a:rPr lang="fi-FI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OHR:n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kokouksissa arvioidaan ja tarvittaessa ryhdytään toimiin</a:t>
            </a:r>
            <a:endParaRPr lang="fi-F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eskeisistä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tuloksista tiedottaminen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opiskelijoille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, huoltajille ja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yhteistyötahoille Wilma –tiedotteilla ja ryhmänohjauksissa</a:t>
            </a:r>
            <a:endParaRPr lang="fi-F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8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12ED2-6680-7743-A811-45139AA8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528159"/>
            <a:ext cx="7151543" cy="1128363"/>
          </a:xfrm>
        </p:spPr>
        <p:txBody>
          <a:bodyPr>
            <a:noAutofit/>
          </a:bodyPr>
          <a:lstStyle/>
          <a:p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fi-FI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OpISKELUhuoltosuunnitelman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toteuttaminen, seuraaminen ja arviointi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1A1ACCF-C79F-5043-AD67-E59F678E0DBC}"/>
              </a:ext>
            </a:extLst>
          </p:cNvPr>
          <p:cNvSpPr txBox="1">
            <a:spLocks/>
          </p:cNvSpPr>
          <p:nvPr/>
        </p:nvSpPr>
        <p:spPr>
          <a:xfrm flipH="1">
            <a:off x="5048495" y="2103829"/>
            <a:ext cx="3458193" cy="370676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06235" y="2103829"/>
            <a:ext cx="3574571" cy="3142928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i-FI" sz="1400" dirty="0"/>
              <a:t>Koulutuksen järjestäjä vastaa yhteistyössä oppilaitoksen sijaintikunnan opetustoimen ja </a:t>
            </a:r>
            <a:r>
              <a:rPr lang="fi-FI" sz="1400" dirty="0" err="1"/>
              <a:t>sosiaali</a:t>
            </a:r>
            <a:r>
              <a:rPr lang="fi-FI" sz="1400" dirty="0"/>
              <a:t>- ja terveystoimen kanssa opiskeluhuollon kokonaisuuden omavalvonnan toteutumisesta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i-FI" sz="1400" dirty="0"/>
              <a:t>Koulutuksen järjestäjän on arvioitava opiskeluhuollon toteutumista ja vaikuttavuutta yhteistyössä kunnan opetustoimen ja </a:t>
            </a:r>
            <a:r>
              <a:rPr lang="fi-FI" sz="1400" dirty="0" err="1"/>
              <a:t>sosiaali</a:t>
            </a:r>
            <a:r>
              <a:rPr lang="fi-FI" sz="1400" dirty="0"/>
              <a:t>- ja terveystoimen kanssa sekä osallistuttava ulkopuoliseen opiskeluhuoltoa koskevaan arviointiin</a:t>
            </a:r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200" dirty="0"/>
          </a:p>
          <a:p>
            <a:pPr>
              <a:lnSpc>
                <a:spcPct val="100000"/>
              </a:lnSpc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85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1429860"/>
            <a:ext cx="7633742" cy="52363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LUE LISÄÄ / linkkejä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1587730" y="2219498"/>
            <a:ext cx="6852247" cy="27348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i-FI" sz="1200" b="1" dirty="0">
                <a:solidFill>
                  <a:schemeClr val="tx1"/>
                </a:solidFill>
              </a:rPr>
              <a:t>YHTEISÖLLINEN </a:t>
            </a:r>
            <a:r>
              <a:rPr lang="fi-FI" sz="1200" b="1" dirty="0" smtClean="0">
                <a:solidFill>
                  <a:schemeClr val="tx1"/>
                </a:solidFill>
              </a:rPr>
              <a:t>OPISKELUHUOLTO ja YKSILÖKOHTAINEN OPISKELUHUOLTO:</a:t>
            </a:r>
            <a:endParaRPr lang="fi-FI" sz="1200" b="1" dirty="0">
              <a:solidFill>
                <a:schemeClr val="tx1"/>
              </a:solidFill>
            </a:endParaRPr>
          </a:p>
          <a:p>
            <a:r>
              <a:rPr lang="fi-FI" sz="1200" dirty="0" smtClean="0">
                <a:solidFill>
                  <a:schemeClr val="tx1"/>
                </a:solidFill>
              </a:rPr>
              <a:t>Oppilaitoskohtaisen opiskeluhuoltosuunnitelman ja Koulukohtaisen oppilashuoltosuunnitelman liite: </a:t>
            </a:r>
            <a:r>
              <a:rPr lang="fi-FI" sz="12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fi-FI" sz="1200" dirty="0" smtClean="0">
                <a:solidFill>
                  <a:schemeClr val="tx1"/>
                </a:solidFill>
                <a:hlinkClick r:id="rId2"/>
              </a:rPr>
              <a:t>www.kotka.fi/kasvatus-ja-koulutus/opetustoimi/opiskeluhuolto/oppilashuoltosuunnitelma-liite  </a:t>
            </a:r>
            <a:r>
              <a:rPr lang="fi-FI" sz="12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fi-FI" sz="1200" dirty="0" smtClean="0">
                <a:solidFill>
                  <a:schemeClr val="tx1"/>
                </a:solidFill>
              </a:rPr>
              <a:t>Koulu- ja opiskeluterveydenhuolto: </a:t>
            </a:r>
            <a:r>
              <a:rPr lang="fi-FI" sz="12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fi-FI" sz="1200" dirty="0">
                <a:solidFill>
                  <a:schemeClr val="tx1"/>
                </a:solidFill>
                <a:hlinkClick r:id="rId3"/>
              </a:rPr>
              <a:t>://www.kymsote.fi/fi/Palvelut/Lasten%2C-nuorten-ja-perheiden-palvelut/Koulu--</a:t>
            </a:r>
            <a:r>
              <a:rPr lang="fi-FI" sz="1200" dirty="0" smtClean="0">
                <a:solidFill>
                  <a:schemeClr val="tx1"/>
                </a:solidFill>
                <a:hlinkClick r:id="rId3"/>
              </a:rPr>
              <a:t>ja-opiskeluterveydenhuolto/p/koulu-ja-opiskeluterveydenhuolto</a:t>
            </a:r>
            <a:r>
              <a:rPr lang="fi-FI" sz="1200" dirty="0" smtClean="0">
                <a:solidFill>
                  <a:schemeClr val="tx1"/>
                </a:solidFill>
              </a:rPr>
              <a:t> </a:t>
            </a:r>
            <a:endParaRPr lang="fi-FI" sz="1200" dirty="0">
              <a:solidFill>
                <a:schemeClr val="tx1"/>
              </a:solidFill>
            </a:endParaRPr>
          </a:p>
          <a:p>
            <a:r>
              <a:rPr lang="fi-FI" sz="1200" dirty="0" smtClean="0">
                <a:solidFill>
                  <a:schemeClr val="tx1"/>
                </a:solidFill>
              </a:rPr>
              <a:t>Opiskeluhuollon kuraattori- ja psykologipalvelut: </a:t>
            </a:r>
            <a:r>
              <a:rPr lang="fi-FI" sz="12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fi-FI" sz="1200" dirty="0">
                <a:solidFill>
                  <a:schemeClr val="tx1"/>
                </a:solidFill>
                <a:hlinkClick r:id="rId4"/>
              </a:rPr>
              <a:t>://</a:t>
            </a:r>
            <a:r>
              <a:rPr lang="fi-FI" sz="1200" dirty="0" smtClean="0">
                <a:solidFill>
                  <a:schemeClr val="tx1"/>
                </a:solidFill>
                <a:hlinkClick r:id="rId4"/>
              </a:rPr>
              <a:t>www.kotka.fi/opiskeluhuolto/</a:t>
            </a:r>
            <a:r>
              <a:rPr lang="fi-FI" sz="1200" dirty="0" smtClean="0">
                <a:solidFill>
                  <a:schemeClr val="tx1"/>
                </a:solidFill>
              </a:rPr>
              <a:t> </a:t>
            </a:r>
            <a:endParaRPr lang="fi-FI" sz="1200" dirty="0">
              <a:solidFill>
                <a:schemeClr val="tx1"/>
              </a:solidFill>
            </a:endParaRPr>
          </a:p>
          <a:p>
            <a:r>
              <a:rPr lang="fi-FI" sz="1200" dirty="0" smtClean="0">
                <a:solidFill>
                  <a:schemeClr val="tx1"/>
                </a:solidFill>
              </a:rPr>
              <a:t>Oppilas- ja opiskelijahuoltolaki (1287/2013): </a:t>
            </a:r>
            <a:r>
              <a:rPr lang="fi-FI" sz="1200" dirty="0" smtClean="0">
                <a:solidFill>
                  <a:schemeClr val="tx1"/>
                </a:solidFill>
                <a:hlinkClick r:id="rId5"/>
              </a:rPr>
              <a:t>www.finlex.fi</a:t>
            </a:r>
            <a:r>
              <a:rPr lang="fi-FI" sz="1200" dirty="0" smtClean="0">
                <a:solidFill>
                  <a:schemeClr val="tx1"/>
                </a:solidFill>
              </a:rPr>
              <a:t> </a:t>
            </a:r>
          </a:p>
          <a:p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911927" y="5153891"/>
            <a:ext cx="543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Korona</a:t>
            </a:r>
            <a:r>
              <a:rPr kumimoji="0" lang="fi-FI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pandemiaa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koskevat viestit </a:t>
            </a:r>
            <a:r>
              <a:rPr lang="fi-FI" sz="1200" dirty="0" smtClean="0">
                <a:latin typeface="Calibri" panose="020F0502020204030204"/>
              </a:rPr>
              <a:t>löytyvät Wilma –tiedotteista ja koulun toimintaa koskevaa ohjeistusta löydät </a:t>
            </a:r>
            <a:r>
              <a:rPr lang="fi-FI" sz="1200" noProof="0" dirty="0" err="1" smtClean="0">
                <a:latin typeface="Calibri" panose="020F0502020204030204"/>
              </a:rPr>
              <a:t>Peda.netista</a:t>
            </a:r>
            <a:r>
              <a:rPr lang="fi-FI" sz="1200" noProof="0" dirty="0" smtClean="0">
                <a:latin typeface="Calibri" panose="020F0502020204030204"/>
              </a:rPr>
              <a:t>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266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528159"/>
            <a:ext cx="5318339" cy="748191"/>
          </a:xfrm>
        </p:spPr>
        <p:txBody>
          <a:bodyPr/>
          <a:lstStyle/>
          <a:p>
            <a:pPr algn="l"/>
            <a:r>
              <a:rPr lang="fi-FI" dirty="0" smtClean="0"/>
              <a:t>                </a:t>
            </a:r>
            <a:r>
              <a:rPr lang="fi-FI" dirty="0" err="1" smtClean="0"/>
              <a:t>vUOSIKELLO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22229334"/>
              </p:ext>
            </p:extLst>
          </p:nvPr>
        </p:nvGraphicFramePr>
        <p:xfrm>
          <a:off x="806236" y="2029097"/>
          <a:ext cx="6935684" cy="416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5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324516-9609-7D49-AD71-1464DE68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5562600"/>
            <a:ext cx="4267200" cy="990600"/>
          </a:xfrm>
        </p:spPr>
        <p:txBody>
          <a:bodyPr>
            <a:normAutofit/>
          </a:bodyPr>
          <a:lstStyle/>
          <a:p>
            <a:r>
              <a:rPr lang="fi-FI" sz="1200" dirty="0" smtClean="0"/>
              <a:t>opetustoimi </a:t>
            </a:r>
            <a:r>
              <a:rPr lang="fi-FI" sz="1200" dirty="0"/>
              <a:t>ja varhaiskasvatus</a:t>
            </a:r>
            <a:br>
              <a:rPr lang="fi-FI" sz="1200" dirty="0"/>
            </a:br>
            <a:r>
              <a:rPr lang="fi-FI" sz="1200" dirty="0"/>
              <a:t>opiskeluhuollon ohjausryhmä</a:t>
            </a:r>
            <a:br>
              <a:rPr lang="fi-FI" sz="1200" dirty="0"/>
            </a:br>
            <a:r>
              <a:rPr lang="fi-FI" sz="1200" dirty="0"/>
              <a:t>syksy 2020</a:t>
            </a:r>
          </a:p>
        </p:txBody>
      </p:sp>
    </p:spTree>
    <p:extLst>
      <p:ext uri="{BB962C8B-B14F-4D97-AF65-F5344CB8AC3E}">
        <p14:creationId xmlns:p14="http://schemas.microsoft.com/office/powerpoint/2010/main" val="263476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6C4FB-7510-2C4B-8BF9-2752EE82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sisällys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1A98EC-7E63-F64D-911D-A7ABEDBA99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flipH="1">
            <a:off x="748047" y="1480373"/>
            <a:ext cx="6899662" cy="431359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 LUKIOSSA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YHTEISÖLLINEN </a:t>
            </a: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YKSILÖKOHTAINEN </a:t>
            </a: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YHTEISTYÖ </a:t>
            </a: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OPISKELIJOIDEN 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JA HEIDÄN HUOLTAJIENSA KANSSA</a:t>
            </a:r>
          </a:p>
          <a:p>
            <a:pPr marL="457200" indent="-457200">
              <a:buAutoNum type="arabicPeriod"/>
            </a:pP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OPISKELUHUOLTOSUUNNITELMAN 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TOTEUTTAMINEN, SEURAAMINEN JA ARVIOINTI</a:t>
            </a:r>
          </a:p>
          <a:p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64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 LUKIOSSA</a:t>
            </a:r>
            <a:endParaRPr lang="fi-FI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 flipH="1">
            <a:off x="806236" y="1656522"/>
            <a:ext cx="3183873" cy="4095885"/>
          </a:xfrm>
        </p:spPr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Tarkoitetaan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opiskelijan hyvän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oppimisen, hyvän psyykkisen ja fyysisen terveyden sekä sosiaalisen hyvinvoinnin edistämistä ja ylläpitämistä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lukiokoulutuksessa ehkäisemällä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mahdollisimman varhain oppimiseen ja hyvinvointiin liittyviä haasteita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Toteutetaan ensisijaisesti koko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oppilaitosyhteisöä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tukevana yhteisöllisenä työnä, joka on kaikkien yhteinen tehtävä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Jokaisella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opiskelijalla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on oikeus yksilökohtaiseen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opiskeluhuoltoon ja opiskeluhuollon palveluihin,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johon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kuuluvat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terveydenhoitajan, kuraattorin ja psykologin palvelut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Sisällön paikkamerkki 4"/>
          <p:cNvSpPr txBox="1">
            <a:spLocks/>
          </p:cNvSpPr>
          <p:nvPr/>
        </p:nvSpPr>
        <p:spPr>
          <a:xfrm flipH="1">
            <a:off x="4526375" y="1656522"/>
            <a:ext cx="3320840" cy="409588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LUKIO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1100" dirty="0" smtClean="0"/>
              <a:t>Karhulan </a:t>
            </a:r>
            <a:r>
              <a:rPr lang="fi-FI" sz="1100" dirty="0"/>
              <a:t>lukio tarjoaa laajan yleissivistävän perustan jatko-opintoihin, elämään ja aikuisuuteen. Lisäksi lukiossa voi suorittaa </a:t>
            </a:r>
            <a:r>
              <a:rPr lang="fi-FI" sz="1100" dirty="0" err="1"/>
              <a:t>matemaattis</a:t>
            </a:r>
            <a:r>
              <a:rPr lang="fi-FI" sz="1100" dirty="0"/>
              <a:t>-teknologisen linjan, yrittäjyyslinjan ja </a:t>
            </a:r>
            <a:r>
              <a:rPr lang="fi-FI" sz="1100" dirty="0" smtClean="0"/>
              <a:t>urheilijakoulutuksen.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Lukio toimii Karhulan koulun kanssa yhteisissä tiloissa, osoitteessa Vesivallintie 16, 48600 KOTKA</a:t>
            </a:r>
            <a:endParaRPr lang="fi-FI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opiskelijapaikkoja 432, opetushenkilöstö: lukio pääkouluna 20, lukion ja peruskoulun yhteiset 9,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muu </a:t>
            </a:r>
            <a:r>
              <a:rPr lang="fi-F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henkilöstö 3</a:t>
            </a:r>
            <a:endParaRPr lang="fi-F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600" dirty="0"/>
          </a:p>
          <a:p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55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23014" y="528159"/>
            <a:ext cx="6331164" cy="1128363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 LUKIOSSA</a:t>
            </a:r>
            <a:endParaRPr lang="fi-FI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isällön paikkamerkki 4"/>
          <p:cNvSpPr txBox="1">
            <a:spLocks/>
          </p:cNvSpPr>
          <p:nvPr/>
        </p:nvSpPr>
        <p:spPr>
          <a:xfrm flipH="1">
            <a:off x="5993476" y="1843825"/>
            <a:ext cx="3150524" cy="492944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600" dirty="0"/>
          </a:p>
          <a:p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80154704"/>
              </p:ext>
            </p:extLst>
          </p:nvPr>
        </p:nvGraphicFramePr>
        <p:xfrm>
          <a:off x="738404" y="1818919"/>
          <a:ext cx="5255072" cy="406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28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475907"/>
            <a:ext cx="6331164" cy="1128363"/>
          </a:xfrm>
        </p:spPr>
        <p:txBody>
          <a:bodyPr/>
          <a:lstStyle/>
          <a:p>
            <a:r>
              <a:rPr lang="fi-FI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YHTEISÖLLINEN OPPILASHUOLTO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Sisällön paikkamerkki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97290775"/>
              </p:ext>
            </p:extLst>
          </p:nvPr>
        </p:nvGraphicFramePr>
        <p:xfrm>
          <a:off x="1406525" y="1690511"/>
          <a:ext cx="6330950" cy="357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orakulmio 4"/>
          <p:cNvSpPr/>
          <p:nvPr/>
        </p:nvSpPr>
        <p:spPr>
          <a:xfrm>
            <a:off x="320918" y="5347278"/>
            <a:ext cx="9039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200" dirty="0">
                <a:solidFill>
                  <a:srgbClr val="FFFFFF"/>
                </a:solidFill>
              </a:rPr>
              <a:t>*Yhdenvertaisuussuunnitelma, tasa-arvosuunnitelma, päihdesuunnitelma, turvallisuussuunnitelma, järjestyssäännöt, suunnitelma </a:t>
            </a:r>
            <a:r>
              <a:rPr lang="fi-FI" sz="1200" dirty="0" smtClean="0">
                <a:solidFill>
                  <a:srgbClr val="FFFFFF"/>
                </a:solidFill>
              </a:rPr>
              <a:t>opiskelijan </a:t>
            </a:r>
            <a:r>
              <a:rPr lang="fi-FI" sz="1200" dirty="0">
                <a:solidFill>
                  <a:srgbClr val="FFFFFF"/>
                </a:solidFill>
              </a:rPr>
              <a:t>suojaamiseksi väkivallalta, kiusaamiselta ja häirinnältä, pelastussuunnitelma, terveellisyyden, turvallisuuden ja hyvinvoinnin tarkastus</a:t>
            </a:r>
          </a:p>
        </p:txBody>
      </p:sp>
    </p:spTree>
    <p:extLst>
      <p:ext uri="{BB962C8B-B14F-4D97-AF65-F5344CB8AC3E}">
        <p14:creationId xmlns:p14="http://schemas.microsoft.com/office/powerpoint/2010/main" val="339985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093219-341A-4B45-9454-D7056506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36" y="412205"/>
            <a:ext cx="6331164" cy="1128363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 YHTEISÖLLINEN 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OPISKELUHUOLTO</a:t>
            </a:r>
            <a:endParaRPr lang="fi-FI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A83DD0-1D28-0E4A-9B50-D0B1710784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flipH="1">
            <a:off x="806236" y="2311208"/>
            <a:ext cx="3224851" cy="3173258"/>
          </a:xfrm>
        </p:spPr>
        <p:txBody>
          <a:bodyPr/>
          <a:lstStyle/>
          <a:p>
            <a:pPr lvl="0">
              <a:buClr>
                <a:srgbClr val="0B082E"/>
              </a:buClr>
            </a:pPr>
            <a:r>
              <a:rPr lang="fi-FI" sz="1400" b="1" dirty="0">
                <a:solidFill>
                  <a:srgbClr val="FFFFFF"/>
                </a:solidFill>
              </a:rPr>
              <a:t>Yhteisöllinen </a:t>
            </a:r>
            <a:r>
              <a:rPr lang="fi-FI" sz="1400" b="1" dirty="0" smtClean="0">
                <a:solidFill>
                  <a:srgbClr val="FFFFFF"/>
                </a:solidFill>
              </a:rPr>
              <a:t>opiskeluhuoltotyö</a:t>
            </a:r>
            <a:r>
              <a:rPr lang="fi-FI" sz="1400" b="1" dirty="0">
                <a:solidFill>
                  <a:srgbClr val="FFFFFF"/>
                </a:solidFill>
              </a:rPr>
              <a:t>:</a:t>
            </a:r>
          </a:p>
          <a:p>
            <a:pPr marL="285750" lvl="0" indent="-285750">
              <a:buClr>
                <a:srgbClr val="0B082E"/>
              </a:buClr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FFFFFF"/>
                </a:solidFill>
              </a:rPr>
              <a:t>tukee koko </a:t>
            </a:r>
            <a:r>
              <a:rPr lang="fi-FI" sz="1400" dirty="0" smtClean="0">
                <a:solidFill>
                  <a:srgbClr val="FFFFFF"/>
                </a:solidFill>
              </a:rPr>
              <a:t>oppilaitosyhteisöä</a:t>
            </a:r>
            <a:endParaRPr lang="fi-FI" sz="1400" dirty="0">
              <a:solidFill>
                <a:srgbClr val="FFFFFF"/>
              </a:solidFill>
            </a:endParaRPr>
          </a:p>
          <a:p>
            <a:pPr marL="285750" lvl="0" indent="-285750">
              <a:buClr>
                <a:srgbClr val="0B082E"/>
              </a:buClr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FFFFFF"/>
                </a:solidFill>
              </a:rPr>
              <a:t>ensisijainen </a:t>
            </a:r>
            <a:r>
              <a:rPr lang="fi-FI" sz="1400" dirty="0" smtClean="0">
                <a:solidFill>
                  <a:srgbClr val="FFFFFF"/>
                </a:solidFill>
              </a:rPr>
              <a:t>opiskeluhuollon </a:t>
            </a:r>
            <a:r>
              <a:rPr lang="fi-FI" sz="1400" dirty="0">
                <a:solidFill>
                  <a:srgbClr val="FFFFFF"/>
                </a:solidFill>
              </a:rPr>
              <a:t>työtapa</a:t>
            </a:r>
          </a:p>
          <a:p>
            <a:pPr marL="285750" lvl="0" indent="-285750">
              <a:buClr>
                <a:srgbClr val="0B082E"/>
              </a:buClr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FFFFFF"/>
                </a:solidFill>
              </a:rPr>
              <a:t>tukee esteettömyyttä ja turvallisuutta</a:t>
            </a:r>
          </a:p>
          <a:p>
            <a:pPr lvl="0">
              <a:buClr>
                <a:srgbClr val="0B082E"/>
              </a:buClr>
            </a:pPr>
            <a:r>
              <a:rPr lang="fi-FI" sz="1400" dirty="0">
                <a:solidFill>
                  <a:srgbClr val="FFFFFF"/>
                </a:solidFill>
              </a:rPr>
              <a:t> Osallisuus</a:t>
            </a:r>
          </a:p>
          <a:p>
            <a:pPr marL="285750" lvl="0" indent="-285750">
              <a:buClr>
                <a:srgbClr val="0B082E"/>
              </a:buClr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FFFFFF"/>
                </a:solidFill>
              </a:rPr>
              <a:t>toteutuu </a:t>
            </a:r>
            <a:r>
              <a:rPr lang="fi-FI" sz="1400" dirty="0" smtClean="0">
                <a:solidFill>
                  <a:srgbClr val="FFFFFF"/>
                </a:solidFill>
              </a:rPr>
              <a:t>lukion kaikkien </a:t>
            </a:r>
            <a:r>
              <a:rPr lang="fi-FI" sz="1400" dirty="0">
                <a:solidFill>
                  <a:srgbClr val="FFFFFF"/>
                </a:solidFill>
              </a:rPr>
              <a:t>jäsenten mukaan lukien </a:t>
            </a:r>
            <a:r>
              <a:rPr lang="fi-FI" sz="1400" dirty="0" smtClean="0">
                <a:solidFill>
                  <a:srgbClr val="FFFFFF"/>
                </a:solidFill>
              </a:rPr>
              <a:t>opiskelijat </a:t>
            </a:r>
            <a:r>
              <a:rPr lang="fi-FI" sz="1400" dirty="0">
                <a:solidFill>
                  <a:srgbClr val="FFFFFF"/>
                </a:solidFill>
              </a:rPr>
              <a:t>ja </a:t>
            </a:r>
            <a:r>
              <a:rPr lang="fi-FI" sz="1400" dirty="0" smtClean="0">
                <a:solidFill>
                  <a:srgbClr val="FFFFFF"/>
                </a:solidFill>
              </a:rPr>
              <a:t>huoltajat </a:t>
            </a:r>
            <a:r>
              <a:rPr lang="fi-FI" sz="1400" dirty="0">
                <a:solidFill>
                  <a:srgbClr val="FFFFFF"/>
                </a:solidFill>
              </a:rPr>
              <a:t>arvostuksena, tasavertaisuutena ja luottamuksena</a:t>
            </a:r>
          </a:p>
          <a:p>
            <a:pPr marL="285750" lvl="0" indent="-285750">
              <a:buClr>
                <a:srgbClr val="0B082E"/>
              </a:buClr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FFFFFF"/>
                </a:solidFill>
              </a:rPr>
              <a:t>luo mahdollisuuksia toimia, vaikuttaa ja kehittää </a:t>
            </a:r>
            <a:r>
              <a:rPr lang="fi-FI" sz="1400" dirty="0" smtClean="0">
                <a:solidFill>
                  <a:srgbClr val="FFFFFF"/>
                </a:solidFill>
              </a:rPr>
              <a:t>oppilaitosyhteisöä </a:t>
            </a:r>
            <a:r>
              <a:rPr lang="fi-FI" sz="1400" dirty="0">
                <a:solidFill>
                  <a:srgbClr val="FFFFFF"/>
                </a:solidFill>
              </a:rPr>
              <a:t>yhdessä</a:t>
            </a:r>
          </a:p>
          <a:p>
            <a:endParaRPr lang="fi-FI" sz="1400" dirty="0"/>
          </a:p>
          <a:p>
            <a:endParaRPr lang="fi-FI" sz="1400" dirty="0"/>
          </a:p>
        </p:txBody>
      </p:sp>
      <p:sp>
        <p:nvSpPr>
          <p:cNvPr id="4" name="Sisällön paikkamerkki 4"/>
          <p:cNvSpPr txBox="1">
            <a:spLocks/>
          </p:cNvSpPr>
          <p:nvPr/>
        </p:nvSpPr>
        <p:spPr>
          <a:xfrm flipH="1">
            <a:off x="4774570" y="2311208"/>
            <a:ext cx="3315190" cy="433066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 smtClean="0">
                <a:solidFill>
                  <a:schemeClr val="bg1"/>
                </a:solidFill>
              </a:rPr>
              <a:t>LUKIO</a:t>
            </a:r>
          </a:p>
          <a:p>
            <a:r>
              <a:rPr lang="fi-FI" sz="1400" dirty="0" smtClean="0">
                <a:solidFill>
                  <a:schemeClr val="bg1"/>
                </a:solidFill>
              </a:rPr>
              <a:t>Tänä </a:t>
            </a:r>
            <a:r>
              <a:rPr lang="fi-FI" sz="1400" dirty="0">
                <a:solidFill>
                  <a:schemeClr val="bg1"/>
                </a:solidFill>
              </a:rPr>
              <a:t>lukuvuonna </a:t>
            </a:r>
            <a:r>
              <a:rPr lang="fi-FI" sz="1400" dirty="0" smtClean="0">
                <a:solidFill>
                  <a:schemeClr val="bg1"/>
                </a:solidFill>
              </a:rPr>
              <a:t>meidän lukion yhteisöllisen opiskeluhuollon </a:t>
            </a:r>
            <a:r>
              <a:rPr lang="fi-FI" sz="1400" dirty="0">
                <a:solidFill>
                  <a:schemeClr val="bg1"/>
                </a:solidFill>
              </a:rPr>
              <a:t>tavoitteena on:</a:t>
            </a:r>
          </a:p>
          <a:p>
            <a:r>
              <a:rPr lang="fi-FI" sz="1400" dirty="0">
                <a:solidFill>
                  <a:schemeClr val="bg1"/>
                </a:solidFill>
              </a:rPr>
              <a:t>1. Kaikille </a:t>
            </a:r>
            <a:r>
              <a:rPr lang="fi-FI" sz="1400" dirty="0" smtClean="0">
                <a:solidFill>
                  <a:schemeClr val="bg1"/>
                </a:solidFill>
              </a:rPr>
              <a:t>Kotkan opetustoimen lukioille, kouluille </a:t>
            </a:r>
            <a:r>
              <a:rPr lang="fi-FI" sz="1400" dirty="0">
                <a:solidFill>
                  <a:schemeClr val="bg1"/>
                </a:solidFill>
              </a:rPr>
              <a:t>ja esiopetukselle </a:t>
            </a:r>
            <a:r>
              <a:rPr lang="fi-FI" sz="1400" dirty="0" smtClean="0">
                <a:solidFill>
                  <a:schemeClr val="bg1"/>
                </a:solidFill>
              </a:rPr>
              <a:t>yhteinen: Mielen hyvinvoinnin vahvistaminen 2021-2023</a:t>
            </a:r>
            <a:endParaRPr lang="fi-FI" sz="1400" dirty="0">
              <a:solidFill>
                <a:schemeClr val="bg1"/>
              </a:solidFill>
            </a:endParaRPr>
          </a:p>
          <a:p>
            <a:r>
              <a:rPr lang="fi-FI" sz="1400" dirty="0">
                <a:solidFill>
                  <a:schemeClr val="bg1"/>
                </a:solidFill>
              </a:rPr>
              <a:t>2</a:t>
            </a:r>
            <a:r>
              <a:rPr lang="fi-FI" sz="1400" dirty="0" smtClean="0">
                <a:solidFill>
                  <a:schemeClr val="bg1"/>
                </a:solidFill>
              </a:rPr>
              <a:t>.  Opiskelijoiden osallisuuden vahvistaminen</a:t>
            </a:r>
            <a:endParaRPr lang="fi-FI" sz="1400" dirty="0">
              <a:solidFill>
                <a:schemeClr val="bg1"/>
              </a:solidFill>
            </a:endParaRPr>
          </a:p>
          <a:p>
            <a:r>
              <a:rPr lang="fi-FI" sz="1400" dirty="0">
                <a:solidFill>
                  <a:schemeClr val="bg1"/>
                </a:solidFill>
              </a:rPr>
              <a:t>3</a:t>
            </a:r>
            <a:r>
              <a:rPr lang="fi-FI" sz="1400" dirty="0" smtClean="0">
                <a:solidFill>
                  <a:schemeClr val="bg1"/>
                </a:solidFill>
              </a:rPr>
              <a:t>. Yhteisöllisyyden ylläpitäminen</a:t>
            </a:r>
          </a:p>
          <a:p>
            <a:r>
              <a:rPr lang="fi-FI" sz="1400" dirty="0" smtClean="0">
                <a:solidFill>
                  <a:schemeClr val="bg1"/>
                </a:solidFill>
              </a:rPr>
              <a:t>4.  Positiivisen huomioimisen ja kannustamisen lisääminen</a:t>
            </a:r>
          </a:p>
          <a:p>
            <a:r>
              <a:rPr lang="fi-FI" sz="1400" dirty="0" smtClean="0">
                <a:solidFill>
                  <a:schemeClr val="bg1"/>
                </a:solidFill>
              </a:rPr>
              <a:t>Tarkempi vuosikello löytyy suunnitelman lopusta</a:t>
            </a:r>
          </a:p>
          <a:p>
            <a:endParaRPr lang="fi-FI" sz="1400" dirty="0">
              <a:solidFill>
                <a:srgbClr val="FF0000"/>
              </a:solidFill>
            </a:endParaRPr>
          </a:p>
          <a:p>
            <a:pPr lvl="0">
              <a:buClr>
                <a:srgbClr val="0B082E"/>
              </a:buClr>
              <a:defRPr/>
            </a:pPr>
            <a:endParaRPr lang="fi-FI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0B082E"/>
              </a:buClr>
              <a:defRPr/>
            </a:pPr>
            <a:endParaRPr lang="fi-FI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0B082E"/>
              </a:buClr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11932" y="1409939"/>
            <a:ext cx="683831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110000"/>
              </a:lnSpc>
              <a:spcBef>
                <a:spcPts val="700"/>
              </a:spcBef>
              <a:buClr>
                <a:srgbClr val="0B082E"/>
              </a:buClr>
            </a:pPr>
            <a:r>
              <a:rPr lang="fi-FI" sz="1400" dirty="0">
                <a:solidFill>
                  <a:srgbClr val="FFFFFF"/>
                </a:solidFill>
              </a:rPr>
              <a:t>On suunnitelmallista ja tavoitteellista. Tavoitteena on edistää oppimista, hyvinvointia, hyvää vuorovaikutusta ja osallisuutta. Tämä toteutuu toimintakulttuurin sekä yhteisesti sovittujen toimintatapojen kautta.</a:t>
            </a:r>
          </a:p>
        </p:txBody>
      </p:sp>
    </p:spTree>
    <p:extLst>
      <p:ext uri="{BB962C8B-B14F-4D97-AF65-F5344CB8AC3E}">
        <p14:creationId xmlns:p14="http://schemas.microsoft.com/office/powerpoint/2010/main" val="390067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YHTEISÖLLINEN </a:t>
            </a:r>
            <a:r>
              <a:rPr lang="fi-FI" sz="3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OPISKELUHUOLTO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43725754"/>
              </p:ext>
            </p:extLst>
          </p:nvPr>
        </p:nvGraphicFramePr>
        <p:xfrm>
          <a:off x="268445" y="2017533"/>
          <a:ext cx="4843881" cy="377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isällön paikkamerkki 4"/>
          <p:cNvSpPr txBox="1">
            <a:spLocks/>
          </p:cNvSpPr>
          <p:nvPr/>
        </p:nvSpPr>
        <p:spPr>
          <a:xfrm flipH="1">
            <a:off x="5112326" y="1656522"/>
            <a:ext cx="3315190" cy="456614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LUKIO </a:t>
            </a:r>
            <a:r>
              <a:rPr lang="fi-FI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fi-FI" sz="1200" dirty="0" smtClean="0">
                <a:solidFill>
                  <a:schemeClr val="bg1"/>
                </a:solidFill>
              </a:rPr>
              <a:t>Yhteisöllinen opiskeluhuoltoryhmä </a:t>
            </a:r>
            <a:r>
              <a:rPr lang="fi-FI" sz="1200" dirty="0">
                <a:solidFill>
                  <a:schemeClr val="bg1"/>
                </a:solidFill>
              </a:rPr>
              <a:t>kokoontuu </a:t>
            </a:r>
            <a:r>
              <a:rPr lang="fi-FI" sz="1200" dirty="0" smtClean="0">
                <a:solidFill>
                  <a:schemeClr val="bg1"/>
                </a:solidFill>
              </a:rPr>
              <a:t> 4 kertaa lukuvuodessa ja lisäksi tarvittaessa</a:t>
            </a:r>
            <a:endParaRPr lang="fi-FI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fi-FI" sz="1200" dirty="0" smtClean="0">
                <a:solidFill>
                  <a:schemeClr val="bg1"/>
                </a:solidFill>
              </a:rPr>
              <a:t>Miten toimitaan: toimintatavat </a:t>
            </a:r>
            <a:r>
              <a:rPr lang="fi-FI" sz="1200" dirty="0">
                <a:solidFill>
                  <a:schemeClr val="bg1"/>
                </a:solidFill>
              </a:rPr>
              <a:t>ja </a:t>
            </a:r>
            <a:r>
              <a:rPr lang="fi-FI" sz="1200" dirty="0" smtClean="0">
                <a:solidFill>
                  <a:schemeClr val="bg1"/>
                </a:solidFill>
              </a:rPr>
              <a:t>käytännöt      </a:t>
            </a:r>
          </a:p>
          <a:p>
            <a:pPr marL="171450" indent="-171450">
              <a:buFontTx/>
              <a:buChar char="-"/>
            </a:pPr>
            <a:r>
              <a:rPr lang="fi-FI" sz="1200" dirty="0" smtClean="0">
                <a:solidFill>
                  <a:schemeClr val="bg1"/>
                </a:solidFill>
              </a:rPr>
              <a:t>kokoukset</a:t>
            </a:r>
          </a:p>
          <a:p>
            <a:pPr marL="171450" indent="-171450">
              <a:buFontTx/>
              <a:buChar char="-"/>
            </a:pPr>
            <a:r>
              <a:rPr lang="fi-FI" sz="1200" dirty="0" smtClean="0">
                <a:solidFill>
                  <a:schemeClr val="bg1"/>
                </a:solidFill>
              </a:rPr>
              <a:t>suunnitelmat</a:t>
            </a:r>
          </a:p>
          <a:p>
            <a:pPr marL="171450" indent="-171450">
              <a:buFontTx/>
              <a:buChar char="-"/>
            </a:pPr>
            <a:r>
              <a:rPr lang="fi-FI" sz="1200" dirty="0" smtClean="0">
                <a:solidFill>
                  <a:schemeClr val="bg1"/>
                </a:solidFill>
              </a:rPr>
              <a:t>tutkimustulosten ja kyselyiden analysointi, niistä keskustelu ja jatkotoimien suunnittelu    </a:t>
            </a:r>
          </a:p>
          <a:p>
            <a:pPr marL="171450" indent="-171450">
              <a:buFontTx/>
              <a:buChar char="-"/>
            </a:pPr>
            <a:r>
              <a:rPr lang="fi-FI" sz="1200" dirty="0" smtClean="0">
                <a:solidFill>
                  <a:schemeClr val="bg1"/>
                </a:solidFill>
              </a:rPr>
              <a:t>opiskelijoiden edustajat läsnä mahdollisuuksien mukaan    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Yhteistyö oppilaitoksen ulkopuolisten palvelujen ja yhteistyökumppaneiden kanssa suunnitellaan tapauskohtaisesti mm. seuraavien tahojen </a:t>
            </a:r>
            <a:r>
              <a:rPr lang="fi-FI" sz="1200" dirty="0" smtClean="0">
                <a:solidFill>
                  <a:schemeClr val="bg1"/>
                </a:solidFill>
              </a:rPr>
              <a:t>kanssa: etsivä </a:t>
            </a:r>
            <a:r>
              <a:rPr lang="fi-FI" sz="1200" dirty="0">
                <a:solidFill>
                  <a:schemeClr val="bg1"/>
                </a:solidFill>
              </a:rPr>
              <a:t>nuorisotyö, </a:t>
            </a:r>
            <a:r>
              <a:rPr lang="fi-FI" sz="1200" dirty="0" err="1">
                <a:solidFill>
                  <a:schemeClr val="bg1"/>
                </a:solidFill>
              </a:rPr>
              <a:t>Kymsoten</a:t>
            </a:r>
            <a:r>
              <a:rPr lang="fi-FI" sz="1200" dirty="0">
                <a:solidFill>
                  <a:schemeClr val="bg1"/>
                </a:solidFill>
              </a:rPr>
              <a:t> Nuorten </a:t>
            </a:r>
            <a:r>
              <a:rPr lang="fi-FI" sz="1200" dirty="0" smtClean="0">
                <a:solidFill>
                  <a:schemeClr val="bg1"/>
                </a:solidFill>
              </a:rPr>
              <a:t>palvelut ja lastensuojelu, Ohjaamo, poliisi, </a:t>
            </a:r>
            <a:r>
              <a:rPr lang="fi-FI" sz="1200" dirty="0">
                <a:solidFill>
                  <a:schemeClr val="bg1"/>
                </a:solidFill>
              </a:rPr>
              <a:t>nuorisotoimi ym.</a:t>
            </a:r>
            <a:br>
              <a:rPr lang="fi-FI" sz="1200" dirty="0">
                <a:solidFill>
                  <a:schemeClr val="bg1"/>
                </a:solidFill>
              </a:rPr>
            </a:b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82843" y="160026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i-FI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Esimerkki yhteisöllisen </a:t>
            </a:r>
            <a:r>
              <a:rPr lang="fi-FI" sz="1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opiskeluhuoltoryhmän </a:t>
            </a:r>
            <a:r>
              <a:rPr lang="fi-FI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kokoonpanosta. </a:t>
            </a:r>
            <a:r>
              <a:rPr lang="fi-FI" sz="1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Lukion opiskeluhuoltoryhmä </a:t>
            </a:r>
            <a:r>
              <a:rPr lang="fi-FI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suunnittelee, toteuttaa, kehittää ja arvioi </a:t>
            </a:r>
            <a:r>
              <a:rPr lang="fi-FI" sz="1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opiskeluhuoltoa</a:t>
            </a:r>
            <a:r>
              <a:rPr lang="fi-FI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fi-FI" sz="14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0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806236" y="1150891"/>
            <a:ext cx="6734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Yksilökohtaisella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opiskeluhuollolla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tarkoitetaan yksittäisille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opiskelijoille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annettavia </a:t>
            </a:r>
            <a:r>
              <a:rPr lang="fi-FI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opiskelu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terveydenhuollon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palveluja,  opiskeluhuollon kuraattori-ja psykologipalveluja sekä monialaista yksilökohtaista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opiskeluhuoltoa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johon kuuluu yksittäisen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opiskelijan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asiassa koottava monialainen asiantuntijaryhmä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Kaikki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opiskelijoiden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kanssa työskentelevät ovat vastuussa tuen tarpeen tunnistamisessa</a:t>
            </a:r>
          </a:p>
        </p:txBody>
      </p:sp>
      <p:graphicFrame>
        <p:nvGraphicFramePr>
          <p:cNvPr id="7" name="Kaaviokuva 6"/>
          <p:cNvGraphicFramePr/>
          <p:nvPr>
            <p:extLst>
              <p:ext uri="{D42A27DB-BD31-4B8C-83A1-F6EECF244321}">
                <p14:modId xmlns:p14="http://schemas.microsoft.com/office/powerpoint/2010/main" val="4020473257"/>
              </p:ext>
            </p:extLst>
          </p:nvPr>
        </p:nvGraphicFramePr>
        <p:xfrm>
          <a:off x="1954060" y="1900764"/>
          <a:ext cx="5085568" cy="410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yöristetty suorakulmio 7"/>
          <p:cNvSpPr/>
          <p:nvPr/>
        </p:nvSpPr>
        <p:spPr>
          <a:xfrm>
            <a:off x="3519814" y="3755497"/>
            <a:ext cx="2167002" cy="38830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352800" y="3811152"/>
            <a:ext cx="233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Opiskelijalle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suunnatut palvelut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66750" y="304800"/>
            <a:ext cx="6305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 smtClean="0">
                <a:solidFill>
                  <a:schemeClr val="accent1"/>
                </a:solidFill>
                <a:latin typeface="+mj-lt"/>
              </a:rPr>
              <a:t>3 YKSILÖKOHTAINEN  OPISKELUHUOLTO</a:t>
            </a:r>
            <a:endParaRPr lang="fi-FI" sz="3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790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/>
          <p:cNvSpPr txBox="1"/>
          <p:nvPr/>
        </p:nvSpPr>
        <p:spPr>
          <a:xfrm>
            <a:off x="241773" y="1780168"/>
            <a:ext cx="2576946" cy="18928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Opiskelijan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terveydentilan seuraaminen ja edistäminen terveystarkastuksilla, terveysneuvonnalla ja ohjauksella sekä tuen tarpeen varhainen tunnistaminen ja tarvittavan tuen järjestäminen sekä hoitoon ohjaaminen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i-FI" sz="900" dirty="0" err="1" smtClean="0">
                <a:solidFill>
                  <a:srgbClr val="000000"/>
                </a:solidFill>
                <a:latin typeface="Calibri" panose="020F0502020204030204"/>
              </a:rPr>
              <a:t>Huoltaj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ien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kasvatustehtävän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tukeminen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900" dirty="0">
              <a:solidFill>
                <a:srgbClr val="000000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Terveydenhoitaja :  </a:t>
            </a:r>
            <a:r>
              <a:rPr lang="fi-FI" sz="900" noProof="0" dirty="0" smtClean="0">
                <a:solidFill>
                  <a:schemeClr val="tx1"/>
                </a:solidFill>
                <a:latin typeface="Calibri" panose="020F0502020204030204"/>
              </a:rPr>
              <a:t>Martta Ala-</a:t>
            </a:r>
            <a:r>
              <a:rPr lang="fi-FI" sz="900" noProof="0" dirty="0" err="1" smtClean="0">
                <a:solidFill>
                  <a:schemeClr val="tx1"/>
                </a:solidFill>
                <a:latin typeface="Calibri" panose="020F0502020204030204"/>
              </a:rPr>
              <a:t>Krekola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puh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040 </a:t>
            </a:r>
            <a:r>
              <a:rPr lang="fi-FI" sz="900" noProof="0" dirty="0" smtClean="0">
                <a:solidFill>
                  <a:schemeClr val="tx1"/>
                </a:solidFill>
                <a:latin typeface="Calibri" panose="020F0502020204030204"/>
              </a:rPr>
              <a:t>5281408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Paikalla: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pääsääntöisesti ma-pe, avoin vastaanotto päivittäin klo 11.15-12.15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9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6371956" y="1761523"/>
            <a:ext cx="2676698" cy="21698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Tarjoaa apua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opiskelijoille opiskeluun,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erilaisiin elämäntilanteisiin, vapaa-aikaan ja ihmissuhteisiin liittyvissä asioissa sekä tekee yhteistyötä huoltajien, </a:t>
            </a:r>
            <a:r>
              <a:rPr lang="fi-FI" sz="900" dirty="0" smtClean="0">
                <a:solidFill>
                  <a:srgbClr val="000000"/>
                </a:solidFill>
                <a:latin typeface="Calibri" panose="020F0502020204030204"/>
              </a:rPr>
              <a:t>lukion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henkilökunnan ja yhteistyötahojen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kanssa opiskelijan kanssa</a:t>
            </a:r>
            <a:r>
              <a:rPr kumimoji="0" lang="fi-FI" sz="9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sovitulla tavalla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Selvittää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opiskelijan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tuen tarvetta, antaa ohjausta ja neuvontaa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sekä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ohjaa tarvittaviin tukitoimiin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Opiskelijalla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mahdollisuus hakeutua kuraattorille itse, huoltajan tai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henkilökunnan ohjaamana. Kuraattorin tapaamiset perustuvat aina vapaaehtoisuuteen.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Kuraattori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fi-FI" sz="900" dirty="0" smtClean="0">
                <a:solidFill>
                  <a:schemeClr val="tx1"/>
                </a:solidFill>
                <a:latin typeface="Calibri" panose="020F0502020204030204"/>
              </a:rPr>
              <a:t>Minna Paasonen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puh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040 1974977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Paikalla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fi-FI" sz="900" dirty="0" smtClean="0">
                <a:solidFill>
                  <a:schemeClr val="tx1"/>
                </a:solidFill>
                <a:latin typeface="Calibri" panose="020F0502020204030204"/>
              </a:rPr>
              <a:t>pääsääntöisesti </a:t>
            </a:r>
            <a:r>
              <a:rPr kumimoji="0" lang="fi-FI" sz="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ja pe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241773" y="3874925"/>
            <a:ext cx="2576946" cy="13388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Tukee opiskelijoita, lukion </a:t>
            </a:r>
            <a:r>
              <a:rPr lang="fi-FI" sz="900" dirty="0" smtClean="0">
                <a:solidFill>
                  <a:srgbClr val="000000"/>
                </a:solidFill>
                <a:latin typeface="Calibri" panose="020F0502020204030204"/>
              </a:rPr>
              <a:t>henkilöstöä ja tarvittaessa huoltajia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psyykkiseen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terveyteen ja hyvinvointiin liittyvissä asioissa neuvonnan, ohjauksen ja konsultaation avulla.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Psykologi: </a:t>
            </a:r>
            <a:r>
              <a:rPr lang="fi-FI" sz="900" dirty="0" smtClean="0">
                <a:solidFill>
                  <a:schemeClr val="tx1"/>
                </a:solidFill>
                <a:latin typeface="Calibri" panose="020F0502020204030204"/>
              </a:rPr>
              <a:t>Satu </a:t>
            </a:r>
            <a:r>
              <a:rPr lang="fi-FI" sz="900" dirty="0" err="1" smtClean="0">
                <a:solidFill>
                  <a:schemeClr val="tx1"/>
                </a:solidFill>
                <a:latin typeface="Calibri" panose="020F0502020204030204"/>
              </a:rPr>
              <a:t>Bogdanoff</a:t>
            </a:r>
            <a:endParaRPr kumimoji="0" lang="fi-FI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i-FI" sz="900" dirty="0" smtClean="0">
                <a:solidFill>
                  <a:schemeClr val="tx1"/>
                </a:solidFill>
                <a:latin typeface="Calibri" panose="020F0502020204030204"/>
              </a:rPr>
              <a:t>Opiskelijan ajanvaraukset vain johtavan psykologin Mari Koskelan kautta</a:t>
            </a:r>
            <a:endParaRPr kumimoji="0" lang="fi-FI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Paikalla</a:t>
            </a:r>
            <a:r>
              <a:rPr lang="fi-FI" sz="900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fi-FI" sz="900" dirty="0" smtClean="0">
                <a:solidFill>
                  <a:schemeClr val="tx1"/>
                </a:solidFill>
                <a:latin typeface="Calibri" panose="020F0502020204030204"/>
              </a:rPr>
              <a:t>keskiviikkoaamupäivisin</a:t>
            </a:r>
            <a:endParaRPr kumimoji="0" lang="fi-FI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371956" y="3899303"/>
            <a:ext cx="2676698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Yksittäisen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opiskelijan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asiassa koottava monialainen asiantuntijaryhmä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Perustuu aina vapaaehtoisuuteen ja edellyttää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opiskelijan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suostumusta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Tutustu tarkemmin seuraavassa diassa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Kaaviokuva 8"/>
          <p:cNvGraphicFramePr/>
          <p:nvPr>
            <p:extLst>
              <p:ext uri="{D42A27DB-BD31-4B8C-83A1-F6EECF244321}">
                <p14:modId xmlns:p14="http://schemas.microsoft.com/office/powerpoint/2010/main" val="652936588"/>
              </p:ext>
            </p:extLst>
          </p:nvPr>
        </p:nvGraphicFramePr>
        <p:xfrm>
          <a:off x="2078537" y="1738056"/>
          <a:ext cx="5060515" cy="404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Kuva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6183" y="3617921"/>
            <a:ext cx="2170364" cy="304826"/>
          </a:xfrm>
          <a:prstGeom prst="rect">
            <a:avLst/>
          </a:prstGeom>
        </p:spPr>
      </p:pic>
      <p:sp>
        <p:nvSpPr>
          <p:cNvPr id="3" name="Pyöristetty suorakulmio 2"/>
          <p:cNvSpPr/>
          <p:nvPr/>
        </p:nvSpPr>
        <p:spPr>
          <a:xfrm>
            <a:off x="3523612" y="3569918"/>
            <a:ext cx="2170364" cy="40083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314700" y="3617921"/>
            <a:ext cx="2533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Opiskelijalle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suunnatut palvelut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33425" y="523875"/>
            <a:ext cx="6562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 smtClean="0">
                <a:solidFill>
                  <a:schemeClr val="accent1"/>
                </a:solidFill>
                <a:latin typeface="+mj-lt"/>
              </a:rPr>
              <a:t>3 YKSILÖKOHTAINEN OPISKELUHUOLTO</a:t>
            </a:r>
            <a:endParaRPr lang="fi-FI" sz="3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4180656"/>
      </p:ext>
    </p:extLst>
  </p:cSld>
  <p:clrMapOvr>
    <a:masterClrMapping/>
  </p:clrMapOvr>
</p:sld>
</file>

<file path=ppt/theme/theme1.xml><?xml version="1.0" encoding="utf-8"?>
<a:theme xmlns:a="http://schemas.openxmlformats.org/drawingml/2006/main" name="Kotkan-kaupunki">
  <a:themeElements>
    <a:clrScheme name="Kotkan-kaupunki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0083C8"/>
      </a:accent1>
      <a:accent2>
        <a:srgbClr val="83C3EF"/>
      </a:accent2>
      <a:accent3>
        <a:srgbClr val="CC5B59"/>
      </a:accent3>
      <a:accent4>
        <a:srgbClr val="0083C8"/>
      </a:accent4>
      <a:accent5>
        <a:srgbClr val="83C3EF"/>
      </a:accent5>
      <a:accent6>
        <a:srgbClr val="CC5B59"/>
      </a:accent6>
      <a:hlink>
        <a:srgbClr val="83C3EF"/>
      </a:hlink>
      <a:folHlink>
        <a:srgbClr val="CC5B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4B203211-1262-D845-A7A1-49F067E89705}" vid="{C3C9C065-5B1D-1A47-BD79-0ED944F5DB8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6AFF035A16CDC34FB27CE08F50ACA405" ma:contentTypeVersion="5" ma:contentTypeDescription="AreenaIntra dokumentti" ma:contentTypeScope="" ma:versionID="85375d156a9e54da357a50f286762abf">
  <xsd:schema xmlns:xsd="http://www.w3.org/2001/XMLSchema" xmlns:xs="http://www.w3.org/2001/XMLSchema" xmlns:p="http://schemas.microsoft.com/office/2006/metadata/properties" xmlns:ns2="4725239e-b194-4e4b-9e5d-d7784311bef1" targetNamespace="http://schemas.microsoft.com/office/2006/metadata/properties" ma:root="true" ma:fieldsID="fe1fe6cdfddaac84caa87306114197f3" ns2:_="">
    <xsd:import namespace="4725239e-b194-4e4b-9e5d-d7784311bef1"/>
    <xsd:element name="properties">
      <xsd:complexType>
        <xsd:sequence>
          <xsd:element name="documentManagement">
            <xsd:complexType>
              <xsd:all>
                <xsd:element ref="ns2:Nosto" minOccurs="0"/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239e-b194-4e4b-9e5d-d7784311bef1" elementFormDefault="qualified">
    <xsd:import namespace="http://schemas.microsoft.com/office/2006/documentManagement/types"/>
    <xsd:import namespace="http://schemas.microsoft.com/office/infopath/2007/PartnerControls"/>
    <xsd:element name="Nosto" ma:index="11" nillable="true" ma:displayName="Nosto Aineistopankkiin" ma:default="0" ma:description="Rasti ruutuun jos haluat nostaa ko. dokumentin Aineistopankkiin. Tiedosto sijoittuu antamiesi &quot;dokumenttityyppi&quot;- ja &quot;toiminto&quot; -tietojen perusteella." ma:internalName="Nosto" ma:readOnly="false">
      <xsd:simpleType>
        <xsd:restriction base="dms:Boolean"/>
      </xsd:simpleType>
    </xsd:element>
    <xsd:element name="h69d9177441543c79f0d0d4433bc13ac" ma:index="12" ma:taxonomy="true" ma:internalName="h69d9177441543c79f0d0d4433bc13ac" ma:taxonomyFieldName="AreenaIntraDokumenttityyppi" ma:displayName="Dokumenttityyppi" ma:default="" ma:fieldId="{169d9177-4415-43c7-9f0d-0d4433bc13ac}" ma:sspId="87a157ef-df45-4397-8789-e4454cfc2da5" ma:termSetId="9860e4b5-3b48-4598-ab0d-df731de908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e587972-826e-45c0-a197-bb903696fc62}" ma:internalName="TaxCatchAll" ma:showField="CatchAllData" ma:web="4725239e-b194-4e4b-9e5d-d7784311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4" nillable="true" ma:taxonomy="true" ma:internalName="n547a2840f4c4908bae3582247e377a1" ma:taxonomyFieldName="AreenaIntraYritys" ma:displayName="Toiminto" ma:readOnly="false" ma:default="" ma:fieldId="{7547a284-0f4c-4908-bae3-582247e377a1}" ma:sspId="87a157ef-df45-4397-8789-e4454cfc2da5" ma:termSetId="4c8fb4a8-b06e-42c0-b7d7-9ce71e54f8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5" nillable="true" ma:taxonomy="true" ma:internalName="c93af028e68b4ec18d46cb24ea894b48" ma:taxonomyFieldName="AreenaIntraAjankohta" ma:displayName="Ajankohta" ma:default="" ma:fieldId="{c93af028-e68b-4ec1-8d46-cb24ea894b48}" ma:sspId="87a157ef-df45-4397-8789-e4454cfc2da5" ma:termSetId="ef15eb77-f020-486f-902b-ad8567c648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9d9177441543c79f0d0d4433bc13ac xmlns="4725239e-b194-4e4b-9e5d-d7784311b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75dd3a33-2d35-471d-9909-b334bdb25443</TermId>
        </TermInfo>
      </Terms>
    </h69d9177441543c79f0d0d4433bc13ac>
    <c93af028e68b4ec18d46cb24ea894b48 xmlns="4725239e-b194-4e4b-9e5d-d7784311bef1">
      <Terms xmlns="http://schemas.microsoft.com/office/infopath/2007/PartnerControls"/>
    </c93af028e68b4ec18d46cb24ea894b48>
    <Nosto xmlns="4725239e-b194-4e4b-9e5d-d7784311bef1">true</Nosto>
    <TaxCatchAll xmlns="4725239e-b194-4e4b-9e5d-d7784311bef1">
      <Value>47</Value>
    </TaxCatchAll>
    <n547a2840f4c4908bae3582247e377a1 xmlns="4725239e-b194-4e4b-9e5d-d7784311bef1">
      <Terms xmlns="http://schemas.microsoft.com/office/infopath/2007/PartnerControls"/>
    </n547a2840f4c4908bae3582247e377a1>
  </documentManagement>
</p:properties>
</file>

<file path=customXml/itemProps1.xml><?xml version="1.0" encoding="utf-8"?>
<ds:datastoreItem xmlns:ds="http://schemas.openxmlformats.org/officeDocument/2006/customXml" ds:itemID="{B0FCB07C-2628-4585-96AE-014EFACA0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5239e-b194-4e4b-9e5d-d7784311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6A3C21-A1A8-4298-9AFF-F8A53A877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607696-2AC2-4423-A178-D9D7CC1EB56E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725239e-b194-4e4b-9e5d-d7784311bef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Powerpoint-malli, Suomi</Template>
  <TotalTime>1608</TotalTime>
  <Words>1255</Words>
  <Application>Microsoft Office PowerPoint</Application>
  <PresentationFormat>Näytössä katseltava diaesitys (4:3)</PresentationFormat>
  <Paragraphs>221</Paragraphs>
  <Slides>16</Slides>
  <Notes>0</Notes>
  <HiddenSlides>1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Times New Roman</vt:lpstr>
      <vt:lpstr>Wingdings</vt:lpstr>
      <vt:lpstr>Kotkan-kaupunki</vt:lpstr>
      <vt:lpstr>OPPILAITOSkohtainen OPISKELUhuoltosuunnitelma  Karhulan lukio  2021 - 2022 </vt:lpstr>
      <vt:lpstr>sisällys</vt:lpstr>
      <vt:lpstr>1 OPISKELUHUOLTO LUKIOSSA</vt:lpstr>
      <vt:lpstr>1 OPISKELUHUOLTO LUKIOSSA</vt:lpstr>
      <vt:lpstr>2 YHTEISÖLLINEN OPPILASHUOLTO</vt:lpstr>
      <vt:lpstr>2 YHTEISÖLLINEN OPISKELUHUOLTO</vt:lpstr>
      <vt:lpstr>2 YHTEISÖLLINEN OPISKELUHUOLTO</vt:lpstr>
      <vt:lpstr>PowerPoint-esitys</vt:lpstr>
      <vt:lpstr>PowerPoint-esitys</vt:lpstr>
      <vt:lpstr>   </vt:lpstr>
      <vt:lpstr>PowerPoint-esitys</vt:lpstr>
      <vt:lpstr>5 OpISKELUhuoltosuunnitelman toteuttaminen, seuraaminen ja arviointi</vt:lpstr>
      <vt:lpstr>5 OpISKELUhuoltosuunnitelman toteuttaminen, seuraaminen ja arviointi</vt:lpstr>
      <vt:lpstr>LUE LISÄÄ / linkkejä</vt:lpstr>
      <vt:lpstr>                vUOSIKELLO</vt:lpstr>
      <vt:lpstr>opetustoimi ja varhaiskasvatus opiskeluhuollon ohjausryhmä syksy 2020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Kaukoranta Nina</dc:creator>
  <cp:lastModifiedBy>Jäntti Katri Maarit</cp:lastModifiedBy>
  <cp:revision>180</cp:revision>
  <cp:lastPrinted>2020-06-10T05:14:52Z</cp:lastPrinted>
  <dcterms:created xsi:type="dcterms:W3CDTF">2019-04-22T05:41:39Z</dcterms:created>
  <dcterms:modified xsi:type="dcterms:W3CDTF">2021-10-07T10:31:53Z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0x010100AA08B6C20633446DB7C637F08F23358C00D1CC8AC89089415292A9D2C309C61E86006AFF035A16CDC34FB27CE08F50ACA405</vt:lpwstr>
  </property>
  <property fmtid="{D5CDD505-2E9C-101B-9397-08002B2CF9AE}" pid="4" name="AreenaIntraAjankohta">
    <vt:lpwstr/>
  </property>
  <property fmtid="{D5CDD505-2E9C-101B-9397-08002B2CF9AE}" pid="5" name="AreenaIntraYritys">
    <vt:lpwstr/>
  </property>
  <property fmtid="{D5CDD505-2E9C-101B-9397-08002B2CF9AE}" pid="6" name="AreenaIntraDokumenttityyppi">
    <vt:lpwstr>47;#Esitys|75dd3a33-2d35-471d-9909-b334bdb25443</vt:lpwstr>
  </property>
  <property fmtid="{D5CDD505-2E9C-101B-9397-08002B2CF9AE}" pid="7" name="_AdHocReviewCycleID">
    <vt:i4>923513581</vt:i4>
  </property>
  <property fmtid="{D5CDD505-2E9C-101B-9397-08002B2CF9AE}" pid="8" name="_EmailSubject">
    <vt:lpwstr>Oppilaitoskohtainen opiskeluhuoltosuunnitelma</vt:lpwstr>
  </property>
  <property fmtid="{D5CDD505-2E9C-101B-9397-08002B2CF9AE}" pid="9" name="_AuthorEmail">
    <vt:lpwstr>nina.kaukoranta@kotka.fi</vt:lpwstr>
  </property>
  <property fmtid="{D5CDD505-2E9C-101B-9397-08002B2CF9AE}" pid="10" name="_AuthorEmailDisplayName">
    <vt:lpwstr>Kaukoranta Nina</vt:lpwstr>
  </property>
  <property fmtid="{D5CDD505-2E9C-101B-9397-08002B2CF9AE}" pid="11" name="_PreviousAdHocReviewCycleID">
    <vt:i4>820723239</vt:i4>
  </property>
</Properties>
</file>