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24"/>
  </p:notesMasterIdLst>
  <p:handoutMasterIdLst>
    <p:handoutMasterId r:id="rId25"/>
  </p:handoutMasterIdLst>
  <p:sldIdLst>
    <p:sldId id="358" r:id="rId6"/>
    <p:sldId id="374" r:id="rId7"/>
    <p:sldId id="378" r:id="rId8"/>
    <p:sldId id="377" r:id="rId9"/>
    <p:sldId id="381" r:id="rId10"/>
    <p:sldId id="375" r:id="rId11"/>
    <p:sldId id="376" r:id="rId12"/>
    <p:sldId id="380" r:id="rId13"/>
    <p:sldId id="379" r:id="rId14"/>
    <p:sldId id="360" r:id="rId15"/>
    <p:sldId id="361" r:id="rId16"/>
    <p:sldId id="385" r:id="rId17"/>
    <p:sldId id="386" r:id="rId18"/>
    <p:sldId id="387" r:id="rId19"/>
    <p:sldId id="389" r:id="rId20"/>
    <p:sldId id="362" r:id="rId21"/>
    <p:sldId id="365" r:id="rId22"/>
    <p:sldId id="390" r:id="rId23"/>
  </p:sldIdLst>
  <p:sldSz cx="9144000" cy="6858000" type="screen4x3"/>
  <p:notesSz cx="6743700" cy="9875838"/>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40C"/>
    <a:srgbClr val="003883"/>
    <a:srgbClr val="4460A5"/>
    <a:srgbClr val="58585A"/>
    <a:srgbClr val="779346"/>
    <a:srgbClr val="FED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53"/>
  </p:normalViewPr>
  <p:slideViewPr>
    <p:cSldViewPr snapToGrid="0">
      <p:cViewPr varScale="1">
        <p:scale>
          <a:sx n="99" d="100"/>
          <a:sy n="99" d="100"/>
        </p:scale>
        <p:origin x="1022" y="8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defTabSz="876300">
              <a:defRPr sz="1200">
                <a:cs typeface="+mn-cs"/>
              </a:defRPr>
            </a:lvl1pPr>
          </a:lstStyle>
          <a:p>
            <a:pPr>
              <a:defRPr/>
            </a:pPr>
            <a:endParaRPr lang="fi-FI"/>
          </a:p>
        </p:txBody>
      </p:sp>
      <p:sp>
        <p:nvSpPr>
          <p:cNvPr id="57347" name="Rectangle 3"/>
          <p:cNvSpPr>
            <a:spLocks noGrp="1" noChangeArrowheads="1"/>
          </p:cNvSpPr>
          <p:nvPr>
            <p:ph type="dt" sz="quarter" idx="1"/>
          </p:nvPr>
        </p:nvSpPr>
        <p:spPr bwMode="auto">
          <a:xfrm>
            <a:off x="3836988" y="0"/>
            <a:ext cx="2894012"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algn="r" defTabSz="876300">
              <a:defRPr sz="1200">
                <a:cs typeface="+mn-cs"/>
              </a:defRPr>
            </a:lvl1pPr>
          </a:lstStyle>
          <a:p>
            <a:pPr>
              <a:defRPr/>
            </a:pPr>
            <a:endParaRPr lang="fi-FI"/>
          </a:p>
        </p:txBody>
      </p:sp>
      <p:sp>
        <p:nvSpPr>
          <p:cNvPr id="57348" name="Rectangle 4"/>
          <p:cNvSpPr>
            <a:spLocks noGrp="1" noChangeArrowheads="1"/>
          </p:cNvSpPr>
          <p:nvPr>
            <p:ph type="ftr" sz="quarter" idx="2"/>
          </p:nvPr>
        </p:nvSpPr>
        <p:spPr bwMode="auto">
          <a:xfrm>
            <a:off x="0" y="9412288"/>
            <a:ext cx="2895600"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defTabSz="876300">
              <a:defRPr sz="1200">
                <a:cs typeface="+mn-cs"/>
              </a:defRPr>
            </a:lvl1pPr>
          </a:lstStyle>
          <a:p>
            <a:pPr>
              <a:defRPr/>
            </a:pPr>
            <a:endParaRPr lang="fi-FI"/>
          </a:p>
        </p:txBody>
      </p:sp>
      <p:sp>
        <p:nvSpPr>
          <p:cNvPr id="57349" name="Rectangle 5"/>
          <p:cNvSpPr>
            <a:spLocks noGrp="1" noChangeArrowheads="1"/>
          </p:cNvSpPr>
          <p:nvPr>
            <p:ph type="sldNum" sz="quarter" idx="3"/>
          </p:nvPr>
        </p:nvSpPr>
        <p:spPr bwMode="auto">
          <a:xfrm>
            <a:off x="3836988" y="9412288"/>
            <a:ext cx="2894012"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algn="r" defTabSz="876300">
              <a:defRPr sz="1200">
                <a:cs typeface="+mn-cs"/>
              </a:defRPr>
            </a:lvl1pPr>
          </a:lstStyle>
          <a:p>
            <a:pPr>
              <a:defRPr/>
            </a:pPr>
            <a:fld id="{2F754090-24D9-44E7-A6E3-5C199100AA64}" type="slidenum">
              <a:rPr lang="fi-FI"/>
              <a:pPr>
                <a:defRPr/>
              </a:pPr>
              <a:t>‹#›</a:t>
            </a:fld>
            <a:endParaRPr lang="fi-FI"/>
          </a:p>
        </p:txBody>
      </p:sp>
    </p:spTree>
    <p:extLst>
      <p:ext uri="{BB962C8B-B14F-4D97-AF65-F5344CB8AC3E}">
        <p14:creationId xmlns:p14="http://schemas.microsoft.com/office/powerpoint/2010/main" val="208709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defTabSz="949325">
              <a:defRPr sz="1200">
                <a:cs typeface="+mn-cs"/>
              </a:defRPr>
            </a:lvl1pPr>
          </a:lstStyle>
          <a:p>
            <a:pPr>
              <a:defRPr/>
            </a:pPr>
            <a:endParaRPr lang="fi-FI"/>
          </a:p>
        </p:txBody>
      </p:sp>
      <p:sp>
        <p:nvSpPr>
          <p:cNvPr id="1843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algn="r" defTabSz="949325">
              <a:defRPr sz="1200">
                <a:cs typeface="+mn-cs"/>
              </a:defRPr>
            </a:lvl1pPr>
          </a:lstStyle>
          <a:p>
            <a:pPr>
              <a:defRPr/>
            </a:pPr>
            <a:endParaRPr lang="fi-FI"/>
          </a:p>
        </p:txBody>
      </p:sp>
      <p:sp>
        <p:nvSpPr>
          <p:cNvPr id="43012" name="Rectangle 4"/>
          <p:cNvSpPr>
            <a:spLocks noGrp="1" noRot="1" noChangeAspect="1" noChangeArrowheads="1" noTextEdit="1"/>
          </p:cNvSpPr>
          <p:nvPr>
            <p:ph type="sldImg" idx="2"/>
          </p:nvPr>
        </p:nvSpPr>
        <p:spPr bwMode="auto">
          <a:xfrm>
            <a:off x="869950" y="768350"/>
            <a:ext cx="4940300" cy="37036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4688" y="4691063"/>
            <a:ext cx="5394325" cy="4443412"/>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8438" name="Rectangle 6"/>
          <p:cNvSpPr>
            <a:spLocks noGrp="1" noChangeArrowheads="1"/>
          </p:cNvSpPr>
          <p:nvPr>
            <p:ph type="ftr" sz="quarter" idx="4"/>
          </p:nvPr>
        </p:nvSpPr>
        <p:spPr bwMode="auto">
          <a:xfrm>
            <a:off x="0"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defTabSz="949325">
              <a:defRPr sz="1200">
                <a:cs typeface="+mn-cs"/>
              </a:defRPr>
            </a:lvl1pPr>
          </a:lstStyle>
          <a:p>
            <a:pPr>
              <a:defRPr/>
            </a:pPr>
            <a:endParaRPr lang="fi-FI"/>
          </a:p>
        </p:txBody>
      </p:sp>
      <p:sp>
        <p:nvSpPr>
          <p:cNvPr id="18439" name="Rectangle 7"/>
          <p:cNvSpPr>
            <a:spLocks noGrp="1" noChangeArrowheads="1"/>
          </p:cNvSpPr>
          <p:nvPr>
            <p:ph type="sldNum" sz="quarter" idx="5"/>
          </p:nvPr>
        </p:nvSpPr>
        <p:spPr bwMode="auto">
          <a:xfrm>
            <a:off x="3819525"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algn="r" defTabSz="949325">
              <a:defRPr sz="1200">
                <a:cs typeface="+mn-cs"/>
              </a:defRPr>
            </a:lvl1pPr>
          </a:lstStyle>
          <a:p>
            <a:pPr>
              <a:defRPr/>
            </a:pPr>
            <a:fld id="{4E993B88-ACB1-409A-B0AC-4855D2F76EC7}" type="slidenum">
              <a:rPr lang="fi-FI"/>
              <a:pPr>
                <a:defRPr/>
              </a:pPr>
              <a:t>‹#›</a:t>
            </a:fld>
            <a:endParaRPr lang="fi-FI"/>
          </a:p>
        </p:txBody>
      </p:sp>
    </p:spTree>
    <p:extLst>
      <p:ext uri="{BB962C8B-B14F-4D97-AF65-F5344CB8AC3E}">
        <p14:creationId xmlns:p14="http://schemas.microsoft.com/office/powerpoint/2010/main" val="234373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bg>
      <p:bgRef idx="1001">
        <a:schemeClr val="bg1"/>
      </p:bgRef>
    </p:bg>
    <p:spTree>
      <p:nvGrpSpPr>
        <p:cNvPr id="1" name=""/>
        <p:cNvGrpSpPr/>
        <p:nvPr/>
      </p:nvGrpSpPr>
      <p:grpSpPr>
        <a:xfrm>
          <a:off x="0" y="0"/>
          <a:ext cx="0" cy="0"/>
          <a:chOff x="0" y="0"/>
          <a:chExt cx="0" cy="0"/>
        </a:xfrm>
      </p:grpSpPr>
      <p:grpSp>
        <p:nvGrpSpPr>
          <p:cNvPr id="23" name="Group 24"/>
          <p:cNvGrpSpPr>
            <a:grpSpLocks noChangeAspect="1"/>
          </p:cNvGrpSpPr>
          <p:nvPr userDrawn="1"/>
        </p:nvGrpSpPr>
        <p:grpSpPr bwMode="auto">
          <a:xfrm>
            <a:off x="-900608" y="141288"/>
            <a:ext cx="2487613" cy="6619875"/>
            <a:chOff x="-320" y="89"/>
            <a:chExt cx="1567" cy="4170"/>
          </a:xfrm>
        </p:grpSpPr>
        <p:sp>
          <p:nvSpPr>
            <p:cNvPr id="24"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0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Otsikko 6"/>
          <p:cNvSpPr>
            <a:spLocks noGrp="1"/>
          </p:cNvSpPr>
          <p:nvPr>
            <p:ph type="title" hasCustomPrompt="1"/>
          </p:nvPr>
        </p:nvSpPr>
        <p:spPr>
          <a:xfrm>
            <a:off x="1691680" y="1988840"/>
            <a:ext cx="6840760" cy="1584176"/>
          </a:xfrm>
          <a:prstGeom prst="rect">
            <a:avLst/>
          </a:prstGeom>
        </p:spPr>
        <p:txBody>
          <a:bodyPr/>
          <a:lstStyle>
            <a:lvl1pPr algn="ctr">
              <a:defRPr sz="3600" b="1" baseline="0">
                <a:solidFill>
                  <a:schemeClr val="tx1"/>
                </a:solidFill>
                <a:latin typeface="Calibri" pitchFamily="34" charset="0"/>
                <a:cs typeface="Calibri" pitchFamily="34" charset="0"/>
              </a:defRPr>
            </a:lvl1pPr>
          </a:lstStyle>
          <a:p>
            <a:r>
              <a:rPr lang="fi-FI" noProof="0"/>
              <a:t>Lisää otsikko napsauttamalla</a:t>
            </a:r>
          </a:p>
        </p:txBody>
      </p:sp>
      <p:sp>
        <p:nvSpPr>
          <p:cNvPr id="7" name="Tekstin paikkamerkki 16"/>
          <p:cNvSpPr>
            <a:spLocks noGrp="1"/>
          </p:cNvSpPr>
          <p:nvPr>
            <p:ph type="body" sz="quarter" idx="10" hasCustomPrompt="1"/>
          </p:nvPr>
        </p:nvSpPr>
        <p:spPr>
          <a:xfrm>
            <a:off x="1691680" y="3933056"/>
            <a:ext cx="6768752" cy="1584176"/>
          </a:xfrm>
          <a:prstGeom prst="rect">
            <a:avLst/>
          </a:prstGeom>
        </p:spPr>
        <p:txBody>
          <a:bodyPr/>
          <a:lstStyle>
            <a:lvl1pPr algn="ctr">
              <a:buClr>
                <a:schemeClr val="accent6"/>
              </a:buClr>
              <a:buFont typeface="Wingdings" pitchFamily="2" charset="2"/>
              <a:buNone/>
              <a:defRPr sz="2400" baseline="0">
                <a:solidFill>
                  <a:schemeClr val="tx1"/>
                </a:solidFill>
                <a:latin typeface="Calibri" pitchFamily="34" charset="0"/>
                <a:cs typeface="Calibri" pitchFamily="34" charset="0"/>
              </a:defRPr>
            </a:lvl1pPr>
          </a:lstStyle>
          <a:p>
            <a:pPr lvl="0"/>
            <a:r>
              <a:rPr lang="fi-FI"/>
              <a:t>Lisää alaotsikko napsauttamalla</a:t>
            </a:r>
            <a:endParaRPr lang="sv-SE"/>
          </a:p>
        </p:txBody>
      </p:sp>
      <p:pic>
        <p:nvPicPr>
          <p:cNvPr id="11265" name="Kuva 3"/>
          <p:cNvPicPr>
            <a:picLocks noChangeAspect="1" noChangeArrowheads="1"/>
          </p:cNvPicPr>
          <p:nvPr userDrawn="1"/>
        </p:nvPicPr>
        <p:blipFill>
          <a:blip r:embed="rId3" cstate="print"/>
          <a:srcRect/>
          <a:stretch>
            <a:fillRect/>
          </a:stretch>
        </p:blipFill>
        <p:spPr bwMode="auto">
          <a:xfrm>
            <a:off x="3554511" y="6093296"/>
            <a:ext cx="3033713" cy="673100"/>
          </a:xfrm>
          <a:prstGeom prst="rect">
            <a:avLst/>
          </a:prstGeom>
          <a:noFill/>
        </p:spPr>
      </p:pic>
      <p:sp>
        <p:nvSpPr>
          <p:cNvPr id="8" name="Suorakulmio 7"/>
          <p:cNvSpPr/>
          <p:nvPr userDrawn="1"/>
        </p:nvSpPr>
        <p:spPr>
          <a:xfrm>
            <a:off x="8388424" y="6381328"/>
            <a:ext cx="7555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827584" y="692696"/>
            <a:ext cx="8064896" cy="642942"/>
          </a:xfrm>
          <a:prstGeom prst="rect">
            <a:avLst/>
          </a:prstGeom>
        </p:spPr>
        <p:txBody>
          <a:bodyPr/>
          <a:lstStyle>
            <a:lvl1pPr>
              <a:defRPr sz="3000" b="1" baseline="0">
                <a:solidFill>
                  <a:srgbClr val="D9640C"/>
                </a:solidFill>
                <a:latin typeface="Calibri" pitchFamily="34" charset="0"/>
                <a:cs typeface="Calibri" pitchFamily="34" charset="0"/>
              </a:defRPr>
            </a:lvl1pPr>
          </a:lstStyle>
          <a:p>
            <a:r>
              <a:rPr lang="fi-FI" noProof="0"/>
              <a:t>Lisää otsikko napsauttamalla</a:t>
            </a:r>
          </a:p>
        </p:txBody>
      </p:sp>
      <p:sp>
        <p:nvSpPr>
          <p:cNvPr id="7" name="Tekstin paikkamerkki 16"/>
          <p:cNvSpPr>
            <a:spLocks noGrp="1"/>
          </p:cNvSpPr>
          <p:nvPr>
            <p:ph type="body" sz="quarter" idx="10" hasCustomPrompt="1"/>
          </p:nvPr>
        </p:nvSpPr>
        <p:spPr>
          <a:xfrm>
            <a:off x="1109786" y="1700808"/>
            <a:ext cx="7782694" cy="4320480"/>
          </a:xfrm>
          <a:prstGeom prst="rect">
            <a:avLst/>
          </a:prstGeom>
        </p:spPr>
        <p:txBody>
          <a:bodyPr/>
          <a:lstStyle>
            <a:lvl1pPr>
              <a:buClr>
                <a:srgbClr val="58585A"/>
              </a:buClr>
              <a:buFont typeface="Wingdings" pitchFamily="2" charset="2"/>
              <a:buChar char="§"/>
              <a:defRPr sz="2400" baseline="0">
                <a:solidFill>
                  <a:schemeClr val="tx1"/>
                </a:solidFill>
                <a:latin typeface="Calibri" pitchFamily="34" charset="0"/>
                <a:cs typeface="Calibri" pitchFamily="34" charset="0"/>
              </a:defRPr>
            </a:lvl1pPr>
            <a:lvl2pPr>
              <a:buClr>
                <a:srgbClr val="58585A"/>
              </a:buClr>
              <a:defRPr sz="2200" baseline="0"/>
            </a:lvl2pPr>
            <a:lvl3pPr>
              <a:buClr>
                <a:srgbClr val="58585A"/>
              </a:buClr>
              <a:defRPr sz="2200"/>
            </a:lvl3pPr>
            <a:lvl4pPr>
              <a:buClr>
                <a:srgbClr val="58585A"/>
              </a:buClr>
              <a:defRPr sz="2200" baseline="0"/>
            </a:lvl4pPr>
            <a:lvl5pPr>
              <a:buClr>
                <a:srgbClr val="58585A"/>
              </a:buClr>
              <a:defRPr sz="2200"/>
            </a:lvl5pPr>
            <a:lvl6pPr>
              <a:buClr>
                <a:srgbClr val="58585A"/>
              </a:buClr>
              <a:defRPr sz="2200"/>
            </a:lvl6pPr>
            <a:lvl7pPr>
              <a:buClr>
                <a:srgbClr val="58585A"/>
              </a:buClr>
              <a:defRPr sz="2200"/>
            </a:lvl7pPr>
            <a:lvl8pPr>
              <a:buClr>
                <a:srgbClr val="58585A"/>
              </a:buClr>
              <a:defRPr/>
            </a:lvl8pPr>
            <a:lvl9pPr>
              <a:buClr>
                <a:srgbClr val="58585A"/>
              </a:buClr>
              <a:defRPr/>
            </a:lvl9pPr>
          </a:lstStyle>
          <a:p>
            <a:pPr lvl="0"/>
            <a:r>
              <a:rPr lang="fi-FI" noProof="0"/>
              <a:t>Lisää tekstiä napsauttamalla</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as</a:t>
            </a:r>
          </a:p>
          <a:p>
            <a:pPr lvl="6"/>
            <a:r>
              <a:rPr lang="fi-FI" noProof="0"/>
              <a:t>as</a:t>
            </a:r>
          </a:p>
          <a:p>
            <a:pPr lvl="7"/>
            <a:r>
              <a:rPr lang="fi-FI" noProof="0"/>
              <a:t>as</a:t>
            </a:r>
          </a:p>
          <a:p>
            <a:pPr lvl="8"/>
            <a:r>
              <a:rPr lang="fi-FI" noProof="0"/>
              <a:t>as</a:t>
            </a:r>
          </a:p>
          <a:p>
            <a:pPr lvl="8"/>
            <a:endParaRPr lang="fi-FI" noProof="0"/>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grpSp>
        <p:nvGrpSpPr>
          <p:cNvPr id="15" name="Group 24"/>
          <p:cNvGrpSpPr>
            <a:grpSpLocks noChangeAspect="1"/>
          </p:cNvGrpSpPr>
          <p:nvPr userDrawn="1"/>
        </p:nvGrpSpPr>
        <p:grpSpPr bwMode="auto">
          <a:xfrm>
            <a:off x="-181154" y="101956"/>
            <a:ext cx="708865" cy="1886386"/>
            <a:chOff x="-320" y="89"/>
            <a:chExt cx="1567" cy="4170"/>
          </a:xfrm>
        </p:grpSpPr>
        <p:sp>
          <p:nvSpPr>
            <p:cNvPr id="16"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Päivämäärän paikkamerkki 9"/>
          <p:cNvSpPr>
            <a:spLocks noGrp="1"/>
          </p:cNvSpPr>
          <p:nvPr>
            <p:ph type="dt" sz="half" idx="11"/>
          </p:nvPr>
        </p:nvSpPr>
        <p:spPr/>
        <p:txBody>
          <a:bodyPr/>
          <a:lstStyle/>
          <a:p>
            <a:fld id="{E4FB0D36-63A9-D64D-A668-BAAEADDC3692}" type="datetime1">
              <a:rPr lang="fi-FI" smtClean="0"/>
              <a:t>24.9.2018</a:t>
            </a:fld>
            <a:endParaRPr lang="fi-FI"/>
          </a:p>
        </p:txBody>
      </p:sp>
      <p:sp>
        <p:nvSpPr>
          <p:cNvPr id="12" name="Alatunnisteen paikkamerkki 11"/>
          <p:cNvSpPr>
            <a:spLocks noGrp="1"/>
          </p:cNvSpPr>
          <p:nvPr>
            <p:ph type="ftr" sz="quarter" idx="12"/>
          </p:nvPr>
        </p:nvSpPr>
        <p:spPr/>
        <p:txBody>
          <a:bodyPr/>
          <a:lstStyle/>
          <a:p>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6" name="Tekstin paikkamerkki 2"/>
          <p:cNvSpPr>
            <a:spLocks noGrp="1"/>
          </p:cNvSpPr>
          <p:nvPr>
            <p:ph type="body" idx="1" hasCustomPrompt="1"/>
          </p:nvPr>
        </p:nvSpPr>
        <p:spPr>
          <a:xfrm>
            <a:off x="1111052" y="1628800"/>
            <a:ext cx="3820988" cy="704850"/>
          </a:xfrm>
          <a:prstGeom prst="rect">
            <a:avLst/>
          </a:prstGeo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 napsauttamalla</a:t>
            </a:r>
          </a:p>
        </p:txBody>
      </p:sp>
      <p:sp>
        <p:nvSpPr>
          <p:cNvPr id="7" name="Sisällön paikkamerkki 3"/>
          <p:cNvSpPr>
            <a:spLocks noGrp="1"/>
          </p:cNvSpPr>
          <p:nvPr>
            <p:ph sz="half" idx="2" hasCustomPrompt="1"/>
          </p:nvPr>
        </p:nvSpPr>
        <p:spPr>
          <a:xfrm>
            <a:off x="1111052" y="2332031"/>
            <a:ext cx="3820988" cy="3833447"/>
          </a:xfrm>
          <a:prstGeom prst="rect">
            <a:avLst/>
          </a:prstGeom>
        </p:spPr>
        <p:txBody>
          <a:bodyPr/>
          <a:lstStyle>
            <a:lvl1pPr>
              <a:buClr>
                <a:srgbClr val="58585A"/>
              </a:buClr>
              <a:defRPr sz="2000">
                <a:latin typeface="Calibri" pitchFamily="34" charset="0"/>
                <a:cs typeface="Calibri" pitchFamily="34" charset="0"/>
              </a:defRPr>
            </a:lvl1pPr>
            <a:lvl2pPr>
              <a:buClr>
                <a:srgbClr val="58585A"/>
              </a:buClr>
              <a:defRPr sz="1800">
                <a:latin typeface="Calibri" pitchFamily="34" charset="0"/>
                <a:cs typeface="Calibri" pitchFamily="34" charset="0"/>
              </a:defRPr>
            </a:lvl2pPr>
            <a:lvl3pPr>
              <a:buClr>
                <a:srgbClr val="58585A"/>
              </a:buClr>
              <a:defRPr sz="1600">
                <a:latin typeface="Calibri" pitchFamily="34" charset="0"/>
                <a:cs typeface="Calibri" pitchFamily="34" charset="0"/>
              </a:defRPr>
            </a:lvl3pPr>
            <a:lvl4pPr>
              <a:buClr>
                <a:srgbClr val="58585A"/>
              </a:buClr>
              <a:defRPr sz="1600">
                <a:latin typeface="Calibri" pitchFamily="34" charset="0"/>
                <a:cs typeface="Calibri" pitchFamily="34" charset="0"/>
              </a:defRPr>
            </a:lvl4pPr>
            <a:lvl5pPr>
              <a:buClr>
                <a:srgbClr val="58585A"/>
              </a:buClr>
              <a:defRPr sz="1600">
                <a:latin typeface="Calibri" pitchFamily="34" charset="0"/>
                <a:cs typeface="Calibri" pitchFamily="34" charset="0"/>
              </a:defRPr>
            </a:lvl5pPr>
            <a:lvl6pPr>
              <a:buClr>
                <a:srgbClr val="58585A"/>
              </a:buClr>
              <a:defRPr sz="1600"/>
            </a:lvl6pPr>
            <a:lvl7pPr>
              <a:buClr>
                <a:srgbClr val="58585A"/>
              </a:buClr>
              <a:defRPr sz="1600"/>
            </a:lvl7pPr>
            <a:lvl8pPr>
              <a:buClr>
                <a:srgbClr val="58585A"/>
              </a:buClr>
              <a:defRPr sz="1600"/>
            </a:lvl8pPr>
            <a:lvl9pPr>
              <a:buClr>
                <a:srgbClr val="58585A"/>
              </a:buClr>
              <a:defRPr sz="1600"/>
            </a:lvl9pPr>
          </a:lstStyle>
          <a:p>
            <a:pPr lvl="0"/>
            <a:r>
              <a:rPr lang="fi-FI"/>
              <a:t>Lisää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4"/>
          <p:cNvSpPr>
            <a:spLocks noGrp="1"/>
          </p:cNvSpPr>
          <p:nvPr>
            <p:ph type="body" sz="quarter" idx="3" hasCustomPrompt="1"/>
          </p:nvPr>
        </p:nvSpPr>
        <p:spPr>
          <a:xfrm>
            <a:off x="5076056" y="1630115"/>
            <a:ext cx="3816425" cy="704850"/>
          </a:xfrm>
          <a:prstGeom prst="rect">
            <a:avLst/>
          </a:prstGeom>
        </p:spPr>
        <p:txBody>
          <a:bodyPr anchor="b"/>
          <a:lstStyle>
            <a:lvl1pPr marL="0" indent="0">
              <a:buNone/>
              <a:defRPr sz="2400" b="1" baseline="0">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 napsauttamalla</a:t>
            </a:r>
          </a:p>
        </p:txBody>
      </p:sp>
      <p:sp>
        <p:nvSpPr>
          <p:cNvPr id="9" name="Sisällön paikkamerkki 5"/>
          <p:cNvSpPr>
            <a:spLocks noGrp="1"/>
          </p:cNvSpPr>
          <p:nvPr>
            <p:ph sz="quarter" idx="4" hasCustomPrompt="1"/>
          </p:nvPr>
        </p:nvSpPr>
        <p:spPr>
          <a:xfrm>
            <a:off x="5076056" y="2334965"/>
            <a:ext cx="3816424" cy="3830339"/>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
                <a:srgbClr val="58585A"/>
              </a:buClr>
              <a:buSzPct val="150000"/>
              <a:buFont typeface="Wingdings" pitchFamily="2" charset="2"/>
              <a:buChar char="§"/>
              <a:tabLst/>
              <a:defRPr sz="2000">
                <a:latin typeface="Calibri" pitchFamily="34" charset="0"/>
                <a:cs typeface="Calibri" pitchFamily="34" charset="0"/>
              </a:defRPr>
            </a:lvl1pPr>
            <a:lvl2pPr>
              <a:buClr>
                <a:srgbClr val="58585A"/>
              </a:buClr>
              <a:defRPr sz="1800">
                <a:latin typeface="Calibri" pitchFamily="34" charset="0"/>
                <a:cs typeface="Calibri" pitchFamily="34" charset="0"/>
              </a:defRPr>
            </a:lvl2pPr>
            <a:lvl3pPr>
              <a:buClr>
                <a:srgbClr val="58585A"/>
              </a:buClr>
              <a:defRPr sz="1600">
                <a:latin typeface="Calibri" pitchFamily="34" charset="0"/>
                <a:cs typeface="Calibri" pitchFamily="34" charset="0"/>
              </a:defRPr>
            </a:lvl3pPr>
            <a:lvl4pPr>
              <a:buClr>
                <a:srgbClr val="58585A"/>
              </a:buClr>
              <a:defRPr sz="1600">
                <a:latin typeface="Calibri" pitchFamily="34" charset="0"/>
                <a:cs typeface="Calibri" pitchFamily="34" charset="0"/>
              </a:defRPr>
            </a:lvl4pPr>
            <a:lvl5pPr>
              <a:buClr>
                <a:srgbClr val="58585A"/>
              </a:buClr>
              <a:defRPr sz="1600">
                <a:latin typeface="Calibri" pitchFamily="34" charset="0"/>
                <a:cs typeface="Calibri" pitchFamily="34" charset="0"/>
              </a:defRPr>
            </a:lvl5pPr>
            <a:lvl6pPr>
              <a:buClr>
                <a:srgbClr val="58585A"/>
              </a:buClr>
              <a:defRPr sz="1600"/>
            </a:lvl6pPr>
            <a:lvl7pPr>
              <a:buClr>
                <a:srgbClr val="58585A"/>
              </a:buClr>
              <a:defRPr sz="1600"/>
            </a:lvl7pPr>
            <a:lvl8pPr>
              <a:buClr>
                <a:srgbClr val="58585A"/>
              </a:buClr>
              <a:defRPr sz="1600"/>
            </a:lvl8pPr>
            <a:lvl9pPr>
              <a:buClr>
                <a:srgbClr val="58585A"/>
              </a:buClr>
              <a:defRPr sz="1600"/>
            </a:lvl9pPr>
          </a:lstStyle>
          <a:p>
            <a:pPr marL="342900" marR="0" lvl="0" indent="-342900" algn="l" defTabSz="914400" rtl="0" eaLnBrk="0" fontAlgn="base" latinLnBrk="0" hangingPunct="0">
              <a:lnSpc>
                <a:spcPct val="100000"/>
              </a:lnSpc>
              <a:spcBef>
                <a:spcPct val="20000"/>
              </a:spcBef>
              <a:spcAft>
                <a:spcPct val="0"/>
              </a:spcAft>
              <a:buClr>
                <a:schemeClr val="tx2"/>
              </a:buClr>
              <a:buSzPct val="150000"/>
              <a:buFont typeface="Wingdings" pitchFamily="2" charset="2"/>
              <a:buChar char="§"/>
              <a:tabLst/>
              <a:defRPr/>
            </a:pPr>
            <a:r>
              <a:rPr lang="fi-FI"/>
              <a:t>Lisää tekstiä napsauttamalla</a:t>
            </a:r>
          </a:p>
          <a:p>
            <a:pPr lvl="1"/>
            <a:r>
              <a:rPr lang="fi-FI"/>
              <a:t>toinen taso</a:t>
            </a:r>
          </a:p>
          <a:p>
            <a:pPr lvl="2"/>
            <a:r>
              <a:rPr lang="fi-FI"/>
              <a:t>kolmas taso</a:t>
            </a:r>
          </a:p>
          <a:p>
            <a:pPr lvl="3"/>
            <a:r>
              <a:rPr lang="fi-FI"/>
              <a:t>neljäs taso</a:t>
            </a:r>
          </a:p>
          <a:p>
            <a:pPr lvl="4"/>
            <a:r>
              <a:rPr lang="fi-FI"/>
              <a:t>viides taso</a:t>
            </a:r>
          </a:p>
        </p:txBody>
      </p:sp>
      <p:sp>
        <p:nvSpPr>
          <p:cNvPr id="12" name="Otsikko 6"/>
          <p:cNvSpPr>
            <a:spLocks noGrp="1"/>
          </p:cNvSpPr>
          <p:nvPr>
            <p:ph type="title" hasCustomPrompt="1"/>
          </p:nvPr>
        </p:nvSpPr>
        <p:spPr>
          <a:xfrm>
            <a:off x="827584" y="692696"/>
            <a:ext cx="8064896" cy="642942"/>
          </a:xfrm>
          <a:prstGeom prst="rect">
            <a:avLst/>
          </a:prstGeom>
        </p:spPr>
        <p:txBody>
          <a:bodyPr/>
          <a:lstStyle>
            <a:lvl1pPr>
              <a:defRPr sz="3000" b="1" baseline="0">
                <a:solidFill>
                  <a:srgbClr val="D9640C"/>
                </a:solidFill>
                <a:latin typeface="Calibri" pitchFamily="34" charset="0"/>
                <a:cs typeface="Calibri" pitchFamily="34" charset="0"/>
              </a:defRPr>
            </a:lvl1pPr>
          </a:lstStyle>
          <a:p>
            <a:r>
              <a:rPr lang="fi-FI" noProof="0"/>
              <a:t>Lisää otsikko napsauttamalla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grpSp>
        <p:nvGrpSpPr>
          <p:cNvPr id="16" name="Group 24"/>
          <p:cNvGrpSpPr>
            <a:grpSpLocks noChangeAspect="1"/>
          </p:cNvGrpSpPr>
          <p:nvPr userDrawn="1"/>
        </p:nvGrpSpPr>
        <p:grpSpPr bwMode="auto">
          <a:xfrm>
            <a:off x="-181154" y="101956"/>
            <a:ext cx="708865" cy="1886386"/>
            <a:chOff x="-320" y="89"/>
            <a:chExt cx="1567" cy="4170"/>
          </a:xfrm>
        </p:grpSpPr>
        <p:sp>
          <p:nvSpPr>
            <p:cNvPr id="17"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8"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Päivämäärän paikkamerkki 18"/>
          <p:cNvSpPr>
            <a:spLocks noGrp="1"/>
          </p:cNvSpPr>
          <p:nvPr>
            <p:ph type="dt" sz="half" idx="10"/>
          </p:nvPr>
        </p:nvSpPr>
        <p:spPr/>
        <p:txBody>
          <a:bodyPr/>
          <a:lstStyle/>
          <a:p>
            <a:fld id="{24587271-B71B-CF41-ACC0-0E68C5202F69}" type="datetime1">
              <a:rPr lang="fi-FI" smtClean="0"/>
              <a:t>24.9.2018</a:t>
            </a:fld>
            <a:endParaRPr lang="fi-FI"/>
          </a:p>
        </p:txBody>
      </p:sp>
      <p:sp>
        <p:nvSpPr>
          <p:cNvPr id="20" name="Alatunnisteen paikkamerkki 19"/>
          <p:cNvSpPr>
            <a:spLocks noGrp="1"/>
          </p:cNvSpPr>
          <p:nvPr>
            <p:ph type="ftr" sz="quarter" idx="11"/>
          </p:nvPr>
        </p:nvSpPr>
        <p:spPr/>
        <p:txBody>
          <a:bodyPr/>
          <a:lstStyle/>
          <a:p>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graphicFrame>
        <p:nvGraphicFramePr>
          <p:cNvPr id="7" name="Sisällön paikkamerkki 6"/>
          <p:cNvGraphicFramePr>
            <a:graphicFrameLocks/>
          </p:cNvGraphicFramePr>
          <p:nvPr userDrawn="1"/>
        </p:nvGraphicFramePr>
        <p:xfrm>
          <a:off x="1080056" y="1555813"/>
          <a:ext cx="7848873" cy="4537483"/>
        </p:xfrm>
        <a:graphic>
          <a:graphicData uri="http://schemas.openxmlformats.org/drawingml/2006/table">
            <a:tbl>
              <a:tblPr firstRow="1" bandRow="1">
                <a:tableStyleId>{912C8C85-51F0-491E-9774-3900AFEF0FD7}</a:tableStyleId>
              </a:tblPr>
              <a:tblGrid>
                <a:gridCol w="2615644">
                  <a:extLst>
                    <a:ext uri="{9D8B030D-6E8A-4147-A177-3AD203B41FA5}">
                      <a16:colId xmlns:a16="http://schemas.microsoft.com/office/drawing/2014/main" val="20000"/>
                    </a:ext>
                  </a:extLst>
                </a:gridCol>
                <a:gridCol w="2603500">
                  <a:extLst>
                    <a:ext uri="{9D8B030D-6E8A-4147-A177-3AD203B41FA5}">
                      <a16:colId xmlns:a16="http://schemas.microsoft.com/office/drawing/2014/main" val="20001"/>
                    </a:ext>
                  </a:extLst>
                </a:gridCol>
                <a:gridCol w="2629729">
                  <a:extLst>
                    <a:ext uri="{9D8B030D-6E8A-4147-A177-3AD203B41FA5}">
                      <a16:colId xmlns:a16="http://schemas.microsoft.com/office/drawing/2014/main" val="20002"/>
                    </a:ext>
                  </a:extLst>
                </a:gridCol>
              </a:tblGrid>
              <a:tr h="413580">
                <a:tc>
                  <a:txBody>
                    <a:bodyPr/>
                    <a:lstStyle/>
                    <a:p>
                      <a:endParaRPr lang="fi-FI"/>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3883"/>
                    </a:solidFill>
                  </a:tcPr>
                </a:tc>
                <a:tc>
                  <a:txBody>
                    <a:bodyPr/>
                    <a:lstStyle/>
                    <a:p>
                      <a:endParaRPr lang="fi-FI"/>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779346"/>
                    </a:solidFill>
                  </a:tcPr>
                </a:tc>
                <a:tc>
                  <a:txBody>
                    <a:bodyPr/>
                    <a:lstStyle/>
                    <a:p>
                      <a:endParaRPr lang="fi-FI"/>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9640C"/>
                    </a:solidFill>
                  </a:tcPr>
                </a:tc>
                <a:extLst>
                  <a:ext uri="{0D108BD9-81ED-4DB2-BD59-A6C34878D82A}">
                    <a16:rowId xmlns:a16="http://schemas.microsoft.com/office/drawing/2014/main" val="10000"/>
                  </a:ext>
                </a:extLst>
              </a:tr>
              <a:tr h="4123903">
                <a:tc>
                  <a:txBody>
                    <a:bodyPr/>
                    <a:lstStyle/>
                    <a:p>
                      <a:endParaRPr lang="fi-FI" sz="1400">
                        <a:solidFill>
                          <a:schemeClr val="tx2">
                            <a:lumMod val="50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6700" lvl="0" indent="-266700" defTabSz="1042988" eaLnBrk="0" hangingPunct="0">
                        <a:spcBef>
                          <a:spcPct val="20000"/>
                        </a:spcBef>
                        <a:buClr>
                          <a:schemeClr val="tx2"/>
                        </a:buClr>
                        <a:buSzPct val="150000"/>
                        <a:buFont typeface="Wingdings" pitchFamily="2" charset="2"/>
                        <a:buNone/>
                        <a:defRPr/>
                      </a:pPr>
                      <a:endParaRPr lang="fi-FI" sz="1400">
                        <a:solidFill>
                          <a:schemeClr val="tx2">
                            <a:lumMod val="50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i-FI" sz="140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kstin paikkamerkki 16"/>
          <p:cNvSpPr>
            <a:spLocks noGrp="1"/>
          </p:cNvSpPr>
          <p:nvPr>
            <p:ph type="body" sz="quarter" idx="10" hasCustomPrompt="1"/>
          </p:nvPr>
        </p:nvSpPr>
        <p:spPr>
          <a:xfrm>
            <a:off x="1120165" y="1956941"/>
            <a:ext cx="2520280" cy="4032448"/>
          </a:xfrm>
          <a:prstGeom prst="rect">
            <a:avLst/>
          </a:prstGeom>
        </p:spPr>
        <p:txBody>
          <a:bodyPr/>
          <a:lstStyle>
            <a:lvl1pPr>
              <a:buClr>
                <a:srgbClr val="58585A"/>
              </a:buClr>
              <a:buFont typeface="Wingdings" pitchFamily="2" charset="2"/>
              <a:buChar char="§"/>
              <a:defRPr sz="1800" baseline="0">
                <a:solidFill>
                  <a:schemeClr val="tx1"/>
                </a:solidFill>
                <a:latin typeface="Calibri" pitchFamily="34" charset="0"/>
                <a:cs typeface="Calibri" pitchFamily="34" charset="0"/>
              </a:defRPr>
            </a:lvl1pPr>
            <a:lvl2pPr>
              <a:buClr>
                <a:srgbClr val="58585A"/>
              </a:buClr>
              <a:defRPr sz="1600"/>
            </a:lvl2pPr>
            <a:lvl3pPr>
              <a:buClr>
                <a:srgbClr val="58585A"/>
              </a:buClr>
              <a:defRPr sz="1600"/>
            </a:lvl3pPr>
            <a:lvl4pPr>
              <a:buClr>
                <a:srgbClr val="58585A"/>
              </a:buClr>
              <a:defRPr sz="1600" baseline="0"/>
            </a:lvl4pPr>
            <a:lvl5pPr>
              <a:buClr>
                <a:srgbClr val="58585A"/>
              </a:buClr>
              <a:defRPr sz="1600"/>
            </a:lvl5pPr>
            <a:lvl6pPr>
              <a:buClr>
                <a:srgbClr val="58585A"/>
              </a:buClr>
              <a:defRPr sz="1600"/>
            </a:lvl6pPr>
            <a:lvl7pPr>
              <a:buClr>
                <a:srgbClr val="58585A"/>
              </a:buClr>
              <a:defRPr sz="1600"/>
            </a:lvl7pPr>
            <a:lvl8pPr>
              <a:buClr>
                <a:srgbClr val="58585A"/>
              </a:buClr>
              <a:defRPr sz="1600"/>
            </a:lvl8pPr>
            <a:lvl9pPr>
              <a:buClr>
                <a:srgbClr val="58585A"/>
              </a:buClr>
              <a:defRPr sz="1600"/>
            </a:lvl9pPr>
          </a:lstStyle>
          <a:p>
            <a:pPr lvl="0"/>
            <a:r>
              <a:rPr lang="fi-FI" noProof="0"/>
              <a:t>Lisää tekstiä napsauttamalla </a:t>
            </a:r>
          </a:p>
          <a:p>
            <a:pPr lvl="1"/>
            <a:r>
              <a:rPr lang="fi-FI" noProof="0"/>
              <a:t>Taso 1</a:t>
            </a:r>
          </a:p>
          <a:p>
            <a:pPr lvl="2"/>
            <a:r>
              <a:rPr lang="fi-FI" noProof="0"/>
              <a:t>Taso 2</a:t>
            </a:r>
          </a:p>
          <a:p>
            <a:pPr lvl="3"/>
            <a:r>
              <a:rPr lang="fi-FI" noProof="0"/>
              <a:t>Taso 3</a:t>
            </a:r>
          </a:p>
        </p:txBody>
      </p:sp>
      <p:sp>
        <p:nvSpPr>
          <p:cNvPr id="12" name="Tekstin paikkamerkki 16"/>
          <p:cNvSpPr>
            <a:spLocks noGrp="1"/>
          </p:cNvSpPr>
          <p:nvPr>
            <p:ph type="body" sz="quarter" idx="13" hasCustomPrompt="1"/>
          </p:nvPr>
        </p:nvSpPr>
        <p:spPr>
          <a:xfrm>
            <a:off x="3718560" y="1956941"/>
            <a:ext cx="2514600" cy="4032448"/>
          </a:xfrm>
          <a:prstGeom prst="rect">
            <a:avLst/>
          </a:prstGeom>
        </p:spPr>
        <p:txBody>
          <a:bodyPr/>
          <a:lstStyle>
            <a:lvl1pPr>
              <a:buClr>
                <a:srgbClr val="58585A"/>
              </a:buClr>
              <a:buFont typeface="Wingdings" pitchFamily="2" charset="2"/>
              <a:buChar char="§"/>
              <a:defRPr sz="1800" baseline="0">
                <a:solidFill>
                  <a:schemeClr val="tx1"/>
                </a:solidFill>
                <a:latin typeface="Calibri" pitchFamily="34" charset="0"/>
                <a:cs typeface="Calibri" pitchFamily="34" charset="0"/>
              </a:defRPr>
            </a:lvl1pPr>
            <a:lvl2pPr>
              <a:buClr>
                <a:srgbClr val="58585A"/>
              </a:buClr>
              <a:defRPr sz="1600"/>
            </a:lvl2pPr>
            <a:lvl3pPr>
              <a:buClr>
                <a:srgbClr val="58585A"/>
              </a:buClr>
              <a:defRPr sz="1600"/>
            </a:lvl3pPr>
            <a:lvl4pPr>
              <a:buClr>
                <a:srgbClr val="58585A"/>
              </a:buClr>
              <a:defRPr sz="1600" baseline="0"/>
            </a:lvl4pPr>
            <a:lvl5pPr>
              <a:buClr>
                <a:srgbClr val="58585A"/>
              </a:buClr>
              <a:defRPr sz="1600"/>
            </a:lvl5pPr>
            <a:lvl6pPr>
              <a:buClr>
                <a:srgbClr val="58585A"/>
              </a:buClr>
              <a:defRPr sz="1600"/>
            </a:lvl6pPr>
            <a:lvl7pPr>
              <a:buClr>
                <a:srgbClr val="58585A"/>
              </a:buClr>
              <a:defRPr sz="1600"/>
            </a:lvl7pPr>
            <a:lvl8pPr>
              <a:buClr>
                <a:srgbClr val="58585A"/>
              </a:buClr>
              <a:defRPr sz="1600"/>
            </a:lvl8pPr>
            <a:lvl9pPr>
              <a:buClr>
                <a:srgbClr val="58585A"/>
              </a:buClr>
              <a:buNone/>
              <a:defRPr sz="1600"/>
            </a:lvl9pPr>
          </a:lstStyle>
          <a:p>
            <a:pPr lvl="0"/>
            <a:r>
              <a:rPr lang="fi-FI" noProof="0"/>
              <a:t>Lisää tekstiä napsauttamalla</a:t>
            </a:r>
          </a:p>
          <a:p>
            <a:pPr lvl="1"/>
            <a:r>
              <a:rPr lang="fi-FI" noProof="0"/>
              <a:t>Taso 1</a:t>
            </a:r>
          </a:p>
          <a:p>
            <a:pPr lvl="2"/>
            <a:r>
              <a:rPr lang="fi-FI" noProof="0"/>
              <a:t>Taso 2</a:t>
            </a:r>
          </a:p>
          <a:p>
            <a:pPr lvl="3"/>
            <a:r>
              <a:rPr lang="fi-FI" noProof="0"/>
              <a:t>Taso 3</a:t>
            </a:r>
          </a:p>
        </p:txBody>
      </p:sp>
      <p:sp>
        <p:nvSpPr>
          <p:cNvPr id="13" name="Tekstin paikkamerkki 16"/>
          <p:cNvSpPr>
            <a:spLocks noGrp="1"/>
          </p:cNvSpPr>
          <p:nvPr>
            <p:ph type="body" sz="quarter" idx="14" hasCustomPrompt="1"/>
          </p:nvPr>
        </p:nvSpPr>
        <p:spPr>
          <a:xfrm>
            <a:off x="6339840" y="1956941"/>
            <a:ext cx="2552640" cy="4032448"/>
          </a:xfrm>
          <a:prstGeom prst="rect">
            <a:avLst/>
          </a:prstGeom>
        </p:spPr>
        <p:txBody>
          <a:bodyPr/>
          <a:lstStyle>
            <a:lvl1pPr>
              <a:buClr>
                <a:srgbClr val="58585A"/>
              </a:buClr>
              <a:buFont typeface="Wingdings" pitchFamily="2" charset="2"/>
              <a:buChar char="§"/>
              <a:defRPr sz="1800" baseline="0">
                <a:solidFill>
                  <a:schemeClr val="tx1"/>
                </a:solidFill>
                <a:latin typeface="Calibri" pitchFamily="34" charset="0"/>
                <a:cs typeface="Calibri" pitchFamily="34" charset="0"/>
              </a:defRPr>
            </a:lvl1pPr>
            <a:lvl2pPr>
              <a:buClr>
                <a:srgbClr val="58585A"/>
              </a:buClr>
              <a:defRPr sz="1600"/>
            </a:lvl2pPr>
            <a:lvl3pPr>
              <a:buClr>
                <a:srgbClr val="58585A"/>
              </a:buClr>
              <a:defRPr sz="1600"/>
            </a:lvl3pPr>
            <a:lvl4pPr>
              <a:buClr>
                <a:srgbClr val="58585A"/>
              </a:buClr>
              <a:defRPr sz="1600"/>
            </a:lvl4pPr>
            <a:lvl5pPr>
              <a:buClr>
                <a:srgbClr val="58585A"/>
              </a:buClr>
              <a:defRPr sz="1600"/>
            </a:lvl5pPr>
            <a:lvl6pPr>
              <a:buClr>
                <a:srgbClr val="58585A"/>
              </a:buClr>
              <a:defRPr sz="1600"/>
            </a:lvl6pPr>
            <a:lvl7pPr>
              <a:buClr>
                <a:srgbClr val="58585A"/>
              </a:buClr>
              <a:defRPr sz="1600"/>
            </a:lvl7pPr>
            <a:lvl8pPr>
              <a:buClr>
                <a:srgbClr val="58585A"/>
              </a:buClr>
              <a:defRPr sz="1600"/>
            </a:lvl8pPr>
            <a:lvl9pPr>
              <a:buClr>
                <a:srgbClr val="58585A"/>
              </a:buClr>
              <a:defRPr sz="1600"/>
            </a:lvl9pPr>
          </a:lstStyle>
          <a:p>
            <a:pPr lvl="0"/>
            <a:r>
              <a:rPr lang="fi-FI" noProof="0"/>
              <a:t>Lisää tekstiä napsauttamalla</a:t>
            </a:r>
          </a:p>
          <a:p>
            <a:pPr lvl="1"/>
            <a:r>
              <a:rPr lang="fi-FI" noProof="0"/>
              <a:t>Taso 1</a:t>
            </a:r>
          </a:p>
          <a:p>
            <a:pPr lvl="2"/>
            <a:r>
              <a:rPr lang="fi-FI" noProof="0"/>
              <a:t>Taso 2</a:t>
            </a:r>
          </a:p>
          <a:p>
            <a:pPr lvl="3"/>
            <a:r>
              <a:rPr lang="fi-FI" noProof="0"/>
              <a:t>Taso 3</a:t>
            </a:r>
          </a:p>
        </p:txBody>
      </p:sp>
      <p:pic>
        <p:nvPicPr>
          <p:cNvPr id="17" name="Kuva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sp>
        <p:nvSpPr>
          <p:cNvPr id="18" name="Tekstin paikkamerkki 16"/>
          <p:cNvSpPr>
            <a:spLocks noGrp="1"/>
          </p:cNvSpPr>
          <p:nvPr>
            <p:ph type="body" sz="quarter" idx="15" hasCustomPrompt="1"/>
          </p:nvPr>
        </p:nvSpPr>
        <p:spPr>
          <a:xfrm>
            <a:off x="1112520" y="1556793"/>
            <a:ext cx="2559824" cy="360039"/>
          </a:xfrm>
          <a:prstGeom prst="rect">
            <a:avLst/>
          </a:prstGeom>
        </p:spPr>
        <p:txBody>
          <a:bodyPr/>
          <a:lstStyle>
            <a:lvl1pPr>
              <a:buClr>
                <a:schemeClr val="accent6"/>
              </a:buClr>
              <a:buFont typeface="Wingdings" pitchFamily="2" charset="2"/>
              <a:buNone/>
              <a:defRPr sz="2000" b="1" baseline="0">
                <a:solidFill>
                  <a:schemeClr val="bg1"/>
                </a:solidFill>
                <a:latin typeface="Calibri" pitchFamily="34" charset="0"/>
                <a:cs typeface="Calibri" pitchFamily="34" charset="0"/>
              </a:defRPr>
            </a:lvl1pPr>
          </a:lstStyle>
          <a:p>
            <a:pPr lvl="0"/>
            <a:r>
              <a:rPr lang="fi-FI" noProof="0"/>
              <a:t>Lisää otsikko</a:t>
            </a:r>
          </a:p>
        </p:txBody>
      </p:sp>
      <p:sp>
        <p:nvSpPr>
          <p:cNvPr id="19" name="Tekstin paikkamerkki 16"/>
          <p:cNvSpPr>
            <a:spLocks noGrp="1"/>
          </p:cNvSpPr>
          <p:nvPr>
            <p:ph type="body" sz="quarter" idx="16" hasCustomPrompt="1"/>
          </p:nvPr>
        </p:nvSpPr>
        <p:spPr>
          <a:xfrm>
            <a:off x="3710940" y="1556792"/>
            <a:ext cx="2575560" cy="383554"/>
          </a:xfrm>
          <a:prstGeom prst="rect">
            <a:avLst/>
          </a:prstGeom>
        </p:spPr>
        <p:txBody>
          <a:bodyPr/>
          <a:lstStyle>
            <a:lvl1pPr>
              <a:buClr>
                <a:schemeClr val="accent6"/>
              </a:buClr>
              <a:buFont typeface="Wingdings" pitchFamily="2" charset="2"/>
              <a:buNone/>
              <a:defRPr sz="2000" b="1" baseline="0">
                <a:solidFill>
                  <a:schemeClr val="bg1"/>
                </a:solidFill>
                <a:latin typeface="Calibri" pitchFamily="34" charset="0"/>
                <a:cs typeface="Calibri" pitchFamily="34" charset="0"/>
              </a:defRPr>
            </a:lvl1pPr>
          </a:lstStyle>
          <a:p>
            <a:pPr lvl="0"/>
            <a:r>
              <a:rPr lang="fi-FI" noProof="0"/>
              <a:t>Lisää otsikko</a:t>
            </a:r>
          </a:p>
        </p:txBody>
      </p:sp>
      <p:sp>
        <p:nvSpPr>
          <p:cNvPr id="20" name="Tekstin paikkamerkki 16"/>
          <p:cNvSpPr>
            <a:spLocks noGrp="1"/>
          </p:cNvSpPr>
          <p:nvPr>
            <p:ph type="body" sz="quarter" idx="17" hasCustomPrompt="1"/>
          </p:nvPr>
        </p:nvSpPr>
        <p:spPr>
          <a:xfrm>
            <a:off x="6316980" y="1556792"/>
            <a:ext cx="2575500" cy="383554"/>
          </a:xfrm>
          <a:prstGeom prst="rect">
            <a:avLst/>
          </a:prstGeom>
        </p:spPr>
        <p:txBody>
          <a:bodyPr/>
          <a:lstStyle>
            <a:lvl1pPr>
              <a:buClr>
                <a:schemeClr val="accent6"/>
              </a:buClr>
              <a:buFont typeface="Wingdings" pitchFamily="2" charset="2"/>
              <a:buNone/>
              <a:defRPr sz="2000" b="1" baseline="0">
                <a:solidFill>
                  <a:schemeClr val="bg1"/>
                </a:solidFill>
                <a:latin typeface="Calibri" pitchFamily="34" charset="0"/>
                <a:cs typeface="Calibri" pitchFamily="34" charset="0"/>
              </a:defRPr>
            </a:lvl1pPr>
          </a:lstStyle>
          <a:p>
            <a:pPr lvl="0"/>
            <a:r>
              <a:rPr lang="fi-FI" noProof="0"/>
              <a:t>Lisää otsikko</a:t>
            </a:r>
          </a:p>
        </p:txBody>
      </p:sp>
      <p:sp>
        <p:nvSpPr>
          <p:cNvPr id="14" name="Otsikko 6"/>
          <p:cNvSpPr>
            <a:spLocks noGrp="1"/>
          </p:cNvSpPr>
          <p:nvPr>
            <p:ph type="title" hasCustomPrompt="1"/>
          </p:nvPr>
        </p:nvSpPr>
        <p:spPr>
          <a:xfrm>
            <a:off x="827584" y="692696"/>
            <a:ext cx="8064896" cy="642942"/>
          </a:xfrm>
          <a:prstGeom prst="rect">
            <a:avLst/>
          </a:prstGeom>
        </p:spPr>
        <p:txBody>
          <a:bodyPr/>
          <a:lstStyle>
            <a:lvl1pPr>
              <a:defRPr sz="3000" b="1" baseline="0">
                <a:solidFill>
                  <a:srgbClr val="D9640C"/>
                </a:solidFill>
                <a:latin typeface="Calibri" pitchFamily="34" charset="0"/>
                <a:cs typeface="Calibri" pitchFamily="34" charset="0"/>
              </a:defRPr>
            </a:lvl1pPr>
          </a:lstStyle>
          <a:p>
            <a:r>
              <a:rPr lang="fi-FI" noProof="0"/>
              <a:t>Lisää otsikko napsauttamalla</a:t>
            </a:r>
          </a:p>
        </p:txBody>
      </p:sp>
      <p:grpSp>
        <p:nvGrpSpPr>
          <p:cNvPr id="22" name="Group 24"/>
          <p:cNvGrpSpPr>
            <a:grpSpLocks noChangeAspect="1"/>
          </p:cNvGrpSpPr>
          <p:nvPr userDrawn="1"/>
        </p:nvGrpSpPr>
        <p:grpSpPr bwMode="auto">
          <a:xfrm>
            <a:off x="-181154" y="101956"/>
            <a:ext cx="708865" cy="1886386"/>
            <a:chOff x="-320" y="89"/>
            <a:chExt cx="1567" cy="4170"/>
          </a:xfrm>
        </p:grpSpPr>
        <p:sp>
          <p:nvSpPr>
            <p:cNvPr id="23"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4"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Päivämäärän paikkamerkki 14"/>
          <p:cNvSpPr>
            <a:spLocks noGrp="1"/>
          </p:cNvSpPr>
          <p:nvPr>
            <p:ph type="dt" sz="half" idx="18"/>
          </p:nvPr>
        </p:nvSpPr>
        <p:spPr/>
        <p:txBody>
          <a:bodyPr/>
          <a:lstStyle/>
          <a:p>
            <a:fld id="{676B60DB-6F13-0E47-8DE7-D1EFF5E762D5}" type="datetime1">
              <a:rPr lang="fi-FI" smtClean="0"/>
              <a:t>24.9.2018</a:t>
            </a:fld>
            <a:endParaRPr lang="fi-FI"/>
          </a:p>
        </p:txBody>
      </p:sp>
      <p:sp>
        <p:nvSpPr>
          <p:cNvPr id="16" name="Alatunnisteen paikkamerkki 15"/>
          <p:cNvSpPr>
            <a:spLocks noGrp="1"/>
          </p:cNvSpPr>
          <p:nvPr>
            <p:ph type="ftr" sz="quarter" idx="19"/>
          </p:nvPr>
        </p:nvSpPr>
        <p:spPr/>
        <p:txBody>
          <a:bodyPr/>
          <a:lstStyle/>
          <a:p>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kuvalla">
    <p:spTree>
      <p:nvGrpSpPr>
        <p:cNvPr id="1" name=""/>
        <p:cNvGrpSpPr/>
        <p:nvPr/>
      </p:nvGrpSpPr>
      <p:grpSpPr>
        <a:xfrm>
          <a:off x="0" y="0"/>
          <a:ext cx="0" cy="0"/>
          <a:chOff x="0" y="0"/>
          <a:chExt cx="0" cy="0"/>
        </a:xfrm>
      </p:grpSpPr>
      <p:sp>
        <p:nvSpPr>
          <p:cNvPr id="7" name="Tekstin paikkamerkki 16"/>
          <p:cNvSpPr>
            <a:spLocks noGrp="1"/>
          </p:cNvSpPr>
          <p:nvPr>
            <p:ph type="body" sz="quarter" idx="10" hasCustomPrompt="1"/>
          </p:nvPr>
        </p:nvSpPr>
        <p:spPr>
          <a:xfrm>
            <a:off x="1115616" y="1412776"/>
            <a:ext cx="5904656" cy="4608512"/>
          </a:xfrm>
          <a:prstGeom prst="rect">
            <a:avLst/>
          </a:prstGeom>
        </p:spPr>
        <p:txBody>
          <a:bodyPr/>
          <a:lstStyle>
            <a:lvl1pPr>
              <a:buClr>
                <a:srgbClr val="58585A"/>
              </a:buClr>
              <a:buFont typeface="Wingdings" pitchFamily="2" charset="2"/>
              <a:buChar char="§"/>
              <a:defRPr sz="2400" baseline="0">
                <a:solidFill>
                  <a:schemeClr val="tx1"/>
                </a:solidFill>
                <a:latin typeface="Calibri" pitchFamily="34" charset="0"/>
                <a:cs typeface="Calibri" pitchFamily="34" charset="0"/>
              </a:defRPr>
            </a:lvl1pPr>
            <a:lvl2pPr>
              <a:buClr>
                <a:srgbClr val="58585A"/>
              </a:buClr>
              <a:defRPr sz="2000"/>
            </a:lvl2pPr>
            <a:lvl3pPr>
              <a:buClr>
                <a:srgbClr val="58585A"/>
              </a:buClr>
              <a:defRPr sz="2000" baseline="0"/>
            </a:lvl3pPr>
            <a:lvl4pPr>
              <a:buClr>
                <a:srgbClr val="58585A"/>
              </a:buClr>
              <a:defRPr/>
            </a:lvl4pPr>
            <a:lvl5pPr>
              <a:buClr>
                <a:srgbClr val="58585A"/>
              </a:buClr>
              <a:defRPr baseline="0"/>
            </a:lvl5pPr>
            <a:lvl6pPr>
              <a:buClr>
                <a:srgbClr val="58585A"/>
              </a:buClr>
              <a:defRPr/>
            </a:lvl6pPr>
            <a:lvl7pPr>
              <a:buClr>
                <a:srgbClr val="58585A"/>
              </a:buClr>
              <a:defRPr/>
            </a:lvl7pPr>
            <a:lvl8pPr>
              <a:buClr>
                <a:srgbClr val="58585A"/>
              </a:buClr>
              <a:defRPr/>
            </a:lvl8pPr>
            <a:lvl9pPr>
              <a:buClr>
                <a:srgbClr val="58585A"/>
              </a:buClr>
              <a:defRPr/>
            </a:lvl9pPr>
          </a:lstStyle>
          <a:p>
            <a:pPr lvl="0"/>
            <a:r>
              <a:rPr lang="fi-FI" noProof="0"/>
              <a:t>Lisää tekstiä napsauttamalla</a:t>
            </a:r>
          </a:p>
          <a:p>
            <a:pPr lvl="1"/>
            <a:r>
              <a:rPr lang="fi-FI" noProof="0"/>
              <a:t>Taso 1</a:t>
            </a:r>
          </a:p>
          <a:p>
            <a:pPr lvl="2"/>
            <a:r>
              <a:rPr lang="fi-FI" noProof="0"/>
              <a:t>Taso 2</a:t>
            </a:r>
          </a:p>
          <a:p>
            <a:pPr lvl="3"/>
            <a:r>
              <a:rPr lang="fi-FI" noProof="0"/>
              <a:t>Taso 3</a:t>
            </a:r>
          </a:p>
          <a:p>
            <a:pPr lvl="4"/>
            <a:r>
              <a:rPr lang="fi-FI" noProof="0"/>
              <a:t>Taso 4</a:t>
            </a:r>
          </a:p>
          <a:p>
            <a:pPr lvl="5"/>
            <a:r>
              <a:rPr lang="fi-FI" noProof="0"/>
              <a:t>Taso 5</a:t>
            </a:r>
          </a:p>
        </p:txBody>
      </p:sp>
      <p:sp>
        <p:nvSpPr>
          <p:cNvPr id="11" name="Platshållare för bild 2"/>
          <p:cNvSpPr>
            <a:spLocks noGrp="1"/>
          </p:cNvSpPr>
          <p:nvPr>
            <p:ph type="pic" idx="1"/>
          </p:nvPr>
        </p:nvSpPr>
        <p:spPr>
          <a:xfrm>
            <a:off x="7056784" y="0"/>
            <a:ext cx="2087216" cy="6858000"/>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9" name="Otsikko 6"/>
          <p:cNvSpPr>
            <a:spLocks noGrp="1"/>
          </p:cNvSpPr>
          <p:nvPr>
            <p:ph type="title" hasCustomPrompt="1"/>
          </p:nvPr>
        </p:nvSpPr>
        <p:spPr>
          <a:xfrm>
            <a:off x="827584" y="697826"/>
            <a:ext cx="6192688" cy="642942"/>
          </a:xfrm>
          <a:prstGeom prst="rect">
            <a:avLst/>
          </a:prstGeom>
        </p:spPr>
        <p:txBody>
          <a:bodyPr/>
          <a:lstStyle>
            <a:lvl1pPr>
              <a:defRPr sz="3000" b="1" baseline="0">
                <a:solidFill>
                  <a:srgbClr val="D9640C"/>
                </a:solidFill>
                <a:latin typeface="Calibri" pitchFamily="34" charset="0"/>
                <a:cs typeface="Calibri" pitchFamily="34" charset="0"/>
              </a:defRPr>
            </a:lvl1pPr>
          </a:lstStyle>
          <a:p>
            <a:r>
              <a:rPr lang="fi-FI" noProof="0"/>
              <a:t>Lisää otsikko napsauttamalla</a:t>
            </a:r>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grpSp>
        <p:nvGrpSpPr>
          <p:cNvPr id="14" name="Group 24"/>
          <p:cNvGrpSpPr>
            <a:grpSpLocks noChangeAspect="1"/>
          </p:cNvGrpSpPr>
          <p:nvPr userDrawn="1"/>
        </p:nvGrpSpPr>
        <p:grpSpPr bwMode="auto">
          <a:xfrm>
            <a:off x="-181154" y="101956"/>
            <a:ext cx="708865" cy="1886386"/>
            <a:chOff x="-320" y="89"/>
            <a:chExt cx="1567" cy="4170"/>
          </a:xfrm>
        </p:grpSpPr>
        <p:sp>
          <p:nvSpPr>
            <p:cNvPr id="16"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Päivämäärän paikkamerkki 9"/>
          <p:cNvSpPr>
            <a:spLocks noGrp="1"/>
          </p:cNvSpPr>
          <p:nvPr>
            <p:ph type="dt" sz="half" idx="11"/>
          </p:nvPr>
        </p:nvSpPr>
        <p:spPr/>
        <p:txBody>
          <a:bodyPr/>
          <a:lstStyle/>
          <a:p>
            <a:fld id="{BA2514F7-8A7F-5B45-9A8D-37B5089C413C}" type="datetime1">
              <a:rPr lang="fi-FI" smtClean="0"/>
              <a:t>24.9.2018</a:t>
            </a:fld>
            <a:endParaRPr lang="fi-FI"/>
          </a:p>
        </p:txBody>
      </p:sp>
      <p:sp>
        <p:nvSpPr>
          <p:cNvPr id="12" name="Alatunnisteen paikkamerkki 11"/>
          <p:cNvSpPr>
            <a:spLocks noGrp="1"/>
          </p:cNvSpPr>
          <p:nvPr>
            <p:ph type="ftr" sz="quarter" idx="12"/>
          </p:nvPr>
        </p:nvSpPr>
        <p:spPr/>
        <p:txBody>
          <a:bodyPr/>
          <a:lstStyle/>
          <a:p>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99592" y="692696"/>
            <a:ext cx="6768752" cy="498178"/>
          </a:xfrm>
          <a:prstGeom prst="rect">
            <a:avLst/>
          </a:prstGeom>
        </p:spPr>
        <p:txBody>
          <a:bodyPr anchor="b"/>
          <a:lstStyle>
            <a:lvl1pPr algn="l">
              <a:defRPr sz="3000" b="1">
                <a:solidFill>
                  <a:srgbClr val="D9640C"/>
                </a:solidFill>
                <a:latin typeface="Calibri" pitchFamily="34" charset="0"/>
                <a:cs typeface="Calibri" pitchFamily="34" charset="0"/>
              </a:defRPr>
            </a:lvl1pPr>
          </a:lstStyle>
          <a:p>
            <a:r>
              <a:rPr lang="fi-FI" noProof="0"/>
              <a:t>Lisää otsikko</a:t>
            </a:r>
          </a:p>
        </p:txBody>
      </p:sp>
      <p:sp>
        <p:nvSpPr>
          <p:cNvPr id="3" name="Platshållare för bild 2"/>
          <p:cNvSpPr>
            <a:spLocks noGrp="1"/>
          </p:cNvSpPr>
          <p:nvPr>
            <p:ph type="pic" idx="1"/>
          </p:nvPr>
        </p:nvSpPr>
        <p:spPr>
          <a:xfrm>
            <a:off x="1115616" y="1340768"/>
            <a:ext cx="6552728" cy="3528392"/>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Platshållare för text 3"/>
          <p:cNvSpPr>
            <a:spLocks noGrp="1"/>
          </p:cNvSpPr>
          <p:nvPr>
            <p:ph type="body" sz="half" idx="2" hasCustomPrompt="1"/>
          </p:nvPr>
        </p:nvSpPr>
        <p:spPr>
          <a:xfrm>
            <a:off x="1115616" y="5511354"/>
            <a:ext cx="6552728" cy="509934"/>
          </a:xfrm>
          <a:prstGeom prst="rect">
            <a:avLst/>
          </a:prstGeom>
        </p:spPr>
        <p:txBody>
          <a:bodyPr/>
          <a:lstStyle>
            <a:lvl1pPr marL="0" indent="0">
              <a:buNone/>
              <a:defRPr sz="18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a:t>Lisää teksti napsauttamalla</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sp>
        <p:nvSpPr>
          <p:cNvPr id="22" name="Platshållare för text 3"/>
          <p:cNvSpPr>
            <a:spLocks noGrp="1"/>
          </p:cNvSpPr>
          <p:nvPr>
            <p:ph type="body" sz="half" idx="12" hasCustomPrompt="1"/>
          </p:nvPr>
        </p:nvSpPr>
        <p:spPr>
          <a:xfrm>
            <a:off x="1115616" y="4941168"/>
            <a:ext cx="6552728" cy="509934"/>
          </a:xfrm>
          <a:prstGeom prst="rect">
            <a:avLst/>
          </a:prstGeom>
        </p:spPr>
        <p:txBody>
          <a:bodyPr/>
          <a:lstStyle>
            <a:lvl1pPr marL="0" indent="0">
              <a:buNone/>
              <a:defRPr sz="2000" baseline="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a:t>Lisää teksti napsauttamalla</a:t>
            </a:r>
          </a:p>
        </p:txBody>
      </p:sp>
      <p:grpSp>
        <p:nvGrpSpPr>
          <p:cNvPr id="14" name="Group 24"/>
          <p:cNvGrpSpPr>
            <a:grpSpLocks noChangeAspect="1"/>
          </p:cNvGrpSpPr>
          <p:nvPr userDrawn="1"/>
        </p:nvGrpSpPr>
        <p:grpSpPr bwMode="auto">
          <a:xfrm>
            <a:off x="-181154" y="101956"/>
            <a:ext cx="708865" cy="1886386"/>
            <a:chOff x="-320" y="89"/>
            <a:chExt cx="1567" cy="4170"/>
          </a:xfrm>
        </p:grpSpPr>
        <p:sp>
          <p:nvSpPr>
            <p:cNvPr id="15"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6"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Päivämäärän paikkamerkki 9"/>
          <p:cNvSpPr>
            <a:spLocks noGrp="1"/>
          </p:cNvSpPr>
          <p:nvPr>
            <p:ph type="dt" sz="half" idx="13"/>
          </p:nvPr>
        </p:nvSpPr>
        <p:spPr/>
        <p:txBody>
          <a:bodyPr/>
          <a:lstStyle/>
          <a:p>
            <a:fld id="{3CAA1368-D6BD-3846-9939-7BD7D4DC7CC5}" type="datetime1">
              <a:rPr lang="fi-FI" smtClean="0"/>
              <a:t>24.9.2018</a:t>
            </a:fld>
            <a:endParaRPr lang="fi-FI"/>
          </a:p>
        </p:txBody>
      </p:sp>
      <p:sp>
        <p:nvSpPr>
          <p:cNvPr id="12" name="Alatunnisteen paikkamerkki 11"/>
          <p:cNvSpPr>
            <a:spLocks noGrp="1"/>
          </p:cNvSpPr>
          <p:nvPr>
            <p:ph type="ftr" sz="quarter" idx="14"/>
          </p:nvPr>
        </p:nvSpPr>
        <p:spPr/>
        <p:txBody>
          <a:bodyPr/>
          <a:lstStyle/>
          <a:p>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so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043608" y="260648"/>
            <a:ext cx="8100392" cy="5328592"/>
          </a:xfrm>
          <a:prstGeom prst="rect">
            <a:avLst/>
          </a:prstGeo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Platshållare för text 3"/>
          <p:cNvSpPr>
            <a:spLocks noGrp="1"/>
          </p:cNvSpPr>
          <p:nvPr>
            <p:ph type="body" sz="half" idx="2" hasCustomPrompt="1"/>
          </p:nvPr>
        </p:nvSpPr>
        <p:spPr>
          <a:xfrm>
            <a:off x="1043608" y="5661248"/>
            <a:ext cx="8064896" cy="509934"/>
          </a:xfrm>
          <a:prstGeom prst="rect">
            <a:avLst/>
          </a:prstGeom>
        </p:spPr>
        <p:txBody>
          <a:bodyPr/>
          <a:lstStyle>
            <a:lvl1pPr marL="0" indent="0">
              <a:buNone/>
              <a:defRPr sz="18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a:t>Lisää teksti napsauttamalla</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292248"/>
            <a:ext cx="3096344" cy="377112"/>
          </a:xfrm>
          <a:prstGeom prst="rect">
            <a:avLst/>
          </a:prstGeom>
        </p:spPr>
      </p:pic>
      <p:grpSp>
        <p:nvGrpSpPr>
          <p:cNvPr id="12" name="Group 24"/>
          <p:cNvGrpSpPr>
            <a:grpSpLocks noChangeAspect="1"/>
          </p:cNvGrpSpPr>
          <p:nvPr userDrawn="1"/>
        </p:nvGrpSpPr>
        <p:grpSpPr bwMode="auto">
          <a:xfrm>
            <a:off x="-181154" y="101956"/>
            <a:ext cx="708865" cy="1886386"/>
            <a:chOff x="-320" y="89"/>
            <a:chExt cx="1567" cy="4170"/>
          </a:xfrm>
        </p:grpSpPr>
        <p:sp>
          <p:nvSpPr>
            <p:cNvPr id="13"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4"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ikehys 8"/>
          <p:cNvSpPr txBox="1"/>
          <p:nvPr userDrawn="1"/>
        </p:nvSpPr>
        <p:spPr>
          <a:xfrm>
            <a:off x="8172400" y="6381328"/>
            <a:ext cx="720080" cy="276999"/>
          </a:xfrm>
          <a:prstGeom prst="rect">
            <a:avLst/>
          </a:prstGeom>
          <a:noFill/>
        </p:spPr>
        <p:txBody>
          <a:bodyPr wrap="square" rtlCol="0">
            <a:spAutoFit/>
          </a:bodyPr>
          <a:lstStyle/>
          <a:p>
            <a:pPr algn="r"/>
            <a:fld id="{F5025B8F-2409-4049-B97B-A3416C2EFDCE}" type="slidenum">
              <a:rPr lang="fi-FI" sz="1200" noProof="0" smtClean="0">
                <a:latin typeface="+mn-lt"/>
              </a:rPr>
              <a:pPr algn="r"/>
              <a:t>‹#›</a:t>
            </a:fld>
            <a:endParaRPr lang="fi-FI" sz="1200" noProof="0" err="1">
              <a:latin typeface="+mn-lt"/>
            </a:endParaRPr>
          </a:p>
        </p:txBody>
      </p:sp>
      <p:sp>
        <p:nvSpPr>
          <p:cNvPr id="10" name="Päivämäärän paikkamerkki 9"/>
          <p:cNvSpPr>
            <a:spLocks noGrp="1"/>
          </p:cNvSpPr>
          <p:nvPr>
            <p:ph type="dt" sz="half" idx="10"/>
          </p:nvPr>
        </p:nvSpPr>
        <p:spPr/>
        <p:txBody>
          <a:bodyPr/>
          <a:lstStyle/>
          <a:p>
            <a:fld id="{A9C779E3-C8EB-5149-B1FD-6D5DEFD4312A}" type="datetime1">
              <a:rPr lang="fi-FI" smtClean="0"/>
              <a:t>24.9.2018</a:t>
            </a:fld>
            <a:endParaRPr lang="fi-FI"/>
          </a:p>
        </p:txBody>
      </p:sp>
      <p:sp>
        <p:nvSpPr>
          <p:cNvPr id="11" name="Alatunnisteen paikkamerkki 10"/>
          <p:cNvSpPr>
            <a:spLocks noGrp="1"/>
          </p:cNvSpPr>
          <p:nvPr>
            <p:ph type="ftr" sz="quarter" idx="11"/>
          </p:nvPr>
        </p:nvSpPr>
        <p:spPr/>
        <p:txBody>
          <a:bodyPr/>
          <a:lstStyle/>
          <a:p>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309320"/>
            <a:ext cx="3096344" cy="377112"/>
          </a:xfrm>
          <a:prstGeom prst="rect">
            <a:avLst/>
          </a:prstGeom>
        </p:spPr>
      </p:pic>
      <p:grpSp>
        <p:nvGrpSpPr>
          <p:cNvPr id="9" name="Group 24"/>
          <p:cNvGrpSpPr>
            <a:grpSpLocks noChangeAspect="1"/>
          </p:cNvGrpSpPr>
          <p:nvPr userDrawn="1"/>
        </p:nvGrpSpPr>
        <p:grpSpPr bwMode="auto">
          <a:xfrm>
            <a:off x="-181154" y="101956"/>
            <a:ext cx="708865" cy="1886386"/>
            <a:chOff x="-320" y="89"/>
            <a:chExt cx="1567" cy="4170"/>
          </a:xfrm>
        </p:grpSpPr>
        <p:sp>
          <p:nvSpPr>
            <p:cNvPr id="10" name="AutoShape 23"/>
            <p:cNvSpPr>
              <a:spLocks noChangeAspect="1" noChangeArrowheads="1" noTextEdit="1"/>
            </p:cNvSpPr>
            <p:nvPr userDrawn="1"/>
          </p:nvSpPr>
          <p:spPr bwMode="auto">
            <a:xfrm>
              <a:off x="-320" y="89"/>
              <a:ext cx="1567" cy="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1"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 y="86"/>
              <a:ext cx="1012"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Päivämäärän paikkamerkki 5"/>
          <p:cNvSpPr>
            <a:spLocks noGrp="1"/>
          </p:cNvSpPr>
          <p:nvPr>
            <p:ph type="dt" sz="half" idx="10"/>
          </p:nvPr>
        </p:nvSpPr>
        <p:spPr/>
        <p:txBody>
          <a:bodyPr/>
          <a:lstStyle/>
          <a:p>
            <a:fld id="{165BD294-42EC-0E40-9522-D5FEEE8722B1}" type="datetime1">
              <a:rPr lang="fi-FI" smtClean="0"/>
              <a:t>24.9.2018</a:t>
            </a:fld>
            <a:endParaRPr lang="fi-FI"/>
          </a:p>
        </p:txBody>
      </p:sp>
      <p:sp>
        <p:nvSpPr>
          <p:cNvPr id="7" name="Alatunnisteen paikkamerkki 6"/>
          <p:cNvSpPr>
            <a:spLocks noGrp="1"/>
          </p:cNvSpPr>
          <p:nvPr>
            <p:ph type="ftr" sz="quarter" idx="11"/>
          </p:nvPr>
        </p:nvSpPr>
        <p:spPr/>
        <p:txBody>
          <a:bodyPr/>
          <a:lstStyle/>
          <a:p>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ikehys 13"/>
          <p:cNvSpPr txBox="1"/>
          <p:nvPr userDrawn="1"/>
        </p:nvSpPr>
        <p:spPr>
          <a:xfrm>
            <a:off x="8172400" y="6381328"/>
            <a:ext cx="720080" cy="276999"/>
          </a:xfrm>
          <a:prstGeom prst="rect">
            <a:avLst/>
          </a:prstGeom>
          <a:noFill/>
        </p:spPr>
        <p:txBody>
          <a:bodyPr wrap="square" rtlCol="0">
            <a:spAutoFit/>
          </a:bodyPr>
          <a:lstStyle/>
          <a:p>
            <a:pPr algn="r"/>
            <a:fld id="{F5025B8F-2409-4049-B97B-A3416C2EFDCE}" type="slidenum">
              <a:rPr lang="fi-FI" sz="1200" noProof="0" smtClean="0">
                <a:solidFill>
                  <a:srgbClr val="58585A"/>
                </a:solidFill>
                <a:latin typeface="+mn-lt"/>
              </a:rPr>
              <a:pPr algn="r"/>
              <a:t>‹#›</a:t>
            </a:fld>
            <a:endParaRPr lang="fi-FI" sz="1200" noProof="0" err="1">
              <a:solidFill>
                <a:srgbClr val="58585A"/>
              </a:solidFill>
              <a:latin typeface="+mn-lt"/>
            </a:endParaRPr>
          </a:p>
        </p:txBody>
      </p:sp>
      <p:sp>
        <p:nvSpPr>
          <p:cNvPr id="5" name="Alatunnisteen paikkamerkki 4"/>
          <p:cNvSpPr>
            <a:spLocks noGrp="1"/>
          </p:cNvSpPr>
          <p:nvPr>
            <p:ph type="ftr" sz="quarter" idx="3"/>
          </p:nvPr>
        </p:nvSpPr>
        <p:spPr>
          <a:xfrm>
            <a:off x="3635896" y="6381329"/>
            <a:ext cx="3816424" cy="288032"/>
          </a:xfrm>
          <a:prstGeom prst="rect">
            <a:avLst/>
          </a:prstGeom>
        </p:spPr>
        <p:txBody>
          <a:bodyPr vert="horz" lIns="91440" tIns="45720" rIns="91440" bIns="45720" rtlCol="0" anchor="ctr"/>
          <a:lstStyle>
            <a:lvl1pPr algn="ctr">
              <a:defRPr sz="1200">
                <a:solidFill>
                  <a:srgbClr val="58585A"/>
                </a:solidFill>
              </a:defRPr>
            </a:lvl1pPr>
          </a:lstStyle>
          <a:p>
            <a:endParaRPr lang="fi-FI"/>
          </a:p>
        </p:txBody>
      </p:sp>
      <p:sp>
        <p:nvSpPr>
          <p:cNvPr id="6" name="Päivämäärän paikkamerkki 5"/>
          <p:cNvSpPr>
            <a:spLocks noGrp="1"/>
          </p:cNvSpPr>
          <p:nvPr>
            <p:ph type="dt" sz="half" idx="2"/>
          </p:nvPr>
        </p:nvSpPr>
        <p:spPr>
          <a:xfrm>
            <a:off x="7524328" y="6381328"/>
            <a:ext cx="981472" cy="293117"/>
          </a:xfrm>
          <a:prstGeom prst="rect">
            <a:avLst/>
          </a:prstGeom>
        </p:spPr>
        <p:txBody>
          <a:bodyPr vert="horz" lIns="91440" tIns="45720" rIns="91440" bIns="45720" rtlCol="0" anchor="ctr"/>
          <a:lstStyle>
            <a:lvl1pPr algn="ctr">
              <a:defRPr sz="1200">
                <a:solidFill>
                  <a:srgbClr val="58585A"/>
                </a:solidFill>
                <a:latin typeface="+mn-lt"/>
              </a:defRPr>
            </a:lvl1pPr>
          </a:lstStyle>
          <a:p>
            <a:fld id="{386FE5A0-54D8-8E42-AA00-3582970F89BB}" type="datetime1">
              <a:rPr lang="fi-FI" smtClean="0"/>
              <a:t>24.9.2018</a:t>
            </a:fld>
            <a:endParaRPr lang="fi-FI"/>
          </a:p>
        </p:txBody>
      </p:sp>
    </p:spTree>
  </p:cSld>
  <p:clrMap bg1="lt1" tx1="dk1" bg2="lt2" tx2="dk2" accent1="accent1" accent2="accent2" accent3="accent3" accent4="accent4" accent5="accent5" accent6="accent6" hlink="hlink" folHlink="folHlink"/>
  <p:sldLayoutIdLst>
    <p:sldLayoutId id="2147483774" r:id="rId1"/>
    <p:sldLayoutId id="2147483790" r:id="rId2"/>
    <p:sldLayoutId id="2147483791" r:id="rId3"/>
    <p:sldLayoutId id="2147483792" r:id="rId4"/>
    <p:sldLayoutId id="2147483787" r:id="rId5"/>
    <p:sldLayoutId id="2147483788" r:id="rId6"/>
    <p:sldLayoutId id="2147483789" r:id="rId7"/>
    <p:sldLayoutId id="2147483793" r:id="rId8"/>
  </p:sldLayoutIdLst>
  <p:hf sldNum="0"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6" name="Kuva 5"/>
          <p:cNvPicPr>
            <a:picLocks noChangeAspect="1"/>
          </p:cNvPicPr>
          <p:nvPr/>
        </p:nvPicPr>
        <p:blipFill>
          <a:blip r:embed="rId2"/>
          <a:stretch>
            <a:fillRect/>
          </a:stretch>
        </p:blipFill>
        <p:spPr>
          <a:xfrm>
            <a:off x="985325" y="3616411"/>
            <a:ext cx="6701419" cy="2685535"/>
          </a:xfrm>
          <a:prstGeom prst="rect">
            <a:avLst/>
          </a:prstGeom>
        </p:spPr>
      </p:pic>
      <p:pic>
        <p:nvPicPr>
          <p:cNvPr id="4" name="Kuva 3"/>
          <p:cNvPicPr>
            <a:picLocks noChangeAspect="1"/>
          </p:cNvPicPr>
          <p:nvPr/>
        </p:nvPicPr>
        <p:blipFill>
          <a:blip r:embed="rId3"/>
          <a:stretch>
            <a:fillRect/>
          </a:stretch>
        </p:blipFill>
        <p:spPr>
          <a:xfrm>
            <a:off x="985325" y="330925"/>
            <a:ext cx="6539004" cy="3285486"/>
          </a:xfrm>
          <a:prstGeom prst="rect">
            <a:avLst/>
          </a:prstGeom>
        </p:spPr>
      </p:pic>
    </p:spTree>
    <p:extLst>
      <p:ext uri="{BB962C8B-B14F-4D97-AF65-F5344CB8AC3E}">
        <p14:creationId xmlns:p14="http://schemas.microsoft.com/office/powerpoint/2010/main" val="46270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78143" y="83666"/>
            <a:ext cx="8845841" cy="6514842"/>
          </a:xfrm>
          <a:prstGeom prst="rect">
            <a:avLst/>
          </a:prstGeom>
        </p:spPr>
      </p:pic>
    </p:spTree>
    <p:extLst>
      <p:ext uri="{BB962C8B-B14F-4D97-AF65-F5344CB8AC3E}">
        <p14:creationId xmlns:p14="http://schemas.microsoft.com/office/powerpoint/2010/main" val="139010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52375" y="289717"/>
            <a:ext cx="8859820" cy="6384728"/>
          </a:xfrm>
          <a:prstGeom prst="rect">
            <a:avLst/>
          </a:prstGeom>
        </p:spPr>
      </p:pic>
    </p:spTree>
    <p:extLst>
      <p:ext uri="{BB962C8B-B14F-4D97-AF65-F5344CB8AC3E}">
        <p14:creationId xmlns:p14="http://schemas.microsoft.com/office/powerpoint/2010/main" val="185355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rotWithShape="1">
          <a:blip r:embed="rId2"/>
          <a:srcRect l="14667" t="14295" r="20166" b="19927"/>
          <a:stretch/>
        </p:blipFill>
        <p:spPr>
          <a:xfrm>
            <a:off x="3340" y="1668162"/>
            <a:ext cx="9140660" cy="5189838"/>
          </a:xfrm>
          <a:prstGeom prst="rect">
            <a:avLst/>
          </a:prstGeom>
        </p:spPr>
      </p:pic>
      <p:sp>
        <p:nvSpPr>
          <p:cNvPr id="4" name="Tekstiruutu 3"/>
          <p:cNvSpPr txBox="1"/>
          <p:nvPr/>
        </p:nvSpPr>
        <p:spPr>
          <a:xfrm>
            <a:off x="2331308" y="469557"/>
            <a:ext cx="4308389" cy="523220"/>
          </a:xfrm>
          <a:prstGeom prst="rect">
            <a:avLst/>
          </a:prstGeom>
          <a:noFill/>
        </p:spPr>
        <p:txBody>
          <a:bodyPr wrap="square" rtlCol="0">
            <a:spAutoFit/>
          </a:bodyPr>
          <a:lstStyle/>
          <a:p>
            <a:r>
              <a:rPr lang="fi-FI" sz="2800" b="1" noProof="0" dirty="0" smtClean="0">
                <a:solidFill>
                  <a:srgbClr val="FF0000"/>
                </a:solidFill>
                <a:latin typeface="+mn-lt"/>
              </a:rPr>
              <a:t>Ohjaajan näkymä!!</a:t>
            </a:r>
          </a:p>
        </p:txBody>
      </p:sp>
    </p:spTree>
    <p:extLst>
      <p:ext uri="{BB962C8B-B14F-4D97-AF65-F5344CB8AC3E}">
        <p14:creationId xmlns:p14="http://schemas.microsoft.com/office/powerpoint/2010/main" val="131618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rotWithShape="1">
          <a:blip r:embed="rId2"/>
          <a:srcRect l="19333" t="12667" r="21333" b="16222"/>
          <a:stretch/>
        </p:blipFill>
        <p:spPr>
          <a:xfrm>
            <a:off x="193246" y="823784"/>
            <a:ext cx="8950754" cy="6034216"/>
          </a:xfrm>
          <a:prstGeom prst="rect">
            <a:avLst/>
          </a:prstGeom>
        </p:spPr>
      </p:pic>
    </p:spTree>
    <p:extLst>
      <p:ext uri="{BB962C8B-B14F-4D97-AF65-F5344CB8AC3E}">
        <p14:creationId xmlns:p14="http://schemas.microsoft.com/office/powerpoint/2010/main" val="66046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rotWithShape="1">
          <a:blip r:embed="rId2"/>
          <a:srcRect l="17499" t="14149" r="17751" b="24814"/>
          <a:stretch/>
        </p:blipFill>
        <p:spPr>
          <a:xfrm>
            <a:off x="-90616" y="889098"/>
            <a:ext cx="9234616" cy="4896605"/>
          </a:xfrm>
          <a:prstGeom prst="rect">
            <a:avLst/>
          </a:prstGeom>
        </p:spPr>
      </p:pic>
    </p:spTree>
    <p:extLst>
      <p:ext uri="{BB962C8B-B14F-4D97-AF65-F5344CB8AC3E}">
        <p14:creationId xmlns:p14="http://schemas.microsoft.com/office/powerpoint/2010/main" val="417911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p:nvPr/>
        </p:nvPicPr>
        <p:blipFill rotWithShape="1">
          <a:blip r:embed="rId2"/>
          <a:srcRect l="22238" t="12369" r="12465" b="11473"/>
          <a:stretch/>
        </p:blipFill>
        <p:spPr>
          <a:xfrm>
            <a:off x="105321" y="-23943"/>
            <a:ext cx="9038679" cy="6881943"/>
          </a:xfrm>
          <a:prstGeom prst="rect">
            <a:avLst/>
          </a:prstGeom>
        </p:spPr>
      </p:pic>
    </p:spTree>
    <p:extLst>
      <p:ext uri="{BB962C8B-B14F-4D97-AF65-F5344CB8AC3E}">
        <p14:creationId xmlns:p14="http://schemas.microsoft.com/office/powerpoint/2010/main" val="145017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4" name="Kuva 3"/>
          <p:cNvPicPr>
            <a:picLocks noChangeAspect="1"/>
          </p:cNvPicPr>
          <p:nvPr/>
        </p:nvPicPr>
        <p:blipFill>
          <a:blip r:embed="rId2"/>
          <a:stretch>
            <a:fillRect/>
          </a:stretch>
        </p:blipFill>
        <p:spPr>
          <a:xfrm>
            <a:off x="63284" y="2041532"/>
            <a:ext cx="9052517" cy="1064133"/>
          </a:xfrm>
          <a:prstGeom prst="rect">
            <a:avLst/>
          </a:prstGeom>
        </p:spPr>
      </p:pic>
      <p:pic>
        <p:nvPicPr>
          <p:cNvPr id="5" name="Kuva 4"/>
          <p:cNvPicPr>
            <a:picLocks noChangeAspect="1"/>
          </p:cNvPicPr>
          <p:nvPr/>
        </p:nvPicPr>
        <p:blipFill>
          <a:blip r:embed="rId3"/>
          <a:stretch>
            <a:fillRect/>
          </a:stretch>
        </p:blipFill>
        <p:spPr>
          <a:xfrm>
            <a:off x="63284" y="3463939"/>
            <a:ext cx="8954978" cy="2261358"/>
          </a:xfrm>
          <a:prstGeom prst="rect">
            <a:avLst/>
          </a:prstGeom>
        </p:spPr>
      </p:pic>
    </p:spTree>
    <p:extLst>
      <p:ext uri="{BB962C8B-B14F-4D97-AF65-F5344CB8AC3E}">
        <p14:creationId xmlns:p14="http://schemas.microsoft.com/office/powerpoint/2010/main" val="226174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0" y="1405709"/>
            <a:ext cx="9012389" cy="4533772"/>
          </a:xfrm>
          <a:prstGeom prst="rect">
            <a:avLst/>
          </a:prstGeom>
        </p:spPr>
      </p:pic>
    </p:spTree>
    <p:extLst>
      <p:ext uri="{BB962C8B-B14F-4D97-AF65-F5344CB8AC3E}">
        <p14:creationId xmlns:p14="http://schemas.microsoft.com/office/powerpoint/2010/main" val="46343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7865" y="620784"/>
            <a:ext cx="9151865" cy="6237216"/>
          </a:xfrm>
          <a:prstGeom prst="rect">
            <a:avLst/>
          </a:prstGeom>
        </p:spPr>
      </p:pic>
      <p:sp>
        <p:nvSpPr>
          <p:cNvPr id="4" name="Tekstiruutu 3"/>
          <p:cNvSpPr txBox="1"/>
          <p:nvPr/>
        </p:nvSpPr>
        <p:spPr>
          <a:xfrm>
            <a:off x="436605" y="172995"/>
            <a:ext cx="8575590" cy="646331"/>
          </a:xfrm>
          <a:prstGeom prst="rect">
            <a:avLst/>
          </a:prstGeom>
          <a:noFill/>
        </p:spPr>
        <p:txBody>
          <a:bodyPr wrap="square" rtlCol="0">
            <a:spAutoFit/>
          </a:bodyPr>
          <a:lstStyle/>
          <a:p>
            <a:r>
              <a:rPr lang="fi-FI" noProof="0" dirty="0" smtClean="0">
                <a:latin typeface="+mn-lt"/>
              </a:rPr>
              <a:t>Markkinointitarkoituksiin tehty lyhyt (75 </a:t>
            </a:r>
            <a:r>
              <a:rPr lang="fi-FI" noProof="0" dirty="0" err="1" smtClean="0">
                <a:latin typeface="+mn-lt"/>
              </a:rPr>
              <a:t>sek</a:t>
            </a:r>
            <a:r>
              <a:rPr lang="fi-FI" noProof="0" dirty="0" smtClean="0">
                <a:latin typeface="+mn-lt"/>
              </a:rPr>
              <a:t>) video, jossa 3 nuorta miettii tulevaisuuttaan erilaisissa tilanteissa ja kuinka apua pulmaan tarjosi  </a:t>
            </a:r>
            <a:r>
              <a:rPr lang="fi-FI" b="1" u="sng" noProof="0" dirty="0" smtClean="0">
                <a:latin typeface="+mn-lt"/>
              </a:rPr>
              <a:t>ohjaustaverkossa.fi</a:t>
            </a:r>
          </a:p>
        </p:txBody>
      </p:sp>
    </p:spTree>
    <p:extLst>
      <p:ext uri="{BB962C8B-B14F-4D97-AF65-F5344CB8AC3E}">
        <p14:creationId xmlns:p14="http://schemas.microsoft.com/office/powerpoint/2010/main" val="137883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045823" y="111469"/>
            <a:ext cx="7570955" cy="6746531"/>
          </a:xfrm>
          <a:prstGeom prst="rect">
            <a:avLst/>
          </a:prstGeom>
        </p:spPr>
      </p:pic>
    </p:spTree>
    <p:extLst>
      <p:ext uri="{BB962C8B-B14F-4D97-AF65-F5344CB8AC3E}">
        <p14:creationId xmlns:p14="http://schemas.microsoft.com/office/powerpoint/2010/main" val="428818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09825" y="80362"/>
            <a:ext cx="4698996" cy="6715853"/>
          </a:xfrm>
          <a:prstGeom prst="rect">
            <a:avLst/>
          </a:prstGeom>
        </p:spPr>
      </p:pic>
      <p:pic>
        <p:nvPicPr>
          <p:cNvPr id="4" name="Kuva 3"/>
          <p:cNvPicPr>
            <a:picLocks noChangeAspect="1"/>
          </p:cNvPicPr>
          <p:nvPr/>
        </p:nvPicPr>
        <p:blipFill>
          <a:blip r:embed="rId3"/>
          <a:stretch>
            <a:fillRect/>
          </a:stretch>
        </p:blipFill>
        <p:spPr>
          <a:xfrm>
            <a:off x="4968711" y="1351004"/>
            <a:ext cx="4175289" cy="5506995"/>
          </a:xfrm>
          <a:prstGeom prst="rect">
            <a:avLst/>
          </a:prstGeom>
        </p:spPr>
      </p:pic>
    </p:spTree>
    <p:extLst>
      <p:ext uri="{BB962C8B-B14F-4D97-AF65-F5344CB8AC3E}">
        <p14:creationId xmlns:p14="http://schemas.microsoft.com/office/powerpoint/2010/main" val="401673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034208" y="1"/>
            <a:ext cx="7877094" cy="6858000"/>
          </a:xfrm>
          <a:prstGeom prst="rect">
            <a:avLst/>
          </a:prstGeom>
        </p:spPr>
      </p:pic>
    </p:spTree>
    <p:extLst>
      <p:ext uri="{BB962C8B-B14F-4D97-AF65-F5344CB8AC3E}">
        <p14:creationId xmlns:p14="http://schemas.microsoft.com/office/powerpoint/2010/main" val="131896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972065" y="90616"/>
            <a:ext cx="6722168" cy="6767384"/>
          </a:xfrm>
          <a:prstGeom prst="rect">
            <a:avLst/>
          </a:prstGeom>
        </p:spPr>
      </p:pic>
    </p:spTree>
    <p:extLst>
      <p:ext uri="{BB962C8B-B14F-4D97-AF65-F5344CB8AC3E}">
        <p14:creationId xmlns:p14="http://schemas.microsoft.com/office/powerpoint/2010/main" val="41179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194487" y="0"/>
            <a:ext cx="7381102" cy="6750838"/>
          </a:xfrm>
          <a:prstGeom prst="rect">
            <a:avLst/>
          </a:prstGeom>
        </p:spPr>
      </p:pic>
    </p:spTree>
    <p:extLst>
      <p:ext uri="{BB962C8B-B14F-4D97-AF65-F5344CB8AC3E}">
        <p14:creationId xmlns:p14="http://schemas.microsoft.com/office/powerpoint/2010/main" val="389431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980303" y="-6352"/>
            <a:ext cx="6623735" cy="6805399"/>
          </a:xfrm>
          <a:prstGeom prst="rect">
            <a:avLst/>
          </a:prstGeom>
        </p:spPr>
      </p:pic>
    </p:spTree>
    <p:extLst>
      <p:ext uri="{BB962C8B-B14F-4D97-AF65-F5344CB8AC3E}">
        <p14:creationId xmlns:p14="http://schemas.microsoft.com/office/powerpoint/2010/main" val="213512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 y="0"/>
            <a:ext cx="5519187" cy="6858000"/>
          </a:xfrm>
          <a:prstGeom prst="rect">
            <a:avLst/>
          </a:prstGeom>
        </p:spPr>
      </p:pic>
      <p:pic>
        <p:nvPicPr>
          <p:cNvPr id="4" name="Kuva 3"/>
          <p:cNvPicPr>
            <a:picLocks noChangeAspect="1"/>
          </p:cNvPicPr>
          <p:nvPr/>
        </p:nvPicPr>
        <p:blipFill>
          <a:blip r:embed="rId3"/>
          <a:stretch>
            <a:fillRect/>
          </a:stretch>
        </p:blipFill>
        <p:spPr>
          <a:xfrm>
            <a:off x="3881530" y="4284997"/>
            <a:ext cx="5280454" cy="2313510"/>
          </a:xfrm>
          <a:prstGeom prst="rect">
            <a:avLst/>
          </a:prstGeom>
        </p:spPr>
      </p:pic>
    </p:spTree>
    <p:extLst>
      <p:ext uri="{BB962C8B-B14F-4D97-AF65-F5344CB8AC3E}">
        <p14:creationId xmlns:p14="http://schemas.microsoft.com/office/powerpoint/2010/main" val="384960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65BD294-42EC-0E40-9522-D5FEEE8722B1}" type="datetime1">
              <a:rPr lang="fi-FI" smtClean="0"/>
              <a:t>24.9.2018</a:t>
            </a:fld>
            <a:endParaRPr lang="fi-FI"/>
          </a:p>
        </p:txBody>
      </p:sp>
      <p:pic>
        <p:nvPicPr>
          <p:cNvPr id="3" name="Kuva 2"/>
          <p:cNvPicPr>
            <a:picLocks noChangeAspect="1"/>
          </p:cNvPicPr>
          <p:nvPr/>
        </p:nvPicPr>
        <p:blipFill>
          <a:blip r:embed="rId2"/>
          <a:stretch>
            <a:fillRect/>
          </a:stretch>
        </p:blipFill>
        <p:spPr>
          <a:xfrm>
            <a:off x="1158186" y="9142"/>
            <a:ext cx="5712171" cy="6876485"/>
          </a:xfrm>
          <a:prstGeom prst="rect">
            <a:avLst/>
          </a:prstGeom>
        </p:spPr>
      </p:pic>
    </p:spTree>
    <p:extLst>
      <p:ext uri="{BB962C8B-B14F-4D97-AF65-F5344CB8AC3E}">
        <p14:creationId xmlns:p14="http://schemas.microsoft.com/office/powerpoint/2010/main" val="1912913726"/>
      </p:ext>
    </p:extLst>
  </p:cSld>
  <p:clrMapOvr>
    <a:masterClrMapping/>
  </p:clrMapOvr>
</p:sld>
</file>

<file path=ppt/theme/theme1.xml><?xml version="1.0" encoding="utf-8"?>
<a:theme xmlns:a="http://schemas.openxmlformats.org/drawingml/2006/main" name="ELY_PowerPoint_malli_prov2">
  <a:themeElements>
    <a:clrScheme name="KeHa-värimalli">
      <a:dk1>
        <a:sysClr val="windowText" lastClr="000000"/>
      </a:dk1>
      <a:lt1>
        <a:sysClr val="window" lastClr="FFFFFF"/>
      </a:lt1>
      <a:dk2>
        <a:srgbClr val="000000"/>
      </a:dk2>
      <a:lt2>
        <a:srgbClr val="F8F8F8"/>
      </a:lt2>
      <a:accent1>
        <a:srgbClr val="003883"/>
      </a:accent1>
      <a:accent2>
        <a:srgbClr val="779346"/>
      </a:accent2>
      <a:accent3>
        <a:srgbClr val="D9640C"/>
      </a:accent3>
      <a:accent4>
        <a:srgbClr val="0070C0"/>
      </a:accent4>
      <a:accent5>
        <a:srgbClr val="008000"/>
      </a:accent5>
      <a:accent6>
        <a:srgbClr val="C00000"/>
      </a:accent6>
      <a:hlink>
        <a:srgbClr val="003883"/>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58585A"/>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58585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noProof="0" dirty="0" err="1" smtClean="0">
            <a:latin typeface="+mn-lt"/>
          </a:defRPr>
        </a:defPPr>
      </a:lstStyle>
    </a:txDef>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2c86073-d20c-4242-97f1-555d65605501" ContentTypeId="0x01010040485BB5EA91409BADF540D1B0254D33" PreviousValue="false"/>
</file>

<file path=customXml/item3.xml><?xml version="1.0" encoding="utf-8"?>
<p:properties xmlns:p="http://schemas.microsoft.com/office/2006/metadata/properties" xmlns:xsi="http://www.w3.org/2001/XMLSchema-instance" xmlns:pc="http://schemas.microsoft.com/office/infopath/2007/PartnerControls">
  <documentManagement>
    <cdf3ae8bf76741b5a3048f7f7f6eee61 xmlns="a90a8554-5475-4609-9feb-2f024996965b">
      <Terms xmlns="http://schemas.microsoft.com/office/infopath/2007/PartnerControls"/>
    </cdf3ae8bf76741b5a3048f7f7f6eee61>
    <Diaarinumero xmlns="a90a8554-5475-4609-9feb-2f024996965b" xsi:nil="true"/>
    <ic4bbedd957942e9b7ae9016b7d801af xmlns="a90a8554-5475-4609-9feb-2f024996965b">
      <Terms xmlns="http://schemas.microsoft.com/office/infopath/2007/PartnerControls"/>
    </ic4bbedd957942e9b7ae9016b7d801af>
    <h5218b789dcc4879ac7e2471126f729c xmlns="a90a8554-5475-4609-9feb-2f024996965b">
      <Terms xmlns="http://schemas.microsoft.com/office/infopath/2007/PartnerControls"/>
    </h5218b789dcc4879ac7e2471126f729c>
    <ha41659fa04643d0ac27d4c98155f03c xmlns="a90a8554-5475-4609-9feb-2f024996965b">
      <Terms xmlns="http://schemas.microsoft.com/office/infopath/2007/PartnerControls">
        <TermInfo xmlns="http://schemas.microsoft.com/office/infopath/2007/PartnerControls">
          <TermName xmlns="http://schemas.microsoft.com/office/infopath/2007/PartnerControls">Viestinnän työkalupakki</TermName>
          <TermId xmlns="http://schemas.microsoft.com/office/infopath/2007/PartnerControls">a3557877-6263-4379-8997-d4487adbdb77</TermId>
        </TermInfo>
      </Terms>
    </ha41659fa04643d0ac27d4c98155f03c>
    <Dokumentin_x0020_tila xmlns="a90a8554-5475-4609-9feb-2f024996965b" xsi:nil="true"/>
    <Lisatieto xmlns="a90a8554-5475-4609-9feb-2f024996965b" xsi:nil="true"/>
    <TaxCatchAll xmlns="a90a8554-5475-4609-9feb-2f024996965b">
      <Value>13</Value>
    </TaxCatchAll>
    <KEHALaatija xmlns="a90a8554-5475-4609-9feb-2f024996965b" xsi:nil="true"/>
    <Päiväys xmlns="a90a8554-5475-4609-9feb-2f024996965b" xsi:nil="true"/>
    <IPOExplanation xmlns="a90a8554-5475-4609-9feb-2f024996965b" xsi:nil="true"/>
    <Dokumenttityyppi xmlns="a90a8554-5475-4609-9feb-2f024996965b"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AIMI Yleisdokumentti" ma:contentTypeID="0x01010040485BB5EA91409BADF540D1B0254D3300E88A94A8585FB643BD9FDEA36DA6D13A" ma:contentTypeVersion="58" ma:contentTypeDescription="Yleisdokumentti perusmetatietoineen" ma:contentTypeScope="" ma:versionID="46f21d66eb384fc3db12b2a66fc90301">
  <xsd:schema xmlns:xsd="http://www.w3.org/2001/XMLSchema" xmlns:xs="http://www.w3.org/2001/XMLSchema" xmlns:p="http://schemas.microsoft.com/office/2006/metadata/properties" xmlns:ns2="a90a8554-5475-4609-9feb-2f024996965b" targetNamespace="http://schemas.microsoft.com/office/2006/metadata/properties" ma:root="true" ma:fieldsID="f5542292a94015e5078d819daef410bd"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Diaarinumero" minOccurs="0"/>
                <xsd:element ref="ns2:IPOExplanation" minOccurs="0"/>
                <xsd:element ref="ns2:Lisatieto" minOccurs="0"/>
                <xsd:element ref="ns2:TaxCatchAllLabel" minOccurs="0"/>
                <xsd:element ref="ns2:h5218b789dcc4879ac7e2471126f729c" minOccurs="0"/>
                <xsd:element ref="ns2:cdf3ae8bf76741b5a3048f7f7f6eee61" minOccurs="0"/>
                <xsd:element ref="ns2:TaxCatchAll" minOccurs="0"/>
                <xsd:element ref="ns2:ha41659fa04643d0ac27d4c98155f03c" minOccurs="0"/>
                <xsd:element ref="ns2:ic4bbedd957942e9b7ae9016b7d801a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Palautuspyyntö"/>
          <xsd:enumeration value="Palvelukuvaus"/>
          <xsd:enumeration value="Perustelumuistio"/>
          <xsd:enumeration value="Politiikka"/>
          <xsd:enumeration value="Posteri"/>
          <xsd:enumeration value="Projektiehdotus"/>
          <xsd:enumeration value="Projektisuunnitelma"/>
          <xsd:enumeration value="Prosessikuvaus"/>
          <xsd:enumeration value="Päätös"/>
          <xsd:enumeration value="Pöytäkirja"/>
          <xsd:enumeration value="Raportti"/>
          <xsd:enumeration value="Rekisteriseloste"/>
          <xsd:enumeration value="Reklamaatio"/>
          <xsd:enumeration value="Resurssivaraus"/>
          <xsd:enumeration value="Saate"/>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osoitus"/>
          <xsd:enumeration value="Vastine"/>
          <xsd:enumeration value="Yhteenveto"/>
          <xsd:enumeration value="Palvelusopimus"/>
          <xsd:enumeration value="Toimeksiantosopimus"/>
          <xsd:enumeration value="Toimitussopimus"/>
          <xsd:enumeration value="Toimittajasopimus"/>
          <xsd:enumeration value="Tietoturvallisuussopimus"/>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Diaarinumero" ma:index="7"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IPOExplanation" ma:index="10" nillable="true" ma:displayName="Selite" ma:description="Anna seliteteksti" ma:internalName="IPOExplanation" ma:readOnly="false">
      <xsd:simpleType>
        <xsd:restriction base="dms:Note">
          <xsd:maxLength value="255"/>
        </xsd:restriction>
      </xsd:simpleType>
    </xsd:element>
    <xsd:element name="Lisatieto" ma:index="11" nillable="true" ma:displayName="Lisatieto" ma:description="Dokumenttiin liittyvä vapaamuotoinen lisätieto" ma:internalName="Lisatieto">
      <xsd:simpleType>
        <xsd:restriction base="dms:Text">
          <xsd:maxLength value="255"/>
        </xsd:restriction>
      </xsd:simpleType>
    </xsd:element>
    <xsd:element name="TaxCatchAllLabel" ma:index="13"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h5218b789dcc4879ac7e2471126f729c" ma:index="19"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1"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ic4bbedd957942e9b7ae9016b7d801af" ma:index="25"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3EC74-B902-4B3A-94FC-D8984B8DF6BC}">
  <ds:schemaRefs>
    <ds:schemaRef ds:uri="http://schemas.microsoft.com/sharepoint/v3/contenttype/forms"/>
  </ds:schemaRefs>
</ds:datastoreItem>
</file>

<file path=customXml/itemProps2.xml><?xml version="1.0" encoding="utf-8"?>
<ds:datastoreItem xmlns:ds="http://schemas.openxmlformats.org/officeDocument/2006/customXml" ds:itemID="{0F8AF8E9-1600-4BA1-9D27-AF9BAD923308}">
  <ds:schemaRefs>
    <ds:schemaRef ds:uri="Microsoft.SharePoint.Taxonomy.ContentTypeSync"/>
  </ds:schemaRefs>
</ds:datastoreItem>
</file>

<file path=customXml/itemProps3.xml><?xml version="1.0" encoding="utf-8"?>
<ds:datastoreItem xmlns:ds="http://schemas.openxmlformats.org/officeDocument/2006/customXml" ds:itemID="{FF0C7020-7505-4723-A486-84EB25042B0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0a8554-5475-4609-9feb-2f024996965b"/>
    <ds:schemaRef ds:uri="http://www.w3.org/XML/1998/namespace"/>
    <ds:schemaRef ds:uri="http://purl.org/dc/dcmitype/"/>
  </ds:schemaRefs>
</ds:datastoreItem>
</file>

<file path=customXml/itemProps4.xml><?xml version="1.0" encoding="utf-8"?>
<ds:datastoreItem xmlns:ds="http://schemas.openxmlformats.org/officeDocument/2006/customXml" ds:itemID="{DCB567C8-5481-4E39-A190-2AF9F265C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13885</TotalTime>
  <Words>43</Words>
  <Application>Microsoft Office PowerPoint</Application>
  <PresentationFormat>Näytössä katseltava diaesitys (4:3)</PresentationFormat>
  <Paragraphs>20</Paragraphs>
  <Slides>18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Arial</vt:lpstr>
      <vt:lpstr>Calibri</vt:lpstr>
      <vt:lpstr>Verdana</vt:lpstr>
      <vt:lpstr>Wingdings</vt:lpstr>
      <vt:lpstr>ELY_PowerPoint_malli_prov2</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TE-Digi Tavoitetilaprojekti Työpajojen suunnittelu  27.02.2018</dc:title>
  <dc:creator>Jussi Koskinen</dc:creator>
  <cp:lastModifiedBy>Niemi-Pynttäri Merja</cp:lastModifiedBy>
  <cp:revision>100</cp:revision>
  <dcterms:modified xsi:type="dcterms:W3CDTF">2018-09-24T16:20:58Z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0x01010040485BB5EA91409BADF540D1B0254D3300E88A94A8585FB643BD9FDEA36DA6D13A</vt:lpwstr>
  </property>
  <property fmtid="{D5CDD505-2E9C-101B-9397-08002B2CF9AE}" pid="3" name="_dlc_DocIdItemGuid">
    <vt:lpwstr>4f44b8f5-80c0-4657-bc30-01e22353825f</vt:lpwstr>
  </property>
  <property fmtid="{D5CDD505-2E9C-101B-9397-08002B2CF9AE}" pid="4" name="Sisältöaihe">
    <vt:lpwstr>13;#Viestinnän työkalupakki|a3557877-6263-4379-8997-d4487adbdb77</vt:lpwstr>
  </property>
  <property fmtid="{D5CDD505-2E9C-101B-9397-08002B2CF9AE}" pid="5" name="IPOInstructionalDocumentType">
    <vt:lpwstr>55;#Asiakirjamalli|5f073882-bd87-4cba-b1bd-ebe15a03c0a4</vt:lpwstr>
  </property>
  <property fmtid="{D5CDD505-2E9C-101B-9397-08002B2CF9AE}" pid="6" name="KEHADokumentinTila">
    <vt:lpwstr>14;#Valmis|9b4440c7-b8d4-44bb-94a8-0bf969583a3f</vt:lpwstr>
  </property>
  <property fmtid="{D5CDD505-2E9C-101B-9397-08002B2CF9AE}" pid="7" name="Laatijaorganisaatio">
    <vt:lpwstr/>
  </property>
  <property fmtid="{D5CDD505-2E9C-101B-9397-08002B2CF9AE}" pid="8" name="me0621c087e645fba389b669b0c6cdca">
    <vt:lpwstr>Valmis|9b4440c7-b8d4-44bb-94a8-0bf969583a3f</vt:lpwstr>
  </property>
  <property fmtid="{D5CDD505-2E9C-101B-9397-08002B2CF9AE}" pid="9" name="IPOInstructionalDocumentTypeTaxHTField0">
    <vt:lpwstr>Asiakirjamalli|5f073882-bd87-4cba-b1bd-ebe15a03c0a4</vt:lpwstr>
  </property>
  <property fmtid="{D5CDD505-2E9C-101B-9397-08002B2CF9AE}" pid="10" name="SharedWithUsers">
    <vt:lpwstr/>
  </property>
  <property fmtid="{D5CDD505-2E9C-101B-9397-08002B2CF9AE}" pid="11" name="Kohdepaikkakunnat">
    <vt:lpwstr/>
  </property>
  <property fmtid="{D5CDD505-2E9C-101B-9397-08002B2CF9AE}" pid="12" name="Kohdevirastot">
    <vt:lpwstr/>
  </property>
</Properties>
</file>