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4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CF231-3391-49B4-9B0A-5BD593C1A7B0}" type="datetimeFigureOut">
              <a:rPr lang="fi-FI" smtClean="0"/>
              <a:pPr/>
              <a:t>14.11.2012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87DC-E71B-4634-A219-C63E2D3605B8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6400800" cy="2066924"/>
          </a:xfrm>
        </p:spPr>
        <p:txBody>
          <a:bodyPr/>
          <a:lstStyle/>
          <a:p>
            <a:r>
              <a:rPr lang="fi-FI" dirty="0" smtClean="0"/>
              <a:t>2.10.-9.10.2012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1763688" y="1196752"/>
            <a:ext cx="598776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8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Cremona</a:t>
            </a:r>
            <a:endParaRPr lang="fi-FI" sz="8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fi-FI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Italia 2012</a:t>
            </a:r>
            <a:endParaRPr lang="fi-FI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IMG_1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500042"/>
            <a:ext cx="8894032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714202"/>
          </a:xfrm>
        </p:spPr>
        <p:txBody>
          <a:bodyPr>
            <a:normAutofit/>
          </a:bodyPr>
          <a:lstStyle/>
          <a:p>
            <a:r>
              <a:rPr lang="fi-FI" sz="3200" dirty="0" smtClean="0"/>
              <a:t>Milanon </a:t>
            </a:r>
            <a:r>
              <a:rPr lang="fi-FI" sz="3200" dirty="0" err="1" smtClean="0"/>
              <a:t>Duomoon</a:t>
            </a:r>
            <a:r>
              <a:rPr lang="fi-FI" sz="3200" dirty="0" smtClean="0"/>
              <a:t> mahtuu 40 000 ihmistä</a:t>
            </a:r>
            <a:endParaRPr lang="fi-FI" sz="3200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599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5572132" y="4429132"/>
            <a:ext cx="2857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solidFill>
                  <a:schemeClr val="bg1">
                    <a:lumMod val="95000"/>
                  </a:schemeClr>
                </a:solidFill>
              </a:rPr>
              <a:t>Päivä  4:</a:t>
            </a:r>
          </a:p>
          <a:p>
            <a:r>
              <a:rPr lang="fi-FI" sz="2400" dirty="0" smtClean="0">
                <a:solidFill>
                  <a:schemeClr val="bg1">
                    <a:lumMod val="95000"/>
                  </a:schemeClr>
                </a:solidFill>
              </a:rPr>
              <a:t>Perjantai, koulua + piknik</a:t>
            </a:r>
          </a:p>
          <a:p>
            <a:r>
              <a:rPr lang="fi-FI" sz="2400" dirty="0" err="1" smtClean="0">
                <a:solidFill>
                  <a:schemeClr val="bg1">
                    <a:lumMod val="95000"/>
                  </a:schemeClr>
                </a:solidFill>
              </a:rPr>
              <a:t>Cremona</a:t>
            </a:r>
            <a:endParaRPr lang="fi-FI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IMG_1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57166"/>
            <a:ext cx="9143999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Koulun cafeteriasta sai ostaa välipalaa</a:t>
            </a:r>
            <a:endParaRPr lang="fi-FI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764 – Kop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332656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251520" y="404664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/>
              <a:t>Isäntien koulu on iso, yli 1000 opiskelijaa</a:t>
            </a:r>
            <a:endParaRPr lang="fi-FI" sz="3200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5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174"/>
          <a:stretch>
            <a:fillRect/>
          </a:stretch>
        </p:blipFill>
        <p:spPr>
          <a:xfrm>
            <a:off x="1" y="3689904"/>
            <a:ext cx="4857751" cy="3168096"/>
          </a:xfrm>
        </p:spPr>
      </p:pic>
      <p:pic>
        <p:nvPicPr>
          <p:cNvPr id="5" name="Kuva 4" descr="IMG_1595.JPG"/>
          <p:cNvPicPr>
            <a:picLocks noChangeAspect="1"/>
          </p:cNvPicPr>
          <p:nvPr/>
        </p:nvPicPr>
        <p:blipFill>
          <a:blip r:embed="rId3" cstate="print"/>
          <a:srcRect l="23188" t="6521"/>
          <a:stretch>
            <a:fillRect/>
          </a:stretch>
        </p:blipFill>
        <p:spPr>
          <a:xfrm>
            <a:off x="-88051" y="0"/>
            <a:ext cx="4578647" cy="3714752"/>
          </a:xfrm>
          <a:prstGeom prst="rect">
            <a:avLst/>
          </a:prstGeom>
        </p:spPr>
      </p:pic>
      <p:pic>
        <p:nvPicPr>
          <p:cNvPr id="6" name="Kuva 5" descr="IMG_1610.JPG"/>
          <p:cNvPicPr>
            <a:picLocks noChangeAspect="1"/>
          </p:cNvPicPr>
          <p:nvPr/>
        </p:nvPicPr>
        <p:blipFill>
          <a:blip r:embed="rId4" cstate="print"/>
          <a:srcRect l="15967" t="9243" r="7843" b="-17646"/>
          <a:stretch>
            <a:fillRect/>
          </a:stretch>
        </p:blipFill>
        <p:spPr>
          <a:xfrm>
            <a:off x="4286216" y="0"/>
            <a:ext cx="4857784" cy="4607686"/>
          </a:xfrm>
          <a:prstGeom prst="rect">
            <a:avLst/>
          </a:prstGeom>
        </p:spPr>
      </p:pic>
      <p:pic>
        <p:nvPicPr>
          <p:cNvPr id="7" name="Kuva 6" descr="IMG_1648.JPG"/>
          <p:cNvPicPr>
            <a:picLocks noChangeAspect="1"/>
          </p:cNvPicPr>
          <p:nvPr/>
        </p:nvPicPr>
        <p:blipFill>
          <a:blip r:embed="rId5" cstate="print"/>
          <a:srcRect r="8955"/>
          <a:stretch>
            <a:fillRect/>
          </a:stretch>
        </p:blipFill>
        <p:spPr>
          <a:xfrm>
            <a:off x="4786281" y="3667124"/>
            <a:ext cx="4357719" cy="3190876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-47"/>
            <a:ext cx="4572032" cy="685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4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08345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428596" y="857232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Lähtöpäivä tiistai 2.10.2012,</a:t>
            </a:r>
          </a:p>
          <a:p>
            <a:r>
              <a:rPr lang="fi-FI" sz="2400" dirty="0" smtClean="0"/>
              <a:t>Helsinki</a:t>
            </a: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718" t="2362" r="543"/>
          <a:stretch>
            <a:fillRect/>
          </a:stretch>
        </p:blipFill>
        <p:spPr>
          <a:xfrm>
            <a:off x="-428660" y="410768"/>
            <a:ext cx="9572660" cy="598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7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992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IMG_1833.JPG"/>
          <p:cNvPicPr>
            <a:picLocks noChangeAspect="1"/>
          </p:cNvPicPr>
          <p:nvPr/>
        </p:nvPicPr>
        <p:blipFill>
          <a:blip r:embed="rId2" cstate="print"/>
          <a:srcRect t="-894" r="10714"/>
          <a:stretch>
            <a:fillRect/>
          </a:stretch>
        </p:blipFill>
        <p:spPr>
          <a:xfrm>
            <a:off x="0" y="-243408"/>
            <a:ext cx="4572000" cy="3747620"/>
          </a:xfrm>
          <a:prstGeom prst="rect">
            <a:avLst/>
          </a:prstGeom>
        </p:spPr>
      </p:pic>
      <p:pic>
        <p:nvPicPr>
          <p:cNvPr id="4" name="Sisällön paikkamerkki 3" descr="IMG_52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5682" r="7909"/>
          <a:stretch>
            <a:fillRect/>
          </a:stretch>
        </p:blipFill>
        <p:spPr>
          <a:xfrm>
            <a:off x="1" y="3736284"/>
            <a:ext cx="4571999" cy="3121716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3212976"/>
            <a:ext cx="4464496" cy="1301006"/>
          </a:xfrm>
        </p:spPr>
        <p:txBody>
          <a:bodyPr>
            <a:normAutofit/>
          </a:bodyPr>
          <a:lstStyle/>
          <a:p>
            <a:r>
              <a:rPr lang="fi-FI" sz="2400" b="1" dirty="0" smtClean="0"/>
              <a:t>Mussolinin ajan arkkitehtuuria</a:t>
            </a:r>
            <a:endParaRPr lang="fi-FI" sz="2400" b="1" dirty="0"/>
          </a:p>
        </p:txBody>
      </p:sp>
      <p:pic>
        <p:nvPicPr>
          <p:cNvPr id="5" name="Kuva 4" descr="IMG_5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-387424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8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26" r="2326"/>
          <a:stretch>
            <a:fillRect/>
          </a:stretch>
        </p:blipFill>
        <p:spPr>
          <a:xfrm>
            <a:off x="0" y="404812"/>
            <a:ext cx="9144000" cy="609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1500166" y="542926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Päivä </a:t>
            </a:r>
            <a:r>
              <a:rPr lang="fi-FI" sz="2400" dirty="0" smtClean="0">
                <a:solidFill>
                  <a:schemeClr val="bg1"/>
                </a:solidFill>
              </a:rPr>
              <a:t> 6: </a:t>
            </a:r>
            <a:r>
              <a:rPr lang="fi-FI" sz="2400" dirty="0" smtClean="0">
                <a:solidFill>
                  <a:schemeClr val="bg1"/>
                </a:solidFill>
              </a:rPr>
              <a:t>sunnuntai. Jalkapallo ja </a:t>
            </a:r>
            <a:r>
              <a:rPr lang="fi-FI" sz="2400" dirty="0" err="1" smtClean="0">
                <a:solidFill>
                  <a:schemeClr val="bg1"/>
                </a:solidFill>
              </a:rPr>
              <a:t>happy</a:t>
            </a:r>
            <a:r>
              <a:rPr lang="fi-FI" sz="2400" dirty="0" smtClean="0">
                <a:solidFill>
                  <a:schemeClr val="bg1"/>
                </a:solidFill>
              </a:rPr>
              <a:t> </a:t>
            </a:r>
            <a:r>
              <a:rPr lang="fi-FI" sz="2400" dirty="0" err="1" smtClean="0">
                <a:solidFill>
                  <a:schemeClr val="bg1"/>
                </a:solidFill>
              </a:rPr>
              <a:t>hour</a:t>
            </a:r>
            <a:r>
              <a:rPr lang="fi-FI" sz="2400" dirty="0" smtClean="0">
                <a:solidFill>
                  <a:schemeClr val="bg1"/>
                </a:solidFill>
              </a:rPr>
              <a:t> ;)</a:t>
            </a: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0501" y="0"/>
            <a:ext cx="5143500" cy="3429000"/>
          </a:xfrm>
        </p:spPr>
      </p:pic>
      <p:pic>
        <p:nvPicPr>
          <p:cNvPr id="5" name="Kuva 4" descr="IMG_1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428998"/>
            <a:ext cx="5143503" cy="3429002"/>
          </a:xfrm>
          <a:prstGeom prst="rect">
            <a:avLst/>
          </a:prstGeom>
        </p:spPr>
      </p:pic>
      <p:pic>
        <p:nvPicPr>
          <p:cNvPr id="6" name="Kuva 5" descr="IMG_1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9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5214942" y="5572140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Suomi voitti!!!!!</a:t>
            </a:r>
            <a:endParaRPr lang="fi-F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6" y="3428999"/>
            <a:ext cx="5143504" cy="3429002"/>
          </a:xfrm>
        </p:spPr>
      </p:pic>
      <p:pic>
        <p:nvPicPr>
          <p:cNvPr id="5" name="Kuva 4" descr="IMG_2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3429000"/>
          </a:xfrm>
          <a:prstGeom prst="rect">
            <a:avLst/>
          </a:prstGeom>
        </p:spPr>
      </p:pic>
      <p:pic>
        <p:nvPicPr>
          <p:cNvPr id="6" name="Kuva 5" descr="IMG_2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</p:spPr>
      </p:pic>
      <p:sp>
        <p:nvSpPr>
          <p:cNvPr id="5" name="Tekstikehys 4"/>
          <p:cNvSpPr txBox="1"/>
          <p:nvPr/>
        </p:nvSpPr>
        <p:spPr>
          <a:xfrm>
            <a:off x="2143108" y="5214950"/>
            <a:ext cx="4500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smtClean="0"/>
          </a:p>
          <a:p>
            <a:r>
              <a:rPr lang="fi-FI" dirty="0" smtClean="0"/>
              <a:t>    </a:t>
            </a:r>
            <a:r>
              <a:rPr lang="fi-FI" sz="2400" dirty="0" smtClean="0"/>
              <a:t>Päivä nro 7. Maanantai, Venetsia</a:t>
            </a:r>
            <a:endParaRPr lang="fi-FI" sz="2400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IMG_4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8332025" cy="555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ikehys 8"/>
          <p:cNvSpPr txBox="1"/>
          <p:nvPr/>
        </p:nvSpPr>
        <p:spPr>
          <a:xfrm>
            <a:off x="5643570" y="4500570"/>
            <a:ext cx="30718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sz="2400" dirty="0" smtClean="0"/>
              <a:t>Saapuminen Milanoon </a:t>
            </a:r>
            <a:r>
              <a:rPr lang="fi-FI" sz="2400" dirty="0" smtClean="0"/>
              <a:t>iltamyöhään</a:t>
            </a:r>
            <a:endParaRPr lang="fi-FI" sz="2400" dirty="0" smtClean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1" cy="6858000"/>
          </a:xfrm>
        </p:spPr>
      </p:pic>
      <p:pic>
        <p:nvPicPr>
          <p:cNvPr id="5" name="Kuva 4" descr="IMG_2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IMG_2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Venetsian </a:t>
            </a:r>
            <a:r>
              <a:rPr lang="fi-FI" dirty="0" err="1" smtClean="0"/>
              <a:t>Canal</a:t>
            </a:r>
            <a:r>
              <a:rPr lang="fi-FI" dirty="0" smtClean="0"/>
              <a:t> Grande </a:t>
            </a:r>
            <a:endParaRPr lang="fi-FI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IMG_2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Kuuluisa </a:t>
            </a:r>
            <a:r>
              <a:rPr lang="fi-FI" dirty="0" err="1" smtClean="0"/>
              <a:t>Rialton</a:t>
            </a:r>
            <a:r>
              <a:rPr lang="fi-FI" dirty="0" smtClean="0"/>
              <a:t> silta</a:t>
            </a:r>
            <a:endParaRPr lang="fi-FI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5072066" y="1285860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smtClean="0"/>
              <a:t>Päivä </a:t>
            </a:r>
            <a:r>
              <a:rPr lang="fi-FI" sz="3600" dirty="0" smtClean="0"/>
              <a:t>8:</a:t>
            </a:r>
            <a:r>
              <a:rPr lang="fi-FI" sz="3600" dirty="0" smtClean="0"/>
              <a:t> </a:t>
            </a:r>
            <a:r>
              <a:rPr lang="fi-FI" sz="3600" dirty="0" smtClean="0"/>
              <a:t>Tiistai, </a:t>
            </a:r>
            <a:r>
              <a:rPr lang="fi-FI" sz="3600" dirty="0" smtClean="0"/>
              <a:t>kotiinpaluu</a:t>
            </a:r>
            <a:endParaRPr lang="fi-FI" sz="3600" dirty="0" smtClean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5"/>
            <a:ext cx="3428992" cy="2285995"/>
          </a:xfrm>
        </p:spPr>
      </p:pic>
      <p:pic>
        <p:nvPicPr>
          <p:cNvPr id="5" name="Kuva 4" descr="IMG_2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28992" cy="2285995"/>
          </a:xfrm>
          <a:prstGeom prst="rect">
            <a:avLst/>
          </a:prstGeom>
        </p:spPr>
      </p:pic>
      <p:pic>
        <p:nvPicPr>
          <p:cNvPr id="6" name="Kuva 5" descr="IMG_2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5992"/>
            <a:ext cx="1571603" cy="2286015"/>
          </a:xfrm>
          <a:prstGeom prst="rect">
            <a:avLst/>
          </a:prstGeom>
        </p:spPr>
      </p:pic>
      <p:pic>
        <p:nvPicPr>
          <p:cNvPr id="7" name="Kuva 6" descr="IMG_26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2285992"/>
            <a:ext cx="1643074" cy="2286016"/>
          </a:xfrm>
          <a:prstGeom prst="rect">
            <a:avLst/>
          </a:prstGeom>
        </p:spPr>
      </p:pic>
      <p:pic>
        <p:nvPicPr>
          <p:cNvPr id="8" name="Kuva 7" descr="IMG_2685.JPG"/>
          <p:cNvPicPr>
            <a:picLocks noChangeAspect="1"/>
          </p:cNvPicPr>
          <p:nvPr/>
        </p:nvPicPr>
        <p:blipFill>
          <a:blip r:embed="rId6" cstate="print"/>
          <a:srcRect l="17073" t="10569"/>
          <a:stretch>
            <a:fillRect/>
          </a:stretch>
        </p:blipFill>
        <p:spPr>
          <a:xfrm>
            <a:off x="6572264" y="2285992"/>
            <a:ext cx="2571736" cy="4572008"/>
          </a:xfrm>
          <a:prstGeom prst="rect">
            <a:avLst/>
          </a:prstGeom>
        </p:spPr>
      </p:pic>
      <p:pic>
        <p:nvPicPr>
          <p:cNvPr id="9" name="Kuva 8" descr="IMG_2690.JPG"/>
          <p:cNvPicPr>
            <a:picLocks noChangeAspect="1"/>
          </p:cNvPicPr>
          <p:nvPr/>
        </p:nvPicPr>
        <p:blipFill>
          <a:blip r:embed="rId7" cstate="print"/>
          <a:srcRect l="15854" t="10366" r="19512"/>
          <a:stretch>
            <a:fillRect/>
          </a:stretch>
        </p:blipFill>
        <p:spPr>
          <a:xfrm>
            <a:off x="3214678" y="3753817"/>
            <a:ext cx="3357586" cy="3104183"/>
          </a:xfrm>
          <a:prstGeom prst="rect">
            <a:avLst/>
          </a:prstGeom>
        </p:spPr>
      </p:pic>
      <p:pic>
        <p:nvPicPr>
          <p:cNvPr id="10" name="Kuva 9" descr="IMG_2759.JPG"/>
          <p:cNvPicPr>
            <a:picLocks noChangeAspect="1"/>
          </p:cNvPicPr>
          <p:nvPr/>
        </p:nvPicPr>
        <p:blipFill>
          <a:blip r:embed="rId8" cstate="print"/>
          <a:srcRect t="27142" r="-1"/>
          <a:stretch>
            <a:fillRect/>
          </a:stretch>
        </p:blipFill>
        <p:spPr>
          <a:xfrm>
            <a:off x="3214678" y="2285992"/>
            <a:ext cx="3357586" cy="1500174"/>
          </a:xfrm>
          <a:prstGeom prst="rect">
            <a:avLst/>
          </a:prstGeom>
        </p:spPr>
      </p:pic>
      <p:pic>
        <p:nvPicPr>
          <p:cNvPr id="11" name="Kuva 10" descr="IMG_2611.JPG"/>
          <p:cNvPicPr>
            <a:picLocks noChangeAspect="1"/>
          </p:cNvPicPr>
          <p:nvPr/>
        </p:nvPicPr>
        <p:blipFill>
          <a:blip r:embed="rId9" cstate="print"/>
          <a:srcRect t="12345" b="28396"/>
          <a:stretch>
            <a:fillRect/>
          </a:stretch>
        </p:blipFill>
        <p:spPr>
          <a:xfrm>
            <a:off x="3357554" y="0"/>
            <a:ext cx="5786446" cy="2285992"/>
          </a:xfrm>
          <a:prstGeom prst="rect">
            <a:avLst/>
          </a:prstGeom>
        </p:spPr>
      </p:pic>
      <p:sp>
        <p:nvSpPr>
          <p:cNvPr id="12" name="Tekstikehys 11"/>
          <p:cNvSpPr txBox="1"/>
          <p:nvPr/>
        </p:nvSpPr>
        <p:spPr>
          <a:xfrm rot="19315300">
            <a:off x="7580298" y="5348752"/>
            <a:ext cx="13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dirty="0" smtClean="0">
                <a:solidFill>
                  <a:schemeClr val="bg1"/>
                </a:solidFill>
              </a:rPr>
              <a:t>&lt;3</a:t>
            </a:r>
            <a:endParaRPr lang="fi-FI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464972" cy="3643314"/>
          </a:xfrm>
        </p:spPr>
      </p:pic>
      <p:pic>
        <p:nvPicPr>
          <p:cNvPr id="5" name="Kuva 4" descr="IMG_2769.JPG"/>
          <p:cNvPicPr>
            <a:picLocks noChangeAspect="1"/>
          </p:cNvPicPr>
          <p:nvPr/>
        </p:nvPicPr>
        <p:blipFill>
          <a:blip r:embed="rId3" cstate="print"/>
          <a:srcRect l="2058" t="10869" r="15942"/>
          <a:stretch>
            <a:fillRect/>
          </a:stretch>
        </p:blipFill>
        <p:spPr>
          <a:xfrm>
            <a:off x="4214810" y="0"/>
            <a:ext cx="4929190" cy="3571876"/>
          </a:xfrm>
          <a:prstGeom prst="rect">
            <a:avLst/>
          </a:prstGeom>
        </p:spPr>
      </p:pic>
      <p:pic>
        <p:nvPicPr>
          <p:cNvPr id="6" name="Kuva 5" descr="IMG_2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4"/>
            <a:ext cx="4822029" cy="3214686"/>
          </a:xfrm>
          <a:prstGeom prst="rect">
            <a:avLst/>
          </a:prstGeom>
        </p:spPr>
      </p:pic>
      <p:pic>
        <p:nvPicPr>
          <p:cNvPr id="7" name="Kuva 6" descr="IMG_2774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3" y="3571877"/>
            <a:ext cx="4929187" cy="3286124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2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 smtClean="0">
                <a:solidFill>
                  <a:schemeClr val="bg1"/>
                </a:solidFill>
              </a:rPr>
              <a:t>76 euron </a:t>
            </a:r>
            <a:r>
              <a:rPr lang="fi-FI" sz="5400" dirty="0" err="1" smtClean="0">
                <a:solidFill>
                  <a:schemeClr val="bg1"/>
                </a:solidFill>
              </a:rPr>
              <a:t>juustoo</a:t>
            </a:r>
            <a:r>
              <a:rPr lang="fi-FI" sz="5400" dirty="0" smtClean="0">
                <a:solidFill>
                  <a:schemeClr val="bg1"/>
                </a:solidFill>
              </a:rPr>
              <a:t> Nam </a:t>
            </a:r>
            <a:r>
              <a:rPr lang="fi-FI" sz="5400" dirty="0" smtClean="0">
                <a:solidFill>
                  <a:schemeClr val="bg1"/>
                </a:solidFill>
              </a:rPr>
              <a:t>:P</a:t>
            </a:r>
            <a:endParaRPr lang="fi-FI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21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2214546" y="528638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Päivä </a:t>
            </a:r>
            <a:r>
              <a:rPr lang="fi-FI" sz="2400" dirty="0" smtClean="0"/>
              <a:t>2:</a:t>
            </a:r>
            <a:r>
              <a:rPr lang="fi-FI" sz="2400" dirty="0" smtClean="0"/>
              <a:t> Tutustumista</a:t>
            </a:r>
            <a:endParaRPr lang="fi-FI" sz="2400" dirty="0" smtClean="0"/>
          </a:p>
          <a:p>
            <a:r>
              <a:rPr lang="fi-FI" sz="2400" dirty="0" err="1" smtClean="0"/>
              <a:t>Cremonaan</a:t>
            </a:r>
            <a:endParaRPr lang="fi-FI" sz="2400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IMG_1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64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3672408" cy="1224136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Kakkuja ja kapeita kujia</a:t>
            </a:r>
            <a:endParaRPr lang="fi-FI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isällön paikkamerkki 3" descr="IMG_11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0"/>
            <a:ext cx="4894670" cy="3263113"/>
          </a:xfrm>
        </p:spPr>
      </p:pic>
      <p:pic>
        <p:nvPicPr>
          <p:cNvPr id="6" name="Kuva 5" descr="IMG_1200.JPG"/>
          <p:cNvPicPr>
            <a:picLocks noChangeAspect="1"/>
          </p:cNvPicPr>
          <p:nvPr/>
        </p:nvPicPr>
        <p:blipFill>
          <a:blip r:embed="rId4" cstate="print"/>
          <a:srcRect r="12821" b="2564"/>
          <a:stretch>
            <a:fillRect/>
          </a:stretch>
        </p:blipFill>
        <p:spPr>
          <a:xfrm>
            <a:off x="4286248" y="3238476"/>
            <a:ext cx="4857752" cy="3619524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IMG_1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0429" y="1"/>
            <a:ext cx="4003571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99992" y="260648"/>
            <a:ext cx="3384376" cy="1070992"/>
          </a:xfrm>
        </p:spPr>
        <p:txBody>
          <a:bodyPr/>
          <a:lstStyle/>
          <a:p>
            <a:r>
              <a:rPr lang="fi-FI" dirty="0" smtClean="0"/>
              <a:t> </a:t>
            </a:r>
            <a:r>
              <a:rPr lang="fi-FI" dirty="0" err="1" smtClean="0"/>
              <a:t>Torrazzo</a:t>
            </a:r>
            <a:endParaRPr lang="fi-FI" dirty="0"/>
          </a:p>
        </p:txBody>
      </p:sp>
      <p:pic>
        <p:nvPicPr>
          <p:cNvPr id="4" name="Sisällön paikkamerkki 3" descr="IMG_12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428999"/>
            <a:ext cx="5143504" cy="3429002"/>
          </a:xfrm>
        </p:spPr>
      </p:pic>
      <p:pic>
        <p:nvPicPr>
          <p:cNvPr id="6" name="Kuva 5" descr="IMG_1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43504" cy="3429002"/>
          </a:xfrm>
          <a:prstGeom prst="rect">
            <a:avLst/>
          </a:prstGeom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60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kehys 4"/>
          <p:cNvSpPr txBox="1"/>
          <p:nvPr/>
        </p:nvSpPr>
        <p:spPr>
          <a:xfrm>
            <a:off x="395536" y="692696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    </a:t>
            </a:r>
            <a:r>
              <a:rPr lang="fi-FI" sz="3600" dirty="0" smtClean="0"/>
              <a:t>Päivä </a:t>
            </a:r>
            <a:r>
              <a:rPr lang="fi-FI" sz="3600" dirty="0" smtClean="0"/>
              <a:t>3:</a:t>
            </a:r>
            <a:endParaRPr lang="fi-FI" sz="3600" dirty="0" smtClean="0"/>
          </a:p>
          <a:p>
            <a:r>
              <a:rPr lang="fi-FI" sz="3600" dirty="0" smtClean="0"/>
              <a:t>    Milano</a:t>
            </a:r>
            <a:endParaRPr lang="fi-FI" sz="3600" dirty="0"/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IMG_1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99992" y="0"/>
            <a:ext cx="4644008" cy="1296144"/>
          </a:xfrm>
        </p:spPr>
        <p:txBody>
          <a:bodyPr>
            <a:normAutofit/>
          </a:bodyPr>
          <a:lstStyle/>
          <a:p>
            <a:r>
              <a:rPr lang="fi-FI" dirty="0" err="1" smtClean="0"/>
              <a:t>Castello</a:t>
            </a:r>
            <a:r>
              <a:rPr lang="fi-FI" dirty="0" smtClean="0"/>
              <a:t> </a:t>
            </a:r>
            <a:r>
              <a:rPr lang="fi-FI" dirty="0" err="1" smtClean="0"/>
              <a:t>S</a:t>
            </a:r>
            <a:r>
              <a:rPr lang="fi-FI" dirty="0" err="1" smtClean="0"/>
              <a:t>forzesco</a:t>
            </a:r>
            <a:endParaRPr lang="fi-FI" dirty="0"/>
          </a:p>
        </p:txBody>
      </p:sp>
      <p:pic>
        <p:nvPicPr>
          <p:cNvPr id="6" name="Sisällön paikkamerkki 5" descr="IMG_13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1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395" y="357166"/>
            <a:ext cx="9152395" cy="610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105</Words>
  <Application>Microsoft Office PowerPoint</Application>
  <PresentationFormat>Näytössä katseltava diaesitys (4:3)</PresentationFormat>
  <Paragraphs>32</Paragraphs>
  <Slides>37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38" baseType="lpstr">
      <vt:lpstr>Office-teema</vt:lpstr>
      <vt:lpstr>Dia 1</vt:lpstr>
      <vt:lpstr>Dia 2</vt:lpstr>
      <vt:lpstr>Dia 3</vt:lpstr>
      <vt:lpstr>Dia 4</vt:lpstr>
      <vt:lpstr>Kakkuja ja kapeita kujia</vt:lpstr>
      <vt:lpstr> Torrazzo</vt:lpstr>
      <vt:lpstr>Dia 7</vt:lpstr>
      <vt:lpstr>Castello Sforzesco</vt:lpstr>
      <vt:lpstr>Dia 9</vt:lpstr>
      <vt:lpstr>Milanon Duomoon mahtuu 40 000 ihmistä</vt:lpstr>
      <vt:lpstr>Dia 11</vt:lpstr>
      <vt:lpstr>Dia 12</vt:lpstr>
      <vt:lpstr>Koulun cafeteriasta sai ostaa välipalaa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Mussolinin ajan arkkitehtuuria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Venetsian Canal Grande </vt:lpstr>
      <vt:lpstr>Kuuluisa Rialton silta</vt:lpstr>
      <vt:lpstr>Dia 33</vt:lpstr>
      <vt:lpstr>Dia 34</vt:lpstr>
      <vt:lpstr>Dia 35</vt:lpstr>
      <vt:lpstr>Dia 36</vt:lpstr>
      <vt:lpstr>Dia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Jyrki</dc:creator>
  <cp:lastModifiedBy>mjokine</cp:lastModifiedBy>
  <cp:revision>37</cp:revision>
  <dcterms:created xsi:type="dcterms:W3CDTF">2012-11-10T16:36:47Z</dcterms:created>
  <dcterms:modified xsi:type="dcterms:W3CDTF">2012-11-14T08:01:08Z</dcterms:modified>
</cp:coreProperties>
</file>