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E8606E9-042A-4A9F-BCCB-E96117887046}" type="datetimeFigureOut">
              <a:rPr lang="sv-FI" smtClean="0"/>
              <a:t>4.10.2015</a:t>
            </a:fld>
            <a:endParaRPr lang="sv-FI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v-FI"/>
          </a:p>
        </p:txBody>
      </p:sp>
      <p:sp>
        <p:nvSpPr>
          <p:cNvPr id="10" name="Rektangel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ktangel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ktangel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k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k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k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ktangel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E5B7ACE-D012-468E-8F3E-55C03D197354}" type="slidenum">
              <a:rPr lang="sv-FI" smtClean="0"/>
              <a:t>‹#›</a:t>
            </a:fld>
            <a:endParaRPr lang="sv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606E9-042A-4A9F-BCCB-E96117887046}" type="datetimeFigureOut">
              <a:rPr lang="sv-FI" smtClean="0"/>
              <a:t>4.10.2015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7ACE-D012-468E-8F3E-55C03D197354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606E9-042A-4A9F-BCCB-E96117887046}" type="datetimeFigureOut">
              <a:rPr lang="sv-FI" smtClean="0"/>
              <a:t>4.10.2015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7ACE-D012-468E-8F3E-55C03D197354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E8606E9-042A-4A9F-BCCB-E96117887046}" type="datetimeFigureOut">
              <a:rPr lang="sv-FI" smtClean="0"/>
              <a:t>4.10.2015</a:t>
            </a:fld>
            <a:endParaRPr lang="sv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E5B7ACE-D012-468E-8F3E-55C03D197354}" type="slidenum">
              <a:rPr lang="sv-FI" smtClean="0"/>
              <a:t>‹#›</a:t>
            </a:fld>
            <a:endParaRPr lang="sv-FI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E8606E9-042A-4A9F-BCCB-E96117887046}" type="datetimeFigureOut">
              <a:rPr lang="sv-FI" smtClean="0"/>
              <a:t>4.10.2015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v-FI"/>
          </a:p>
        </p:txBody>
      </p:sp>
      <p:sp>
        <p:nvSpPr>
          <p:cNvPr id="9" name="Rektangel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k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k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ktangel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k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E5B7ACE-D012-468E-8F3E-55C03D197354}" type="slidenum">
              <a:rPr lang="sv-FI" smtClean="0"/>
              <a:t>‹#›</a:t>
            </a:fld>
            <a:endParaRPr lang="sv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606E9-042A-4A9F-BCCB-E96117887046}" type="datetimeFigureOut">
              <a:rPr lang="sv-FI" smtClean="0"/>
              <a:t>4.10.2015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7ACE-D012-468E-8F3E-55C03D197354}" type="slidenum">
              <a:rPr lang="sv-FI" smtClean="0"/>
              <a:t>‹#›</a:t>
            </a:fld>
            <a:endParaRPr lang="sv-FI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606E9-042A-4A9F-BCCB-E96117887046}" type="datetimeFigureOut">
              <a:rPr lang="sv-FI" smtClean="0"/>
              <a:t>4.10.2015</a:t>
            </a:fld>
            <a:endParaRPr lang="sv-FI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7ACE-D012-468E-8F3E-55C03D197354}" type="slidenum">
              <a:rPr lang="sv-FI" smtClean="0"/>
              <a:t>‹#›</a:t>
            </a:fld>
            <a:endParaRPr lang="sv-FI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E8606E9-042A-4A9F-BCCB-E96117887046}" type="datetimeFigureOut">
              <a:rPr lang="sv-FI" smtClean="0"/>
              <a:t>4.10.2015</a:t>
            </a:fld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E5B7ACE-D012-468E-8F3E-55C03D197354}" type="slidenum">
              <a:rPr lang="sv-FI" smtClean="0"/>
              <a:t>‹#›</a:t>
            </a:fld>
            <a:endParaRPr lang="sv-FI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606E9-042A-4A9F-BCCB-E96117887046}" type="datetimeFigureOut">
              <a:rPr lang="sv-FI" smtClean="0"/>
              <a:t>4.10.2015</a:t>
            </a:fld>
            <a:endParaRPr lang="sv-FI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7ACE-D012-468E-8F3E-55C03D197354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8" name="Rak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1" name="Platshållare för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E8606E9-042A-4A9F-BCCB-E96117887046}" type="datetimeFigureOut">
              <a:rPr lang="sv-FI" smtClean="0"/>
              <a:t>4.10.2015</a:t>
            </a:fld>
            <a:endParaRPr lang="sv-FI"/>
          </a:p>
        </p:txBody>
      </p:sp>
      <p:sp>
        <p:nvSpPr>
          <p:cNvPr id="22" name="Platshållare för bild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E5B7ACE-D012-468E-8F3E-55C03D197354}" type="slidenum">
              <a:rPr lang="sv-FI" smtClean="0"/>
              <a:t>‹#›</a:t>
            </a:fld>
            <a:endParaRPr lang="sv-FI"/>
          </a:p>
        </p:txBody>
      </p:sp>
      <p:sp>
        <p:nvSpPr>
          <p:cNvPr id="23" name="Platshållare för sidfot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k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k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k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k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latshållare för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E8606E9-042A-4A9F-BCCB-E96117887046}" type="datetimeFigureOut">
              <a:rPr lang="sv-FI" smtClean="0"/>
              <a:t>4.10.2015</a:t>
            </a:fld>
            <a:endParaRPr lang="sv-FI"/>
          </a:p>
        </p:txBody>
      </p:sp>
      <p:sp>
        <p:nvSpPr>
          <p:cNvPr id="18" name="Platshållare för bild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E5B7ACE-D012-468E-8F3E-55C03D197354}" type="slidenum">
              <a:rPr lang="sv-FI" smtClean="0"/>
              <a:t>‹#›</a:t>
            </a:fld>
            <a:endParaRPr lang="sv-FI"/>
          </a:p>
        </p:txBody>
      </p:sp>
      <p:sp>
        <p:nvSpPr>
          <p:cNvPr id="21" name="Platshållare för sidfo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E8606E9-042A-4A9F-BCCB-E96117887046}" type="datetimeFigureOut">
              <a:rPr lang="sv-FI" smtClean="0"/>
              <a:t>4.10.2015</a:t>
            </a:fld>
            <a:endParaRPr lang="sv-FI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v-FI"/>
          </a:p>
        </p:txBody>
      </p:sp>
      <p:sp>
        <p:nvSpPr>
          <p:cNvPr id="7" name="Rak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E5B7ACE-D012-468E-8F3E-55C03D197354}" type="slidenum">
              <a:rPr lang="sv-FI" smtClean="0"/>
              <a:t>‹#›</a:t>
            </a:fld>
            <a:endParaRPr lang="sv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858000" cy="1894362"/>
          </a:xfrm>
        </p:spPr>
        <p:txBody>
          <a:bodyPr/>
          <a:lstStyle/>
          <a:p>
            <a:r>
              <a:rPr lang="sv-FI" dirty="0" smtClean="0"/>
              <a:t>Skaparna av den idealiska nationen</a:t>
            </a:r>
            <a:endParaRPr lang="sv-FI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FI"/>
          </a:p>
        </p:txBody>
      </p:sp>
      <p:pic>
        <p:nvPicPr>
          <p:cNvPr id="4" name="Bildobjekt 3" descr="imag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260648"/>
            <a:ext cx="1209675" cy="742950"/>
          </a:xfrm>
          <a:prstGeom prst="rect">
            <a:avLst/>
          </a:prstGeom>
        </p:spPr>
      </p:pic>
      <p:pic>
        <p:nvPicPr>
          <p:cNvPr id="5" name="Bildobjekt 4" descr="200px-Johan_Ludvig_Runeberg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51720" y="1340768"/>
            <a:ext cx="1905000" cy="2676525"/>
          </a:xfrm>
          <a:prstGeom prst="rect">
            <a:avLst/>
          </a:prstGeom>
        </p:spPr>
      </p:pic>
      <p:pic>
        <p:nvPicPr>
          <p:cNvPr id="6" name="Bildobjekt 5" descr="Elias_Lönnrot_portrai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067944" y="1196752"/>
            <a:ext cx="2571750" cy="2918936"/>
          </a:xfrm>
          <a:prstGeom prst="rect">
            <a:avLst/>
          </a:prstGeom>
        </p:spPr>
      </p:pic>
      <p:pic>
        <p:nvPicPr>
          <p:cNvPr id="7" name="Bildobjekt 6" descr="JV_Snellma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948868" y="1124744"/>
            <a:ext cx="2195132" cy="295751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Den finska nationalismen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FI" dirty="0" smtClean="0"/>
              <a:t>Autonomin stärkte nationalismen i Finland</a:t>
            </a:r>
          </a:p>
          <a:p>
            <a:endParaRPr lang="sv-FI" dirty="0" smtClean="0"/>
          </a:p>
          <a:p>
            <a:r>
              <a:rPr lang="sv-FI" dirty="0" smtClean="0"/>
              <a:t>Idén om Finland som </a:t>
            </a:r>
            <a:r>
              <a:rPr lang="sv-FI" dirty="0" smtClean="0"/>
              <a:t>ett </a:t>
            </a:r>
            <a:r>
              <a:rPr lang="sv-FI" u="sng" dirty="0" smtClean="0"/>
              <a:t>eget område</a:t>
            </a:r>
            <a:r>
              <a:rPr lang="sv-FI" dirty="0" smtClean="0"/>
              <a:t> med ett </a:t>
            </a:r>
            <a:r>
              <a:rPr lang="sv-FI" u="sng" dirty="0" smtClean="0"/>
              <a:t>eget folk</a:t>
            </a:r>
            <a:r>
              <a:rPr lang="sv-FI" dirty="0" smtClean="0"/>
              <a:t> började </a:t>
            </a:r>
            <a:r>
              <a:rPr lang="sv-FI" dirty="0" smtClean="0"/>
              <a:t>spridas</a:t>
            </a:r>
          </a:p>
          <a:p>
            <a:endParaRPr lang="sv-FI" dirty="0" smtClean="0"/>
          </a:p>
          <a:p>
            <a:pPr lvl="0"/>
            <a:r>
              <a:rPr lang="sv-FI" dirty="0" smtClean="0"/>
              <a:t>Personer som t.ex. </a:t>
            </a:r>
            <a:r>
              <a:rPr lang="sv-FI" u="sng" dirty="0" smtClean="0"/>
              <a:t>Snellman</a:t>
            </a:r>
            <a:r>
              <a:rPr lang="sv-FI" dirty="0" smtClean="0"/>
              <a:t> började kämpa för att </a:t>
            </a:r>
            <a:r>
              <a:rPr lang="sv-FI" u="sng" dirty="0" smtClean="0"/>
              <a:t>finskan</a:t>
            </a:r>
            <a:r>
              <a:rPr lang="sv-FI" dirty="0" smtClean="0"/>
              <a:t> skulle j</a:t>
            </a:r>
            <a:r>
              <a:rPr lang="sv-FI" u="sng" dirty="0" smtClean="0"/>
              <a:t>ämställas</a:t>
            </a:r>
            <a:r>
              <a:rPr lang="sv-FI" dirty="0" smtClean="0"/>
              <a:t> med </a:t>
            </a:r>
            <a:r>
              <a:rPr lang="sv-FI" u="sng" dirty="0" smtClean="0"/>
              <a:t>svenskan</a:t>
            </a:r>
            <a:endParaRPr lang="sv-FI" dirty="0" smtClean="0"/>
          </a:p>
          <a:p>
            <a:endParaRPr lang="sv-FI" dirty="0" smtClean="0"/>
          </a:p>
          <a:p>
            <a:endParaRPr lang="sv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rspråk">
  <a:themeElements>
    <a:clrScheme name="Burspråk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urspråk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urspråk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</TotalTime>
  <Words>40</Words>
  <Application>Microsoft Office PowerPoint</Application>
  <PresentationFormat>Bildspel på skärmen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3" baseType="lpstr">
      <vt:lpstr>Burspråk</vt:lpstr>
      <vt:lpstr>Skaparna av den idealiska nationen</vt:lpstr>
      <vt:lpstr>Den finska nationalismen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Skaparna av den idealiska nationen</dc:title>
  <dc:creator>Christian</dc:creator>
  <cp:lastModifiedBy>Christian</cp:lastModifiedBy>
  <cp:revision>1</cp:revision>
  <dcterms:created xsi:type="dcterms:W3CDTF">2015-10-04T15:14:10Z</dcterms:created>
  <dcterms:modified xsi:type="dcterms:W3CDTF">2015-10-04T15:23:56Z</dcterms:modified>
</cp:coreProperties>
</file>