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2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mo Päivärinta" initials="" lastIdx="1" clrIdx="0"/>
  <p:cmAuthor id="2" name="Vesa Vihervä" initials="" lastIdx="1" clrIdx="1"/>
  <p:cmAuthor id="3" name="Antti Kohi" initials="" lastIdx="2" clrIdx="2"/>
  <p:cmAuthor id="4" name="Hannele Palo" initials="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1"/>
    <p:restoredTop sz="94658"/>
  </p:normalViewPr>
  <p:slideViewPr>
    <p:cSldViewPr>
      <p:cViewPr>
        <p:scale>
          <a:sx n="78" d="100"/>
          <a:sy n="78" d="100"/>
        </p:scale>
        <p:origin x="-912" y="2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vanha kirja s. 104</a:t>
            </a:r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803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vanha kirja s. 104</a:t>
            </a:r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8186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vanha kirja s. 104</a:t>
            </a:r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0372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vanha kirja s. 104</a:t>
            </a:r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9555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/>
              <a:t>kartta vanha kirja s. 104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/>
              <a:t>Tein tällaisen jutun, vähän vanhaa pp-esitystä uudella tavalla kartan päällä, ei kauheasti pedagogiikkaa mutta jotain pitää dekolnisaatiostakin olla sidottuna kylmään sotaan</a:t>
            </a:r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8992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51383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13	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Kylmää sotaa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</a:t>
            </a:r>
            <a:r>
              <a:rPr lang="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olmannessa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maailmassa</a:t>
            </a:r>
            <a:endParaRPr lang="fi" sz="2400" b="1" i="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119750"/>
            <a:ext cx="7772400" cy="735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400"/>
              <a:t>Kylmän sodan osapuolet ja dekolonisaatio</a:t>
            </a:r>
          </a:p>
        </p:txBody>
      </p:sp>
      <p:pic>
        <p:nvPicPr>
          <p:cNvPr id="96" name="Shape 96"/>
          <p:cNvPicPr preferRelativeResize="0"/>
          <p:nvPr/>
        </p:nvPicPr>
        <p:blipFill rotWithShape="1">
          <a:blip r:embed="rId3">
            <a:alphaModFix/>
          </a:blip>
          <a:srcRect t="7827" b="18257"/>
          <a:stretch/>
        </p:blipFill>
        <p:spPr>
          <a:xfrm>
            <a:off x="389550" y="855350"/>
            <a:ext cx="8364899" cy="41099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23"/>
          <p:cNvSpPr/>
          <p:nvPr/>
        </p:nvSpPr>
        <p:spPr>
          <a:xfrm>
            <a:off x="3488699" y="5085184"/>
            <a:ext cx="2166600" cy="650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tilanne 1980-luvun alussa</a:t>
            </a:r>
          </a:p>
        </p:txBody>
      </p:sp>
    </p:spTree>
    <p:extLst>
      <p:ext uri="{BB962C8B-B14F-4D97-AF65-F5344CB8AC3E}">
        <p14:creationId xmlns:p14="http://schemas.microsoft.com/office/powerpoint/2010/main" val="56164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119750"/>
            <a:ext cx="7772400" cy="735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400"/>
              <a:t>Kylmän sodan osapuolet ja dekolonisaatio</a:t>
            </a:r>
          </a:p>
        </p:txBody>
      </p:sp>
      <p:pic>
        <p:nvPicPr>
          <p:cNvPr id="104" name="Shape 104"/>
          <p:cNvPicPr preferRelativeResize="0"/>
          <p:nvPr/>
        </p:nvPicPr>
        <p:blipFill rotWithShape="1">
          <a:blip r:embed="rId3">
            <a:alphaModFix/>
          </a:blip>
          <a:srcRect t="7827" b="18257"/>
          <a:stretch/>
        </p:blipFill>
        <p:spPr>
          <a:xfrm>
            <a:off x="389550" y="855350"/>
            <a:ext cx="8364899" cy="410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Shape 106"/>
          <p:cNvSpPr/>
          <p:nvPr/>
        </p:nvSpPr>
        <p:spPr>
          <a:xfrm>
            <a:off x="389550" y="2635950"/>
            <a:ext cx="2580600" cy="22161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Yhdysvallat: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kapitalismi ja demokratia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johtava talousmahti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yritti padota kommunismia sotilasliitoilla (Nato ym.)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tuki oikeistolaisia hallituksia</a:t>
            </a:r>
          </a:p>
        </p:txBody>
      </p:sp>
      <p:sp>
        <p:nvSpPr>
          <p:cNvPr id="7" name="Shape 123"/>
          <p:cNvSpPr/>
          <p:nvPr/>
        </p:nvSpPr>
        <p:spPr>
          <a:xfrm>
            <a:off x="3488699" y="5085184"/>
            <a:ext cx="2166600" cy="650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tilanne 1980-luvun alussa</a:t>
            </a:r>
          </a:p>
        </p:txBody>
      </p:sp>
    </p:spTree>
    <p:extLst>
      <p:ext uri="{BB962C8B-B14F-4D97-AF65-F5344CB8AC3E}">
        <p14:creationId xmlns:p14="http://schemas.microsoft.com/office/powerpoint/2010/main" val="403336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685800" y="119750"/>
            <a:ext cx="7772400" cy="735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400"/>
              <a:t>Kylmän sodan osapuolet ja dekolonisaatio</a:t>
            </a:r>
          </a:p>
        </p:txBody>
      </p:sp>
      <p:pic>
        <p:nvPicPr>
          <p:cNvPr id="113" name="Shape 113"/>
          <p:cNvPicPr preferRelativeResize="0"/>
          <p:nvPr/>
        </p:nvPicPr>
        <p:blipFill rotWithShape="1">
          <a:blip r:embed="rId3">
            <a:alphaModFix/>
          </a:blip>
          <a:srcRect t="7827" b="18257"/>
          <a:stretch/>
        </p:blipFill>
        <p:spPr>
          <a:xfrm>
            <a:off x="389550" y="855350"/>
            <a:ext cx="8364899" cy="410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Shape 115"/>
          <p:cNvSpPr/>
          <p:nvPr/>
        </p:nvSpPr>
        <p:spPr>
          <a:xfrm>
            <a:off x="6002700" y="855350"/>
            <a:ext cx="2751900" cy="22161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Neuvostoliitto: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suunnitelmatalous ja sosialismi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tuki vasemmistolaisia hallituksia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kontrolloi Itä-Euroopan kansandemokratioita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Naton vastavoimana Varsovan liitto</a:t>
            </a:r>
          </a:p>
        </p:txBody>
      </p:sp>
      <p:sp>
        <p:nvSpPr>
          <p:cNvPr id="7" name="Shape 123"/>
          <p:cNvSpPr/>
          <p:nvPr/>
        </p:nvSpPr>
        <p:spPr>
          <a:xfrm>
            <a:off x="3488699" y="5085184"/>
            <a:ext cx="2166600" cy="650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tilanne 1980-luvun alussa</a:t>
            </a:r>
          </a:p>
        </p:txBody>
      </p:sp>
    </p:spTree>
    <p:extLst>
      <p:ext uri="{BB962C8B-B14F-4D97-AF65-F5344CB8AC3E}">
        <p14:creationId xmlns:p14="http://schemas.microsoft.com/office/powerpoint/2010/main" val="19244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685800" y="119750"/>
            <a:ext cx="7772400" cy="735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400" dirty="0"/>
              <a:t>Kylmän sodan osapuolet ja dekolonisaatio</a:t>
            </a:r>
          </a:p>
        </p:txBody>
      </p:sp>
      <p:pic>
        <p:nvPicPr>
          <p:cNvPr id="122" name="Shape 122"/>
          <p:cNvPicPr preferRelativeResize="0"/>
          <p:nvPr/>
        </p:nvPicPr>
        <p:blipFill rotWithShape="1">
          <a:blip r:embed="rId3">
            <a:alphaModFix/>
          </a:blip>
          <a:srcRect t="7827" b="18257"/>
          <a:stretch/>
        </p:blipFill>
        <p:spPr>
          <a:xfrm>
            <a:off x="389550" y="855350"/>
            <a:ext cx="8364899" cy="410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/>
          <p:nvPr/>
        </p:nvSpPr>
        <p:spPr>
          <a:xfrm>
            <a:off x="6002700" y="3592200"/>
            <a:ext cx="2751900" cy="265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fi-FI" sz="1200" b="1" i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ekolonisaatio:</a:t>
            </a:r>
            <a:endParaRPr lang="fi-FI" sz="1200" b="1" i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NL:n tuki siirtomaiden vapautusliikkeille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maailman kaksinapaisuuden heikkeneminen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YK sai paljon uusia jäseniä, mikä vähensi USA:n ja NL:n vaikutusvaltaa järjestössä</a:t>
            </a:r>
            <a:endParaRPr lang="fi-FI" b="1" i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Shape 123"/>
          <p:cNvSpPr/>
          <p:nvPr/>
        </p:nvSpPr>
        <p:spPr>
          <a:xfrm>
            <a:off x="3488699" y="5085184"/>
            <a:ext cx="2166600" cy="650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tilanne 1980-luvun alussa</a:t>
            </a:r>
          </a:p>
        </p:txBody>
      </p:sp>
    </p:spTree>
    <p:extLst>
      <p:ext uri="{BB962C8B-B14F-4D97-AF65-F5344CB8AC3E}">
        <p14:creationId xmlns:p14="http://schemas.microsoft.com/office/powerpoint/2010/main" val="30003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685800" y="119750"/>
            <a:ext cx="7772400" cy="735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400"/>
              <a:t>Kylmän sodan osapuolet ja dekolonisaatio</a:t>
            </a:r>
          </a:p>
        </p:txBody>
      </p:sp>
      <p:pic>
        <p:nvPicPr>
          <p:cNvPr id="131" name="Shape 131"/>
          <p:cNvPicPr preferRelativeResize="0"/>
          <p:nvPr/>
        </p:nvPicPr>
        <p:blipFill rotWithShape="1">
          <a:blip r:embed="rId3">
            <a:alphaModFix/>
          </a:blip>
          <a:srcRect t="7827" b="18257"/>
          <a:stretch/>
        </p:blipFill>
        <p:spPr>
          <a:xfrm>
            <a:off x="389550" y="855350"/>
            <a:ext cx="8364899" cy="410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Shape 132"/>
          <p:cNvSpPr/>
          <p:nvPr/>
        </p:nvSpPr>
        <p:spPr>
          <a:xfrm>
            <a:off x="3488699" y="4944875"/>
            <a:ext cx="2166600" cy="6756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tilanne 1980-luvun alussa</a:t>
            </a:r>
          </a:p>
        </p:txBody>
      </p:sp>
      <p:sp>
        <p:nvSpPr>
          <p:cNvPr id="133" name="Shape 133"/>
          <p:cNvSpPr/>
          <p:nvPr/>
        </p:nvSpPr>
        <p:spPr>
          <a:xfrm>
            <a:off x="389550" y="2635950"/>
            <a:ext cx="2580600" cy="22161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Yhdysvallat: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kapitalismi ja demokratia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johtava talousmahti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yritti padota kommunismia sotilasliitoilla (Nato ym.)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tuki oikeistolaisia hallituksia</a:t>
            </a:r>
          </a:p>
        </p:txBody>
      </p:sp>
      <p:sp>
        <p:nvSpPr>
          <p:cNvPr id="134" name="Shape 134"/>
          <p:cNvSpPr/>
          <p:nvPr/>
        </p:nvSpPr>
        <p:spPr>
          <a:xfrm>
            <a:off x="6002700" y="855350"/>
            <a:ext cx="2751900" cy="22161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Neuvostoliitto: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suunnitelmatalous ja sosialismi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tuki vasemmistolaisia hallituksia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kontrolloi Itä-Euroopan kansandemokratioita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Naton vastavoimana Varsovan liitto</a:t>
            </a:r>
          </a:p>
        </p:txBody>
      </p:sp>
      <p:sp>
        <p:nvSpPr>
          <p:cNvPr id="135" name="Shape 135"/>
          <p:cNvSpPr/>
          <p:nvPr/>
        </p:nvSpPr>
        <p:spPr>
          <a:xfrm>
            <a:off x="6002700" y="3592200"/>
            <a:ext cx="2751900" cy="265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200" b="1" i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dekolonisaatio:</a:t>
            </a:r>
            <a:endParaRPr lang="fi-FI" sz="1200" b="1" i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NL:n </a:t>
            </a: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tuki siirtomaiden vapautusliikkeille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maailman kaksinapaisuuden heikkeneminen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-FI" sz="1200" b="1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YK sai paljon uusia jäseniä, mikä vähensi USA:n ja NL:n vaikutusvaltaa järjestössä</a:t>
            </a:r>
          </a:p>
        </p:txBody>
      </p:sp>
    </p:spTree>
    <p:extLst>
      <p:ext uri="{BB962C8B-B14F-4D97-AF65-F5344CB8AC3E}">
        <p14:creationId xmlns:p14="http://schemas.microsoft.com/office/powerpoint/2010/main" val="279505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a8d9c6b2-3655-4504-8205-749f4c2876db"/>
  </ds:schemaRefs>
</ds:datastoreItem>
</file>

<file path=customXml/itemProps2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357</TotalTime>
  <Words>202</Words>
  <Application>Microsoft Office PowerPoint</Application>
  <PresentationFormat>Näytössä katseltava diaesitys (4:3)</PresentationFormat>
  <Paragraphs>50</Paragraphs>
  <Slides>6</Slides>
  <Notes>6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Blank Presentation</vt:lpstr>
      <vt:lpstr>PowerPoint-esitys</vt:lpstr>
      <vt:lpstr>Kylmän sodan osapuolet ja dekolonisaatio</vt:lpstr>
      <vt:lpstr>Kylmän sodan osapuolet ja dekolonisaatio</vt:lpstr>
      <vt:lpstr>Kylmän sodan osapuolet ja dekolonisaatio</vt:lpstr>
      <vt:lpstr>Kylmän sodan osapuolet ja dekolonisaatio</vt:lpstr>
      <vt:lpstr>Kylmän sodan osapuolet ja dekolonisaatio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Opiskelija</cp:lastModifiedBy>
  <cp:revision>56</cp:revision>
  <dcterms:created xsi:type="dcterms:W3CDTF">2016-09-06T12:02:22Z</dcterms:created>
  <dcterms:modified xsi:type="dcterms:W3CDTF">2020-09-14T06:12:06Z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