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669088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D5BFA7-C8DD-44D0-AD98-5AC3E2FE941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878F3A-1EDB-4DA7-B74A-063EB40EFAA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66DA2-9A2F-44B9-9741-ED5F88B60E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AF3F9-7CDA-4468-A97A-ADE13C3B351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06ABB-40B2-463D-9479-64FDFEF410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68B7-BA97-4DD8-BA91-9997ACC83DC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31969-B61F-486D-8AE0-F33B07A1ADA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8FD07-B5BB-4657-B351-E509EFB2B62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A65DA-6BCC-4F6C-8237-D9433B62D4E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321F3-CA05-4BE8-AAB9-892A9818A9A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DE1D0-1ADA-4E64-B827-B88D110D545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08B4-48BB-4884-B3D3-610CD699018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575AD-146C-4E9E-99FA-269A0FDCCE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30860-9B78-4593-9CF0-AD96C9C8062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72D95A-3E31-4537-8BB6-34288FA015F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784DAC-9586-42D8-B5A4-203264A2C906}" type="slidenum">
              <a:rPr lang="fi-FI" smtClean="0"/>
              <a:pPr/>
              <a:t>1</a:t>
            </a:fld>
            <a:endParaRPr lang="fi-FI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KREIKAN HISTORIAN VAIHEITA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HI1-KURSSI</a:t>
            </a:r>
          </a:p>
          <a:p>
            <a:pPr eaLnBrk="1" hangingPunct="1"/>
            <a:r>
              <a:rPr lang="fi-FI" dirty="0" smtClean="0"/>
              <a:t>Toni Uusimäki </a:t>
            </a:r>
            <a:r>
              <a:rPr lang="fi-FI" dirty="0" smtClean="0"/>
              <a:t>2020</a:t>
            </a:r>
            <a:endParaRPr lang="fi-F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D94464-F58A-4E0F-A832-2C7542BE3443}" type="slidenum">
              <a:rPr lang="fi-FI" smtClean="0"/>
              <a:pPr/>
              <a:t>2</a:t>
            </a:fld>
            <a:endParaRPr lang="fi-FI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2800" smtClean="0"/>
              <a:t>ANTIIKIN KREIKKA</a:t>
            </a:r>
          </a:p>
        </p:txBody>
      </p:sp>
      <p:pic>
        <p:nvPicPr>
          <p:cNvPr id="3076" name="Picture 5" descr="Antiikin kreikk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1163638"/>
            <a:ext cx="7056438" cy="56276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42655D-B2EF-4B01-AC9A-E35F55C73635}" type="slidenum">
              <a:rPr lang="fi-FI" smtClean="0"/>
              <a:pPr/>
              <a:t>3</a:t>
            </a:fld>
            <a:endParaRPr lang="fi-FI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1. MINOLAINEN KULTTUURI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z="2800" smtClean="0"/>
              <a:t>Pronssikautinen kulttuuri Kreetalla</a:t>
            </a:r>
          </a:p>
          <a:p>
            <a:pPr eaLnBrk="1" hangingPunct="1"/>
            <a:r>
              <a:rPr lang="fi-FI" sz="2800" smtClean="0"/>
              <a:t>Nimitys peräisin myyttisestä Minos-kuninkaasta</a:t>
            </a:r>
          </a:p>
          <a:p>
            <a:pPr eaLnBrk="1" hangingPunct="1"/>
            <a:r>
              <a:rPr lang="fi-FI" sz="2800" smtClean="0"/>
              <a:t>Välimeren alueen johtava meri- ja kauppamahti n. 2000 e.Kr alkaen</a:t>
            </a:r>
          </a:p>
          <a:p>
            <a:pPr eaLnBrk="1" hangingPunct="1"/>
            <a:r>
              <a:rPr lang="fi-FI" sz="2800" smtClean="0"/>
              <a:t>Keskus Knossoksen palatsi</a:t>
            </a:r>
          </a:p>
          <a:p>
            <a:pPr eaLnBrk="1" hangingPunct="1"/>
            <a:r>
              <a:rPr lang="fi-FI" sz="2800" smtClean="0"/>
              <a:t>Lineaari A –kirjoitus</a:t>
            </a:r>
          </a:p>
          <a:p>
            <a:pPr eaLnBrk="1" hangingPunct="1"/>
            <a:r>
              <a:rPr lang="fi-FI" sz="2800" smtClean="0"/>
              <a:t>Tuhoutui vuoden1450 e.Kr paikkeilla</a:t>
            </a:r>
          </a:p>
          <a:p>
            <a:pPr lvl="1" eaLnBrk="1" hangingPunct="1"/>
            <a:r>
              <a:rPr lang="fi-FI" sz="2400" smtClean="0"/>
              <a:t>Mykeneläisten hyökkäys?</a:t>
            </a:r>
          </a:p>
          <a:p>
            <a:pPr lvl="1" eaLnBrk="1" hangingPunct="1"/>
            <a:r>
              <a:rPr lang="fi-FI" sz="2400" smtClean="0"/>
              <a:t>Theran tulivuoren purkautuminen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A7ED0A-05A5-4CF2-8BE9-2105F8DBD5B8}" type="slidenum">
              <a:rPr lang="fi-FI" smtClean="0"/>
              <a:pPr/>
              <a:t>4</a:t>
            </a:fld>
            <a:endParaRPr lang="fi-FI" smtClean="0"/>
          </a:p>
        </p:txBody>
      </p:sp>
      <p:pic>
        <p:nvPicPr>
          <p:cNvPr id="5123" name="Picture 6" descr="Kreikka topografi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333375"/>
            <a:ext cx="8208962" cy="6264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A20128-F2BB-45A5-A4B9-AC2B4B1ABD65}" type="slidenum">
              <a:rPr lang="fi-FI" smtClean="0"/>
              <a:pPr/>
              <a:t>5</a:t>
            </a:fld>
            <a:endParaRPr lang="fi-FI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2. MYKENELÄINEN KULTTUURI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z="2800" smtClean="0"/>
              <a:t>Pronssikautinen kulttuuri, kukoistusaika n. 1600-1200 e.Kr</a:t>
            </a:r>
          </a:p>
          <a:p>
            <a:pPr eaLnBrk="1" hangingPunct="1"/>
            <a:r>
              <a:rPr lang="fi-FI" sz="2800" smtClean="0"/>
              <a:t>Kukistivat minolaiset ja ottivat haltuunsa Välimeren kaupan</a:t>
            </a:r>
          </a:p>
          <a:p>
            <a:pPr eaLnBrk="1" hangingPunct="1"/>
            <a:r>
              <a:rPr lang="fi-FI" sz="2800" smtClean="0"/>
              <a:t>Lineaari B –kirjoitus</a:t>
            </a:r>
          </a:p>
          <a:p>
            <a:pPr eaLnBrk="1" hangingPunct="1"/>
            <a:r>
              <a:rPr lang="fi-FI" sz="2800" smtClean="0"/>
              <a:t>Sotapäälliköt hallitsivat alueitaan mahtavista linnoituksista (Mykenen leijonaportti)</a:t>
            </a:r>
          </a:p>
          <a:p>
            <a:pPr eaLnBrk="1" hangingPunct="1"/>
            <a:r>
              <a:rPr lang="fi-FI" sz="2800" smtClean="0"/>
              <a:t>Homeroksen kertomus Troijan sodasta sijoittuu aikakaudelle (Teoksessa Ilias ja Odysseia)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3E10D1-C999-463C-ACF0-0403BD2B2530}" type="slidenum">
              <a:rPr lang="fi-FI" smtClean="0"/>
              <a:pPr/>
              <a:t>6</a:t>
            </a:fld>
            <a:endParaRPr lang="fi-FI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3. PIMEÄT VUOSISADAT</a:t>
            </a:r>
            <a:br>
              <a:rPr lang="fi-FI" sz="4000" smtClean="0"/>
            </a:br>
            <a:r>
              <a:rPr lang="fi-FI" sz="4000" smtClean="0"/>
              <a:t>(1100-800 e.Kr)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Pohjoisesta tulleet joonialaiset, akhaialaiset ja etenkin doorilaiset heimot antoivat Mykenelle ratkaisevan iskun n. 1100 e.Kr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Ei asiakirja-aineistoa – kirjoitustaidon rappeutuminen?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Ympäristötuhoja, ilmaston huonontuminen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Yhteiskunnan muotoutuminen, kaupunkivaltioiden rajojen ja hallinnon kehittyminen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Aristokratiasta (=ylimystö) johtava ryhmä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9468E8-E7F4-4027-BE42-B590ACC5348F}" type="slidenum">
              <a:rPr lang="fi-FI" smtClean="0"/>
              <a:pPr/>
              <a:t>7</a:t>
            </a:fld>
            <a:endParaRPr lang="fi-FI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4. ARKAAINEN AIKA (800-480 e.Kr)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Arkaainen = muinainen</a:t>
            </a:r>
          </a:p>
          <a:p>
            <a:pPr eaLnBrk="1" hangingPunct="1"/>
            <a:r>
              <a:rPr lang="fi-FI" smtClean="0"/>
              <a:t>Ilmasto muuttui suotuisammaksi ja taloudellinen yritteliäisyys sai alkunsa</a:t>
            </a:r>
          </a:p>
          <a:p>
            <a:pPr eaLnBrk="1" hangingPunct="1"/>
            <a:r>
              <a:rPr lang="fi-FI" smtClean="0"/>
              <a:t>Retket Välimeren piiriin, siirtolaisuus</a:t>
            </a:r>
          </a:p>
          <a:p>
            <a:pPr eaLnBrk="1" hangingPunct="1"/>
            <a:r>
              <a:rPr lang="fi-FI" smtClean="0"/>
              <a:t>Aristokratian asema heikkeni</a:t>
            </a:r>
          </a:p>
          <a:p>
            <a:pPr eaLnBrk="1" hangingPunct="1"/>
            <a:r>
              <a:rPr lang="fi-FI" smtClean="0"/>
              <a:t>Persialaissodat (490-450 e.Kr) </a:t>
            </a:r>
            <a:r>
              <a:rPr lang="fi-FI" smtClean="0">
                <a:sym typeface="Wingdings" pitchFamily="2" charset="2"/>
              </a:rPr>
              <a:t> Kreikkalaiset pysäyttävät suurvallan etenemisen alueelleen</a:t>
            </a:r>
            <a:endParaRPr lang="fi-FI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F76CC4-30EC-4737-A1F0-F9581017AF04}" type="slidenum">
              <a:rPr lang="fi-FI" smtClean="0"/>
              <a:pPr/>
              <a:t>8</a:t>
            </a:fld>
            <a:endParaRPr lang="fi-FI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5. ATEENAN KUKOISTUSKAUSI (480-431 e.Kr)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Persialaissotien jälkeen Ateenasta johtava polis, kaupunkivaltio</a:t>
            </a:r>
          </a:p>
          <a:p>
            <a:pPr eaLnBrk="1" hangingPunct="1"/>
            <a:r>
              <a:rPr lang="fi-FI" smtClean="0"/>
              <a:t>Meriherruus, taloudellinen valta</a:t>
            </a:r>
          </a:p>
          <a:p>
            <a:pPr eaLnBrk="1" hangingPunct="1"/>
            <a:r>
              <a:rPr lang="fi-FI" smtClean="0"/>
              <a:t>Ateena käytti liittolaistensa yhteistä kassaa oman vaurautensa rakentamiseen</a:t>
            </a:r>
          </a:p>
          <a:p>
            <a:pPr eaLnBrk="1" hangingPunct="1"/>
            <a:r>
              <a:rPr lang="fi-FI" smtClean="0"/>
              <a:t>Kulttuurin ennennäkemätön kukoistus</a:t>
            </a:r>
          </a:p>
          <a:p>
            <a:pPr eaLnBrk="1" hangingPunct="1"/>
            <a:r>
              <a:rPr lang="fi-FI" smtClean="0"/>
              <a:t>Demokratia</a:t>
            </a:r>
          </a:p>
          <a:p>
            <a:pPr eaLnBrk="1" hangingPunct="1"/>
            <a:r>
              <a:rPr lang="fi-FI" smtClean="0"/>
              <a:t>Perikles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B0D64A-EE04-494B-8DB5-62ED9B4C0B80}" type="slidenum">
              <a:rPr lang="fi-FI" smtClean="0"/>
              <a:pPr/>
              <a:t>9</a:t>
            </a:fld>
            <a:endParaRPr lang="fi-FI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6. PELOPONNESOLAISSODAT (431-338 e.Kr)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Ateenan ylivalta herätti muissa poliksissa kateutta ja pelkoa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Ateena ja Sparta vastakkain sodassa </a:t>
            </a:r>
            <a:r>
              <a:rPr lang="fi-FI" sz="2800" smtClean="0">
                <a:sym typeface="Wingdings" pitchFamily="2" charset="2"/>
              </a:rPr>
              <a:t> Spartan voitto ja Ateenan tuho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>
                <a:sym typeface="Wingdings" pitchFamily="2" charset="2"/>
              </a:rPr>
              <a:t>Keskinäisissä valtakamppailuissa jäi useimmilta huomaamatta pohjoisen Makedonian nousu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>
                <a:sym typeface="Wingdings" pitchFamily="2" charset="2"/>
              </a:rPr>
              <a:t>Makedonian kuningas Filippos II kukisti vastustajansa ja yhdisti ensimmäisenä kreikkalaisen maailman. Häntä seurasi hallitsijana poikansa Aleksanteri Suuri</a:t>
            </a:r>
            <a:endParaRPr lang="fi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268</Words>
  <Application>Microsoft Office PowerPoint</Application>
  <PresentationFormat>Näytössä katseltava diaesitys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Oletusrakenne</vt:lpstr>
      <vt:lpstr>KREIKAN HISTORIAN VAIHEITA</vt:lpstr>
      <vt:lpstr>ANTIIKIN KREIKKA</vt:lpstr>
      <vt:lpstr>1. MINOLAINEN KULTTUURI</vt:lpstr>
      <vt:lpstr>Dia 4</vt:lpstr>
      <vt:lpstr>2. MYKENELÄINEN KULTTUURI</vt:lpstr>
      <vt:lpstr>3. PIMEÄT VUOSISADAT (1100-800 e.Kr)</vt:lpstr>
      <vt:lpstr>4. ARKAAINEN AIKA (800-480 e.Kr)</vt:lpstr>
      <vt:lpstr>5. ATEENAN KUKOISTUSKAUSI (480-431 e.Kr)</vt:lpstr>
      <vt:lpstr>6. PELOPONNESOLAISSODAT (431-338 e.Kr) </vt:lpstr>
    </vt:vector>
  </TitlesOfParts>
  <Company>Koti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KREIKAN HISTORIAN VAIHEITA</dc:title>
  <dc:creator>Toni Uusimäki</dc:creator>
  <cp:lastModifiedBy>Toni Uusimäki</cp:lastModifiedBy>
  <cp:revision>28</cp:revision>
  <dcterms:created xsi:type="dcterms:W3CDTF">2004-08-25T21:12:34Z</dcterms:created>
  <dcterms:modified xsi:type="dcterms:W3CDTF">2020-04-02T07:28:46Z</dcterms:modified>
</cp:coreProperties>
</file>