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3" r:id="rId8"/>
    <p:sldId id="259" r:id="rId9"/>
    <p:sldId id="260" r:id="rId10"/>
    <p:sldId id="261" r:id="rId11"/>
    <p:sldId id="262" r:id="rId12"/>
    <p:sldId id="264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7CD8-D672-4475-9345-F89A9A6935A5}" type="datetimeFigureOut">
              <a:rPr lang="fi-FI" smtClean="0"/>
              <a:pPr/>
              <a:t>28.4.2018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C61F-CE63-4AE5-8173-8559F67011D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7CD8-D672-4475-9345-F89A9A6935A5}" type="datetimeFigureOut">
              <a:rPr lang="fi-FI" smtClean="0"/>
              <a:pPr/>
              <a:t>28.4.2018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C61F-CE63-4AE5-8173-8559F67011D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7CD8-D672-4475-9345-F89A9A6935A5}" type="datetimeFigureOut">
              <a:rPr lang="fi-FI" smtClean="0"/>
              <a:pPr/>
              <a:t>28.4.2018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C61F-CE63-4AE5-8173-8559F67011D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7CD8-D672-4475-9345-F89A9A6935A5}" type="datetimeFigureOut">
              <a:rPr lang="fi-FI" smtClean="0"/>
              <a:pPr/>
              <a:t>28.4.2018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C61F-CE63-4AE5-8173-8559F67011D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7CD8-D672-4475-9345-F89A9A6935A5}" type="datetimeFigureOut">
              <a:rPr lang="fi-FI" smtClean="0"/>
              <a:pPr/>
              <a:t>28.4.2018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C61F-CE63-4AE5-8173-8559F67011D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7CD8-D672-4475-9345-F89A9A6935A5}" type="datetimeFigureOut">
              <a:rPr lang="fi-FI" smtClean="0"/>
              <a:pPr/>
              <a:t>28.4.2018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C61F-CE63-4AE5-8173-8559F67011D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7CD8-D672-4475-9345-F89A9A6935A5}" type="datetimeFigureOut">
              <a:rPr lang="fi-FI" smtClean="0"/>
              <a:pPr/>
              <a:t>28.4.2018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C61F-CE63-4AE5-8173-8559F67011D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7CD8-D672-4475-9345-F89A9A6935A5}" type="datetimeFigureOut">
              <a:rPr lang="fi-FI" smtClean="0"/>
              <a:pPr/>
              <a:t>28.4.2018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C61F-CE63-4AE5-8173-8559F67011D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7CD8-D672-4475-9345-F89A9A6935A5}" type="datetimeFigureOut">
              <a:rPr lang="fi-FI" smtClean="0"/>
              <a:pPr/>
              <a:t>28.4.2018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C61F-CE63-4AE5-8173-8559F67011D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7CD8-D672-4475-9345-F89A9A6935A5}" type="datetimeFigureOut">
              <a:rPr lang="fi-FI" smtClean="0"/>
              <a:pPr/>
              <a:t>28.4.2018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C61F-CE63-4AE5-8173-8559F67011D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7CD8-D672-4475-9345-F89A9A6935A5}" type="datetimeFigureOut">
              <a:rPr lang="fi-FI" smtClean="0"/>
              <a:pPr/>
              <a:t>28.4.2018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C61F-CE63-4AE5-8173-8559F67011D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A7CD8-D672-4475-9345-F89A9A6935A5}" type="datetimeFigureOut">
              <a:rPr lang="fi-FI" smtClean="0"/>
              <a:pPr/>
              <a:t>28.4.2018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DC61F-CE63-4AE5-8173-8559F67011D9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Hindulainen maailmankuva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Vesi on jumaluuden symboli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Se puhdistaa ja pitää yllä elämää. 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3074" name="Picture 2" descr="Kuvahaun tulos haulle hindu burial gan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96752"/>
            <a:ext cx="2790825" cy="4171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Ganges-joen uskotaan pyyhkivän pois synnit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Vainajat poltetaan pyhien virtojen äärellä</a:t>
            </a:r>
            <a:r>
              <a:rPr lang="fi-FI" dirty="0" smtClean="0">
                <a:solidFill>
                  <a:schemeClr val="accent1"/>
                </a:solidFill>
              </a:rPr>
              <a:t>.</a:t>
            </a:r>
          </a:p>
          <a:p>
            <a:endParaRPr lang="fi-FI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sz="1400" dirty="0" smtClean="0">
                <a:solidFill>
                  <a:schemeClr val="accent1"/>
                </a:solidFill>
              </a:rPr>
              <a:t>Kuva: </a:t>
            </a:r>
            <a:r>
              <a:rPr lang="fi-FI" sz="1400" dirty="0" err="1" smtClean="0">
                <a:solidFill>
                  <a:schemeClr val="accent1"/>
                </a:solidFill>
              </a:rPr>
              <a:t>Flickr</a:t>
            </a:r>
            <a:r>
              <a:rPr lang="fi-FI" sz="1400" dirty="0" smtClean="0">
                <a:solidFill>
                  <a:schemeClr val="accent1"/>
                </a:solidFill>
              </a:rPr>
              <a:t> /</a:t>
            </a:r>
            <a:r>
              <a:rPr lang="fi-FI" sz="1400" dirty="0" err="1" smtClean="0">
                <a:solidFill>
                  <a:schemeClr val="accent1"/>
                </a:solidFill>
              </a:rPr>
              <a:t>Hendrik</a:t>
            </a:r>
            <a:r>
              <a:rPr lang="fi-FI" sz="1400" dirty="0" smtClean="0">
                <a:solidFill>
                  <a:schemeClr val="accent1"/>
                </a:solidFill>
              </a:rPr>
              <a:t> </a:t>
            </a:r>
            <a:r>
              <a:rPr lang="fi-FI" sz="1400" dirty="0" err="1" smtClean="0">
                <a:solidFill>
                  <a:schemeClr val="accent1"/>
                </a:solidFill>
              </a:rPr>
              <a:t>Terbeck</a:t>
            </a:r>
            <a:r>
              <a:rPr lang="fi-FI" sz="1400" dirty="0" smtClean="0">
                <a:solidFill>
                  <a:schemeClr val="accent1"/>
                </a:solidFill>
              </a:rPr>
              <a:t> </a:t>
            </a:r>
          </a:p>
          <a:p>
            <a:endParaRPr lang="fi-FI" sz="1400" dirty="0">
              <a:solidFill>
                <a:schemeClr val="accent1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2050" name="Picture 2" descr="Kuvahaun tulos haulle hindu burning dead bo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00808"/>
            <a:ext cx="3899386" cy="258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Opettele termit: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err="1" smtClean="0"/>
              <a:t>Atman</a:t>
            </a:r>
            <a:endParaRPr lang="fi-FI" dirty="0" smtClean="0"/>
          </a:p>
          <a:p>
            <a:r>
              <a:rPr lang="fi-FI" dirty="0" smtClean="0"/>
              <a:t>Karma</a:t>
            </a:r>
          </a:p>
          <a:p>
            <a:r>
              <a:rPr lang="fi-FI" dirty="0" smtClean="0"/>
              <a:t>Moksha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Hindulaisuudessa ei puhuta sielusta.</a:t>
            </a:r>
          </a:p>
          <a:p>
            <a:pPr>
              <a:buNone/>
            </a:pPr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dirty="0" smtClean="0"/>
              <a:t>Elävillä olennoilla on </a:t>
            </a:r>
            <a:r>
              <a:rPr lang="fi-FI" b="1" i="1" dirty="0" err="1" smtClean="0"/>
              <a:t>atman</a:t>
            </a:r>
            <a:r>
              <a:rPr lang="fi-FI" dirty="0" smtClean="0"/>
              <a:t>.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Suomeksi: </a:t>
            </a:r>
            <a:r>
              <a:rPr lang="fi-FI" i="1" dirty="0" smtClean="0"/>
              <a:t>itse</a:t>
            </a:r>
            <a:r>
              <a:rPr lang="fi-FI" dirty="0" smtClean="0"/>
              <a:t> tai </a:t>
            </a:r>
            <a:r>
              <a:rPr lang="fi-FI" i="1" dirty="0" smtClean="0"/>
              <a:t>minä</a:t>
            </a:r>
            <a:r>
              <a:rPr lang="fi-FI" dirty="0" smtClean="0"/>
              <a:t>. 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003232" cy="5001419"/>
          </a:xfrm>
        </p:spPr>
        <p:txBody>
          <a:bodyPr/>
          <a:lstStyle/>
          <a:p>
            <a:r>
              <a:rPr lang="fi-FI" i="1" dirty="0" smtClean="0"/>
              <a:t>Minä</a:t>
            </a:r>
            <a:r>
              <a:rPr lang="fi-FI" dirty="0" smtClean="0"/>
              <a:t> syntyy kuoleman jälkeen uudelleen tähän maailmaan. </a:t>
            </a:r>
          </a:p>
          <a:p>
            <a:r>
              <a:rPr lang="fi-FI" dirty="0" smtClean="0">
                <a:solidFill>
                  <a:schemeClr val="accent1"/>
                </a:solidFill>
              </a:rPr>
              <a:t>(eli ns. sielunvaellus)</a:t>
            </a:r>
          </a:p>
          <a:p>
            <a:pPr>
              <a:buNone/>
            </a:pPr>
            <a:endParaRPr lang="fi-FI" dirty="0" smtClean="0">
              <a:solidFill>
                <a:schemeClr val="accent1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/>
          <a:lstStyle/>
          <a:p>
            <a:r>
              <a:rPr lang="fi-FI" dirty="0" smtClean="0"/>
              <a:t>Ihminen voi vaikuttaa siihen, millaiseen ruumiiseen hän syntyy.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Teot tässä elämässä vaikuttavat seuraavan elämän asemaan. </a:t>
            </a:r>
          </a:p>
          <a:p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Voi syntyä eläimeksikin</a:t>
            </a:r>
            <a:r>
              <a:rPr lang="fi-FI" dirty="0" smtClean="0"/>
              <a:t>. 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Tästä kiertokulusta pyritään vapautumaan. </a:t>
            </a:r>
          </a:p>
          <a:p>
            <a:endParaRPr lang="fi-FI" dirty="0" smtClean="0"/>
          </a:p>
          <a:p>
            <a:r>
              <a:rPr lang="fi-FI" dirty="0" smtClean="0"/>
              <a:t>Vapautuminen = </a:t>
            </a:r>
            <a:r>
              <a:rPr lang="fi-FI" b="1" dirty="0" smtClean="0"/>
              <a:t>Moksha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Ikään kuin pelastus.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/>
          <a:lstStyle/>
          <a:p>
            <a:r>
              <a:rPr lang="fi-FI" dirty="0" smtClean="0"/>
              <a:t>Pelastukseen on kolme tietä:</a:t>
            </a:r>
          </a:p>
          <a:p>
            <a:pPr lvl="1"/>
            <a:r>
              <a:rPr lang="fi-FI" dirty="0" smtClean="0"/>
              <a:t>Tiedon</a:t>
            </a:r>
          </a:p>
          <a:p>
            <a:pPr lvl="1"/>
            <a:r>
              <a:rPr lang="fi-FI" dirty="0" smtClean="0"/>
              <a:t>Toiminnan</a:t>
            </a:r>
          </a:p>
          <a:p>
            <a:pPr lvl="1"/>
            <a:r>
              <a:rPr lang="fi-FI" dirty="0" smtClean="0"/>
              <a:t>Hartauden tiet. 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>
                <a:solidFill>
                  <a:schemeClr val="accent1"/>
                </a:solidFill>
              </a:rPr>
              <a:t>Hindun tulee tehdä osansa maailman tasapainon säilymisessä. </a:t>
            </a:r>
          </a:p>
          <a:p>
            <a:pPr>
              <a:buNone/>
            </a:pPr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b="1" dirty="0" smtClean="0"/>
              <a:t>Karma</a:t>
            </a:r>
            <a:r>
              <a:rPr lang="fi-FI" dirty="0" smtClean="0"/>
              <a:t>n laki = jokainen teko johtaa seuraamukseen.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(kuten jälleensyntymiseen)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6146" name="Picture 2" descr="Kuvahaun tulos haulle kar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2867025" cy="4171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Luonto ja äiti maa ovat pyhiä.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Mm. lehmät ovat suuresti kunnioitettuja</a:t>
            </a:r>
            <a:r>
              <a:rPr lang="fi-FI" dirty="0" smtClean="0"/>
              <a:t>.</a:t>
            </a:r>
          </a:p>
          <a:p>
            <a:endParaRPr lang="fi-FI" dirty="0" smtClean="0"/>
          </a:p>
          <a:p>
            <a:pPr>
              <a:buNone/>
            </a:pPr>
            <a:endParaRPr lang="fi-FI" sz="1400" i="1" dirty="0" smtClean="0"/>
          </a:p>
          <a:p>
            <a:pPr>
              <a:buNone/>
            </a:pPr>
            <a:endParaRPr lang="fi-FI" sz="1400" i="1" dirty="0" smtClean="0"/>
          </a:p>
          <a:p>
            <a:pPr>
              <a:buNone/>
            </a:pPr>
            <a:r>
              <a:rPr lang="fi-FI" sz="1400" i="1" dirty="0" smtClean="0"/>
              <a:t>Kuva: </a:t>
            </a:r>
            <a:r>
              <a:rPr lang="fi-FI" sz="1400" i="1" dirty="0" err="1" smtClean="0"/>
              <a:t>pixabay</a:t>
            </a:r>
            <a:r>
              <a:rPr lang="fi-FI" sz="1400" i="1" dirty="0" smtClean="0"/>
              <a:t> </a:t>
            </a:r>
            <a:endParaRPr lang="fi-FI" sz="1400" i="1" dirty="0" smtClean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5122" name="Picture 2" descr="Kuvahaun tulos haulle hindulaisu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80728"/>
            <a:ext cx="2781300" cy="4171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Jumaluus on osa luontoa. </a:t>
            </a:r>
          </a:p>
          <a:p>
            <a:pPr>
              <a:buNone/>
            </a:pPr>
            <a:r>
              <a:rPr lang="fi-FI" dirty="0"/>
              <a:t> </a:t>
            </a:r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Kasvitkin voivat olla yhteydessä jumaliin. 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098" name="AutoShape 2" descr="Kuvahaun tulos haulle basilika mau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00" name="AutoShape 4" descr="Kuvahaun tulos haulle basilika mau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02" name="AutoShape 6" descr="Kuvahaun tulos haulle basilika mau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181</Words>
  <Application>Microsoft Office PowerPoint</Application>
  <PresentationFormat>Näytössä katseltava diaesitys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Office-teema</vt:lpstr>
      <vt:lpstr>Hindulainen maailmankuva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Opettele termit: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Hindulainen maailmankuva</dc:title>
  <dc:creator>Sami</dc:creator>
  <cp:lastModifiedBy>Sami</cp:lastModifiedBy>
  <cp:revision>7</cp:revision>
  <dcterms:created xsi:type="dcterms:W3CDTF">2017-04-09T11:47:13Z</dcterms:created>
  <dcterms:modified xsi:type="dcterms:W3CDTF">2018-04-28T17:52:52Z</dcterms:modified>
</cp:coreProperties>
</file>