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07"/>
    <p:restoredTop sz="93532"/>
  </p:normalViewPr>
  <p:slideViewPr>
    <p:cSldViewPr snapToGrid="0" snapToObjects="1">
      <p:cViewPr varScale="1">
        <p:scale>
          <a:sx n="47" d="100"/>
          <a:sy n="47" d="100"/>
        </p:scale>
        <p:origin x="208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3AA7-6612-614B-AFBC-398E3C5A1CC3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220-64AC-A64E-96E8-CABEC1E279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276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3AA7-6612-614B-AFBC-398E3C5A1CC3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220-64AC-A64E-96E8-CABEC1E279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59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3AA7-6612-614B-AFBC-398E3C5A1CC3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220-64AC-A64E-96E8-CABEC1E279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386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3AA7-6612-614B-AFBC-398E3C5A1CC3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220-64AC-A64E-96E8-CABEC1E279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369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3AA7-6612-614B-AFBC-398E3C5A1CC3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220-64AC-A64E-96E8-CABEC1E279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428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3AA7-6612-614B-AFBC-398E3C5A1CC3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220-64AC-A64E-96E8-CABEC1E279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907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3AA7-6612-614B-AFBC-398E3C5A1CC3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220-64AC-A64E-96E8-CABEC1E279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103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3AA7-6612-614B-AFBC-398E3C5A1CC3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220-64AC-A64E-96E8-CABEC1E279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2281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3AA7-6612-614B-AFBC-398E3C5A1CC3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220-64AC-A64E-96E8-CABEC1E279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953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3AA7-6612-614B-AFBC-398E3C5A1CC3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220-64AC-A64E-96E8-CABEC1E279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14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3AA7-6612-614B-AFBC-398E3C5A1CC3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220-64AC-A64E-96E8-CABEC1E279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865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23AA7-6612-614B-AFBC-398E3C5A1CC3}" type="datetimeFigureOut">
              <a:rPr lang="fi-FI" smtClean="0"/>
              <a:t>23.1.2017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3B220-64AC-A64E-96E8-CABEC1E279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477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-304800" y="-273300"/>
            <a:ext cx="9144000" cy="2387600"/>
          </a:xfrm>
        </p:spPr>
        <p:txBody>
          <a:bodyPr/>
          <a:lstStyle/>
          <a:p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Omistusmuodot</a:t>
            </a:r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085348" y="5671469"/>
            <a:ext cx="9144000" cy="1655762"/>
          </a:xfrm>
        </p:spPr>
        <p:txBody>
          <a:bodyPr>
            <a:normAutofit/>
          </a:bodyPr>
          <a:lstStyle/>
          <a:p>
            <a:r>
              <a:rPr lang="fi-FI" sz="4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Possessives</a:t>
            </a:r>
            <a:endParaRPr lang="fi-FI" sz="4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Joukot ja ryhmät</a:t>
            </a:r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crowd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people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a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flock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birds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a </a:t>
            </a:r>
            <a:r>
              <a:rPr lang="fi-FI" dirty="0" err="1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shoal</a:t>
            </a:r>
            <a:r>
              <a:rPr lang="fi-FI" dirty="0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fish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a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pack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fi-FI" dirty="0" err="1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wolves</a:t>
            </a:r>
            <a:endParaRPr lang="fi-FI" dirty="0" smtClean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a </a:t>
            </a:r>
            <a:r>
              <a:rPr lang="fi-FI" dirty="0" err="1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school</a:t>
            </a:r>
            <a:r>
              <a:rPr lang="fi-FI" dirty="0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fi-FI" dirty="0" err="1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whales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168" y="1997242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5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360947"/>
            <a:ext cx="10515600" cy="5816016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Laji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this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type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of person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kinds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of music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Määrä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glass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water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half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a kilo of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apples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a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piece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land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a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couple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days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Laatu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town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historical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interest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a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man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many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talents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a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matter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great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importance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0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13358" y="500062"/>
            <a:ext cx="10515600" cy="1325563"/>
          </a:xfrm>
        </p:spPr>
        <p:txBody>
          <a:bodyPr/>
          <a:lstStyle/>
          <a:p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Thank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fi-FI" dirty="0" smtClean="0">
                <a:latin typeface="Arial" charset="0"/>
                <a:ea typeface="Arial" charset="0"/>
                <a:cs typeface="Arial" charset="0"/>
              </a:rPr>
            </a:b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for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your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attention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!</a:t>
            </a:r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85" y="277091"/>
            <a:ext cx="4707461" cy="6276616"/>
          </a:xfrm>
        </p:spPr>
      </p:pic>
    </p:spTree>
    <p:extLst>
      <p:ext uri="{BB962C8B-B14F-4D97-AF65-F5344CB8AC3E}">
        <p14:creationId xmlns:p14="http://schemas.microsoft.com/office/powerpoint/2010/main" val="40799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S- genetiivi</a:t>
            </a:r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Heittomerkki + 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baby’s</a:t>
            </a:r>
            <a:r>
              <a:rPr lang="fi-FI" dirty="0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name</a:t>
            </a:r>
            <a:endParaRPr lang="fi-FI" dirty="0" smtClean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mother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-in-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law’s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car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actress’s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dress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women’s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shoes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Pelkkä heittomerkki</a:t>
            </a:r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S-päätteisten monikkojen jälkeen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teachers</a:t>
            </a:r>
            <a:r>
              <a:rPr lang="fi-FI" dirty="0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’ </a:t>
            </a:r>
            <a:r>
              <a:rPr lang="fi-FI" dirty="0" err="1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room</a:t>
            </a:r>
            <a:endParaRPr lang="fi-FI" dirty="0" smtClean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ladies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’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hats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Myös s-päätteisten nimen jäljessä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James’ (s)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school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Charles’ (s)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opinion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Kaksi omistajaa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John and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Julia’s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mother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- heittomerkki ja s jälkimmäiseen</a:t>
            </a:r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93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Käyttö</a:t>
            </a:r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Ihmisistä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Liam’s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brother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boys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’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bikes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Ajan ilmaisuja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week’s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holiday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an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hour’s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drive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a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winter’s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day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183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312821"/>
            <a:ext cx="10515600" cy="5864142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Paikan ilmaisuja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world’s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biggest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shopping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centre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London’s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museums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country’s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population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London’s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most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interesting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sights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	- erityisesti superlatiivin kanssa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Asioiden ominaisuuksia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government’s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policy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university’s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budget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bank’s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clients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car’s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design</a:t>
            </a:r>
          </a:p>
        </p:txBody>
      </p:sp>
    </p:spTree>
    <p:extLst>
      <p:ext uri="{BB962C8B-B14F-4D97-AF65-F5344CB8AC3E}">
        <p14:creationId xmlns:p14="http://schemas.microsoft.com/office/powerpoint/2010/main" val="9214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Shop,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house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place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office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church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palace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bar</a:t>
            </a:r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Jää pois, jos se ilmenee lauseyhteydestä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Jill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went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hairdresser’s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I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met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him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at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Arnold’s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baker’s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dentist’s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St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Paul’s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(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cathedral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89" y="2568742"/>
            <a:ext cx="5719011" cy="428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OF- GENETIIVI</a:t>
            </a:r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323474"/>
            <a:ext cx="10515600" cy="4853489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Esineet ja asiat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top of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mountain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roof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building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	</a:t>
            </a:r>
            <a:endParaRPr lang="fi-FI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Substantivoitu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adjektiivi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problems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young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Paikannimet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City of Paris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republic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of Finland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Island of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Crete</a:t>
            </a:r>
            <a:endParaRPr lang="fi-FI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BUT!      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River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Nile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, Mount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Aratat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, Lake Victoria</a:t>
            </a:r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05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92505"/>
            <a:ext cx="10515600" cy="598445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Sekaannusten välttämiseksi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other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passenger’s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destination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’toisen matkustajan’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other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passengers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’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destination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’toisten matkustajien..’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destination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other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passengers</a:t>
            </a:r>
            <a:endParaRPr lang="fi-FI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14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Usein kaksoisgenetiivi</a:t>
            </a:r>
            <a:br>
              <a:rPr lang="fi-FI" dirty="0" smtClean="0">
                <a:latin typeface="Arial" charset="0"/>
                <a:ea typeface="Arial" charset="0"/>
                <a:cs typeface="Arial" charset="0"/>
              </a:rPr>
            </a:br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I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never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liked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this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friend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your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sister’s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 err="1" smtClean="0">
                <a:latin typeface="Arial" charset="0"/>
                <a:ea typeface="Arial" charset="0"/>
                <a:cs typeface="Arial" charset="0"/>
              </a:rPr>
              <a:t>Mr</a:t>
            </a: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 Brown is 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teacher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of my </a:t>
            </a:r>
            <a:r>
              <a:rPr lang="fi-FI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son’s</a:t>
            </a:r>
            <a:r>
              <a:rPr lang="fi-FI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latin typeface="Arial" charset="0"/>
                <a:ea typeface="Arial" charset="0"/>
                <a:cs typeface="Arial" charset="0"/>
              </a:rPr>
              <a:t>	- epämääräinen artikkeli, pronomini tai lukusana pääsanan 	edessä</a:t>
            </a:r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79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69</Words>
  <Application>Microsoft Macintosh PowerPoint</Application>
  <PresentationFormat>Laajakuva</PresentationFormat>
  <Paragraphs>109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Arial</vt:lpstr>
      <vt:lpstr>Office-teema</vt:lpstr>
      <vt:lpstr>Omistusmuodot</vt:lpstr>
      <vt:lpstr>S- genetiivi</vt:lpstr>
      <vt:lpstr>Pelkkä heittomerkki</vt:lpstr>
      <vt:lpstr>Käyttö</vt:lpstr>
      <vt:lpstr>PowerPoint-esitys</vt:lpstr>
      <vt:lpstr>Shop, house, place, office, church, palace, bar</vt:lpstr>
      <vt:lpstr>OF- GENETIIVI</vt:lpstr>
      <vt:lpstr>PowerPoint-esitys</vt:lpstr>
      <vt:lpstr>Usein kaksoisgenetiivi </vt:lpstr>
      <vt:lpstr>Joukot ja ryhmät</vt:lpstr>
      <vt:lpstr>PowerPoint-esitys</vt:lpstr>
      <vt:lpstr>Thank you  for your attention!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Omistusmuodot</dc:title>
  <dc:creator>Ulla-Maija Hurri</dc:creator>
  <cp:lastModifiedBy>Ulla-Maija Hurri</cp:lastModifiedBy>
  <cp:revision>13</cp:revision>
  <dcterms:created xsi:type="dcterms:W3CDTF">2017-01-22T11:08:57Z</dcterms:created>
  <dcterms:modified xsi:type="dcterms:W3CDTF">2017-01-23T05:24:09Z</dcterms:modified>
</cp:coreProperties>
</file>