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50B88C-B733-4DC1-8DDE-45665F8B18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Pronominaaliadverbit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FF5AD62-E6DB-414F-8353-0A5F68D3C1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296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EB43CC-FFCA-41FE-B7B1-FCFC97360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Pronominaaliadverbit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B768EA-09E4-4BE1-95C9-64A3CCBD7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Tutki seuraavia lauseita ja suomenna ne</a:t>
            </a:r>
          </a:p>
          <a:p>
            <a:pPr lvl="1"/>
            <a:r>
              <a:rPr lang="fi-FI" dirty="0" err="1"/>
              <a:t>Darüber</a:t>
            </a:r>
            <a:r>
              <a:rPr lang="fi-FI" dirty="0"/>
              <a:t> </a:t>
            </a:r>
            <a:r>
              <a:rPr lang="fi-FI" dirty="0" err="1"/>
              <a:t>freue</a:t>
            </a:r>
            <a:r>
              <a:rPr lang="fi-FI" dirty="0"/>
              <a:t> </a:t>
            </a:r>
            <a:r>
              <a:rPr lang="fi-FI" dirty="0" err="1"/>
              <a:t>ich</a:t>
            </a:r>
            <a:r>
              <a:rPr lang="fi-FI" dirty="0"/>
              <a:t> </a:t>
            </a:r>
            <a:r>
              <a:rPr lang="fi-FI" dirty="0" err="1"/>
              <a:t>mich</a:t>
            </a:r>
            <a:r>
              <a:rPr lang="fi-FI" dirty="0"/>
              <a:t>.</a:t>
            </a:r>
          </a:p>
          <a:p>
            <a:pPr lvl="1"/>
            <a:r>
              <a:rPr lang="fi-FI" dirty="0" err="1"/>
              <a:t>Wofür</a:t>
            </a:r>
            <a:r>
              <a:rPr lang="fi-FI" dirty="0"/>
              <a:t> </a:t>
            </a:r>
            <a:r>
              <a:rPr lang="fi-FI" dirty="0" err="1"/>
              <a:t>interessierst</a:t>
            </a:r>
            <a:r>
              <a:rPr lang="fi-FI" dirty="0"/>
              <a:t> du </a:t>
            </a:r>
            <a:r>
              <a:rPr lang="fi-FI" dirty="0" err="1"/>
              <a:t>dich</a:t>
            </a:r>
            <a:r>
              <a:rPr lang="fi-FI" dirty="0"/>
              <a:t>?</a:t>
            </a:r>
          </a:p>
          <a:p>
            <a:pPr lvl="1"/>
            <a:endParaRPr lang="fi-FI" dirty="0"/>
          </a:p>
          <a:p>
            <a:r>
              <a:rPr lang="fi-FI" dirty="0"/>
              <a:t>Sanat </a:t>
            </a:r>
            <a:r>
              <a:rPr lang="fi-FI" b="1" dirty="0" err="1"/>
              <a:t>darüber</a:t>
            </a:r>
            <a:r>
              <a:rPr lang="fi-FI" dirty="0"/>
              <a:t> ja </a:t>
            </a:r>
            <a:r>
              <a:rPr lang="fi-FI" b="1" dirty="0" err="1"/>
              <a:t>wofür</a:t>
            </a:r>
            <a:r>
              <a:rPr lang="fi-FI" dirty="0"/>
              <a:t> ovat esimerkkejä </a:t>
            </a:r>
            <a:r>
              <a:rPr lang="fi-FI" dirty="0" err="1"/>
              <a:t>pronominaaliadverbeistä</a:t>
            </a:r>
            <a:endParaRPr lang="fi-FI" dirty="0"/>
          </a:p>
          <a:p>
            <a:pPr lvl="1"/>
            <a:r>
              <a:rPr lang="fi-FI" dirty="0"/>
              <a:t>Niitä käytetään, kun viitataan esineisiin ja asioihin</a:t>
            </a:r>
          </a:p>
          <a:p>
            <a:pPr lvl="1"/>
            <a:r>
              <a:rPr lang="fi-FI" dirty="0"/>
              <a:t>Ne vastaavat suomen kielen </a:t>
            </a:r>
            <a:r>
              <a:rPr lang="fi-FI" dirty="0" err="1"/>
              <a:t>se-</a:t>
            </a:r>
            <a:r>
              <a:rPr lang="fi-FI" dirty="0"/>
              <a:t> tai mikä-sanan taipuneita muotoja </a:t>
            </a:r>
          </a:p>
          <a:p>
            <a:pPr lvl="2"/>
            <a:r>
              <a:rPr lang="fi-FI" dirty="0" err="1"/>
              <a:t>Darüber</a:t>
            </a:r>
            <a:r>
              <a:rPr lang="fi-FI" dirty="0"/>
              <a:t> </a:t>
            </a:r>
            <a:r>
              <a:rPr lang="fi-FI" dirty="0">
                <a:sym typeface="Wingdings" panose="05000000000000000000" pitchFamily="2" charset="2"/>
              </a:rPr>
              <a:t> Siitä (iloitsen)</a:t>
            </a:r>
          </a:p>
          <a:p>
            <a:pPr lvl="2"/>
            <a:r>
              <a:rPr lang="fi-FI" dirty="0" err="1">
                <a:sym typeface="Wingdings" panose="05000000000000000000" pitchFamily="2" charset="2"/>
              </a:rPr>
              <a:t>Wofür</a:t>
            </a:r>
            <a:r>
              <a:rPr lang="fi-FI" dirty="0">
                <a:sym typeface="Wingdings" panose="05000000000000000000" pitchFamily="2" charset="2"/>
              </a:rPr>
              <a:t>  mistä (olet kiinnostunut)</a:t>
            </a:r>
            <a:endParaRPr lang="fi-FI" dirty="0"/>
          </a:p>
          <a:p>
            <a:pPr marL="457200" lvl="1" indent="0">
              <a:buNone/>
            </a:pPr>
            <a:r>
              <a:rPr lang="fi-FI" dirty="0">
                <a:sym typeface="Wingdings" panose="05000000000000000000" pitchFamily="2" charset="2"/>
              </a:rPr>
              <a:t>  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72541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A058D9-BD53-48AE-B587-5CF5A6395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Pronominaaliadverbit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780B75-0DB9-424C-B92E-E8DDCFCA5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Pron.adverbit</a:t>
            </a:r>
            <a:r>
              <a:rPr lang="fi-FI" dirty="0"/>
              <a:t> muodostetaan seuraavalla tavalla</a:t>
            </a:r>
          </a:p>
          <a:p>
            <a:pPr lvl="1"/>
            <a:endParaRPr lang="fi-FI" dirty="0"/>
          </a:p>
          <a:p>
            <a:pPr lvl="1"/>
            <a:r>
              <a:rPr lang="fi-FI" dirty="0"/>
              <a:t>Da(r) + prepositio (</a:t>
            </a:r>
            <a:r>
              <a:rPr lang="fi-FI" dirty="0" err="1"/>
              <a:t>dafür</a:t>
            </a:r>
            <a:r>
              <a:rPr lang="fi-FI" dirty="0"/>
              <a:t>, </a:t>
            </a:r>
            <a:r>
              <a:rPr lang="fi-FI" dirty="0" err="1"/>
              <a:t>daran</a:t>
            </a:r>
            <a:r>
              <a:rPr lang="fi-FI" dirty="0"/>
              <a:t>, </a:t>
            </a:r>
            <a:r>
              <a:rPr lang="fi-FI" dirty="0" err="1"/>
              <a:t>dagegen</a:t>
            </a:r>
            <a:r>
              <a:rPr lang="fi-FI" dirty="0"/>
              <a:t>, </a:t>
            </a:r>
            <a:r>
              <a:rPr lang="fi-FI" dirty="0" err="1"/>
              <a:t>darum</a:t>
            </a:r>
            <a:r>
              <a:rPr lang="fi-FI" dirty="0"/>
              <a:t>…)</a:t>
            </a:r>
          </a:p>
          <a:p>
            <a:pPr lvl="1"/>
            <a:endParaRPr lang="fi-FI" dirty="0"/>
          </a:p>
          <a:p>
            <a:pPr lvl="1"/>
            <a:r>
              <a:rPr lang="fi-FI" dirty="0" err="1"/>
              <a:t>Wo</a:t>
            </a:r>
            <a:r>
              <a:rPr lang="fi-FI" dirty="0"/>
              <a:t>(r) + prepositio (</a:t>
            </a:r>
            <a:r>
              <a:rPr lang="fi-FI" dirty="0" err="1"/>
              <a:t>womit</a:t>
            </a:r>
            <a:r>
              <a:rPr lang="fi-FI" dirty="0"/>
              <a:t>, </a:t>
            </a:r>
            <a:r>
              <a:rPr lang="fi-FI" dirty="0" err="1"/>
              <a:t>worüber</a:t>
            </a:r>
            <a:r>
              <a:rPr lang="fi-FI" dirty="0"/>
              <a:t>, </a:t>
            </a:r>
            <a:r>
              <a:rPr lang="fi-FI" dirty="0" err="1"/>
              <a:t>wozu</a:t>
            </a:r>
            <a:r>
              <a:rPr lang="fi-FI" dirty="0"/>
              <a:t>, </a:t>
            </a:r>
            <a:r>
              <a:rPr lang="fi-FI" dirty="0" err="1"/>
              <a:t>wogegen</a:t>
            </a:r>
            <a:r>
              <a:rPr lang="fi-FI" dirty="0"/>
              <a:t>…)</a:t>
            </a:r>
          </a:p>
          <a:p>
            <a:pPr lvl="1"/>
            <a:endParaRPr lang="fi-FI" dirty="0"/>
          </a:p>
          <a:p>
            <a:r>
              <a:rPr lang="fi-FI" dirty="0" err="1"/>
              <a:t>Wo</a:t>
            </a:r>
            <a:r>
              <a:rPr lang="fi-FI" dirty="0"/>
              <a:t>(r)- alkuisia pron. </a:t>
            </a:r>
            <a:r>
              <a:rPr lang="fi-FI" dirty="0" err="1"/>
              <a:t>adverbejä</a:t>
            </a:r>
            <a:r>
              <a:rPr lang="fi-FI" dirty="0"/>
              <a:t> tarvitaan kysymys- ja sivulauseiden alussa</a:t>
            </a:r>
          </a:p>
          <a:p>
            <a:pPr lvl="1"/>
            <a:r>
              <a:rPr lang="fi-FI" dirty="0" err="1"/>
              <a:t>Womit</a:t>
            </a:r>
            <a:r>
              <a:rPr lang="fi-FI" dirty="0"/>
              <a:t> </a:t>
            </a:r>
            <a:r>
              <a:rPr lang="fi-FI" dirty="0" err="1"/>
              <a:t>fährst</a:t>
            </a:r>
            <a:r>
              <a:rPr lang="fi-FI" dirty="0"/>
              <a:t> du? Millä sinä menet?</a:t>
            </a:r>
          </a:p>
          <a:p>
            <a:pPr lvl="1"/>
            <a:r>
              <a:rPr lang="fi-FI" dirty="0" err="1"/>
              <a:t>Ich</a:t>
            </a:r>
            <a:r>
              <a:rPr lang="fi-FI" dirty="0"/>
              <a:t> </a:t>
            </a:r>
            <a:r>
              <a:rPr lang="fi-FI" dirty="0" err="1"/>
              <a:t>wei</a:t>
            </a:r>
            <a:r>
              <a:rPr lang="de-DE" dirty="0"/>
              <a:t>ß</a:t>
            </a:r>
            <a:r>
              <a:rPr lang="fi-FI" dirty="0"/>
              <a:t> </a:t>
            </a:r>
            <a:r>
              <a:rPr lang="fi-FI" dirty="0" err="1"/>
              <a:t>nicht</a:t>
            </a:r>
            <a:r>
              <a:rPr lang="fi-FI" dirty="0"/>
              <a:t>, </a:t>
            </a:r>
            <a:r>
              <a:rPr lang="fi-FI" dirty="0" err="1"/>
              <a:t>worüber</a:t>
            </a:r>
            <a:r>
              <a:rPr lang="fi-FI" dirty="0"/>
              <a:t> </a:t>
            </a:r>
            <a:r>
              <a:rPr lang="fi-FI" dirty="0" err="1"/>
              <a:t>er</a:t>
            </a:r>
            <a:r>
              <a:rPr lang="fi-FI" dirty="0"/>
              <a:t> </a:t>
            </a:r>
            <a:r>
              <a:rPr lang="fi-FI" dirty="0" err="1"/>
              <a:t>spricht</a:t>
            </a:r>
            <a:r>
              <a:rPr lang="fi-FI" dirty="0"/>
              <a:t>. En tiedä, mistä hän puhuu 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05025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1DEC40-5493-4B60-8E8E-1645EC49B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Pronominaaliadverbit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6441D1-F719-42F6-B137-9119F17AC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Henkilöistä ei käytetä </a:t>
            </a:r>
            <a:r>
              <a:rPr lang="fi-FI" dirty="0" err="1"/>
              <a:t>pronominaaliadverbiä</a:t>
            </a:r>
            <a:r>
              <a:rPr lang="fi-FI" dirty="0"/>
              <a:t>, vaan prepositiota ja oikeassa muodossa olevaa persoonapronominia</a:t>
            </a:r>
          </a:p>
          <a:p>
            <a:pPr lvl="1"/>
            <a:r>
              <a:rPr lang="fi-FI" b="1" dirty="0" err="1"/>
              <a:t>Auf</a:t>
            </a:r>
            <a:r>
              <a:rPr lang="fi-FI" b="1" dirty="0"/>
              <a:t> </a:t>
            </a:r>
            <a:r>
              <a:rPr lang="fi-FI" b="1" dirty="0" err="1"/>
              <a:t>wen</a:t>
            </a:r>
            <a:r>
              <a:rPr lang="fi-FI" b="1" dirty="0"/>
              <a:t> </a:t>
            </a:r>
            <a:r>
              <a:rPr lang="fi-FI" dirty="0" err="1"/>
              <a:t>wartest</a:t>
            </a:r>
            <a:r>
              <a:rPr lang="fi-FI" dirty="0"/>
              <a:t> du? – </a:t>
            </a:r>
            <a:r>
              <a:rPr lang="fi-FI" dirty="0" err="1"/>
              <a:t>Ich</a:t>
            </a:r>
            <a:r>
              <a:rPr lang="fi-FI" dirty="0"/>
              <a:t> </a:t>
            </a:r>
            <a:r>
              <a:rPr lang="fi-FI" dirty="0" err="1"/>
              <a:t>warte</a:t>
            </a:r>
            <a:r>
              <a:rPr lang="fi-FI" dirty="0"/>
              <a:t> </a:t>
            </a:r>
            <a:r>
              <a:rPr lang="fi-FI" b="1" dirty="0" err="1"/>
              <a:t>auf</a:t>
            </a:r>
            <a:r>
              <a:rPr lang="fi-FI" b="1" dirty="0"/>
              <a:t> </a:t>
            </a:r>
            <a:r>
              <a:rPr lang="fi-FI" b="1" dirty="0" err="1"/>
              <a:t>ihn</a:t>
            </a:r>
            <a:r>
              <a:rPr lang="fi-FI" dirty="0"/>
              <a:t>.</a:t>
            </a:r>
          </a:p>
          <a:p>
            <a:pPr lvl="1"/>
            <a:endParaRPr lang="fi-FI" dirty="0"/>
          </a:p>
          <a:p>
            <a:r>
              <a:rPr lang="fi-FI" dirty="0"/>
              <a:t>Asioista ja esineistä taas yllä oleva tyyli ei käy</a:t>
            </a:r>
          </a:p>
          <a:p>
            <a:pPr lvl="1"/>
            <a:r>
              <a:rPr lang="fi-FI" dirty="0"/>
              <a:t>*</a:t>
            </a:r>
            <a:r>
              <a:rPr lang="fi-FI" dirty="0" err="1"/>
              <a:t>Mit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fährst</a:t>
            </a:r>
            <a:r>
              <a:rPr lang="fi-FI" dirty="0"/>
              <a:t> du? (väärin)</a:t>
            </a:r>
          </a:p>
          <a:p>
            <a:pPr lvl="1"/>
            <a:r>
              <a:rPr lang="fi-FI" dirty="0" err="1"/>
              <a:t>Womit</a:t>
            </a:r>
            <a:r>
              <a:rPr lang="fi-FI" dirty="0"/>
              <a:t> </a:t>
            </a:r>
            <a:r>
              <a:rPr lang="fi-FI" dirty="0" err="1"/>
              <a:t>fährst</a:t>
            </a:r>
            <a:r>
              <a:rPr lang="fi-FI" dirty="0"/>
              <a:t> du? (oikein)</a:t>
            </a:r>
          </a:p>
        </p:txBody>
      </p:sp>
    </p:spTree>
    <p:extLst>
      <p:ext uri="{BB962C8B-B14F-4D97-AF65-F5344CB8AC3E}">
        <p14:creationId xmlns:p14="http://schemas.microsoft.com/office/powerpoint/2010/main" val="4172417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133</TotalTime>
  <Words>178</Words>
  <Application>Microsoft Office PowerPoint</Application>
  <PresentationFormat>Laajakuva</PresentationFormat>
  <Paragraphs>29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Wingdings</vt:lpstr>
      <vt:lpstr>Wingdings 3</vt:lpstr>
      <vt:lpstr>Kuiskaus</vt:lpstr>
      <vt:lpstr>Pronominaaliadverbit</vt:lpstr>
      <vt:lpstr>Pronominaaliadverbit</vt:lpstr>
      <vt:lpstr>Pronominaaliadverbit</vt:lpstr>
      <vt:lpstr>Pronominaaliadverbit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Pronominaaliadverbit</dc:title>
  <dc:creator>Eetu Paananen</dc:creator>
  <cp:lastModifiedBy>Eetu Paananen</cp:lastModifiedBy>
  <cp:revision>5</cp:revision>
  <dcterms:created xsi:type="dcterms:W3CDTF">2024-01-10T04:33:01Z</dcterms:created>
  <dcterms:modified xsi:type="dcterms:W3CDTF">2024-01-10T09:36:24Z</dcterms:modified>
</cp:coreProperties>
</file>